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372" r:id="rId7"/>
    <p:sldId id="369" r:id="rId8"/>
    <p:sldId id="370" r:id="rId9"/>
    <p:sldId id="381" r:id="rId10"/>
    <p:sldId id="373" r:id="rId11"/>
    <p:sldId id="263" r:id="rId12"/>
    <p:sldId id="264" r:id="rId13"/>
    <p:sldId id="383" r:id="rId14"/>
    <p:sldId id="284" r:id="rId1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Roboto" panose="02000000000000000000" pitchFamily="2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9" roundtripDataSignature="AMtx7mgk9A+qQToaYyrg1omqRvSMCvfDn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6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9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46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40" Type="http://schemas.openxmlformats.org/officeDocument/2006/relationships/presProps" Target="presProps.xml"/><Relationship Id="rId45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4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1" name="Google Shape;12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0" name="Google Shape;1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00a3dd078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" name="Google Shape;140;g100a3dd078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00a3dd078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0" name="Google Shape;150;g100a3dd078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00a3dd078d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g100a3dd078d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00a3dd078d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g100a3dd078d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0" name="Google Shape;19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rtdia-03">
  <p:cSld name="Startdia-03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3"/>
          <p:cNvSpPr>
            <a:spLocks noGrp="1"/>
          </p:cNvSpPr>
          <p:nvPr>
            <p:ph type="pic" idx="2"/>
          </p:nvPr>
        </p:nvSpPr>
        <p:spPr>
          <a:xfrm>
            <a:off x="4572000" y="640800"/>
            <a:ext cx="4572000" cy="3859200"/>
          </a:xfrm>
          <a:prstGeom prst="rect">
            <a:avLst/>
          </a:prstGeom>
          <a:noFill/>
          <a:ln>
            <a:noFill/>
          </a:ln>
        </p:spPr>
      </p:sp>
      <p:sp>
        <p:nvSpPr>
          <p:cNvPr id="16" name="Google Shape;16;p13"/>
          <p:cNvSpPr/>
          <p:nvPr/>
        </p:nvSpPr>
        <p:spPr>
          <a:xfrm>
            <a:off x="0" y="639255"/>
            <a:ext cx="4572000" cy="3859200"/>
          </a:xfrm>
          <a:prstGeom prst="rect">
            <a:avLst/>
          </a:prstGeom>
          <a:solidFill>
            <a:srgbClr val="2516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25167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3"/>
          <p:cNvSpPr txBox="1">
            <a:spLocks noGrp="1"/>
          </p:cNvSpPr>
          <p:nvPr>
            <p:ph type="title"/>
          </p:nvPr>
        </p:nvSpPr>
        <p:spPr>
          <a:xfrm>
            <a:off x="323852" y="995081"/>
            <a:ext cx="3997628" cy="1108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body" idx="1"/>
          </p:nvPr>
        </p:nvSpPr>
        <p:spPr>
          <a:xfrm>
            <a:off x="323850" y="2103439"/>
            <a:ext cx="3997629" cy="468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80"/>
              <a:buFont typeface="Arial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80"/>
              <a:buFont typeface="Arial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80"/>
              <a:buFont typeface="Arial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80"/>
              <a:buFont typeface="Arial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80"/>
              <a:buFont typeface="Arial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3"/>
          </p:nvPr>
        </p:nvSpPr>
        <p:spPr>
          <a:xfrm>
            <a:off x="323850" y="3903870"/>
            <a:ext cx="3997629" cy="305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Arial"/>
              <a:buNone/>
              <a:defRPr sz="9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80"/>
              <a:buFont typeface="Arial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80"/>
              <a:buFont typeface="Arial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80"/>
              <a:buFont typeface="Arial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80"/>
              <a:buFont typeface="Arial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0" name="Google Shape;20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70525" y="4524301"/>
            <a:ext cx="1873473" cy="61919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3"/>
          <p:cNvSpPr>
            <a:spLocks noGrp="1"/>
          </p:cNvSpPr>
          <p:nvPr>
            <p:ph type="pic" idx="4"/>
          </p:nvPr>
        </p:nvSpPr>
        <p:spPr>
          <a:xfrm>
            <a:off x="6271200" y="0"/>
            <a:ext cx="2872800" cy="619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twee foto's">
  <p:cSld name="Titel en twee foto's"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sldNum" idx="12"/>
          </p:nvPr>
        </p:nvSpPr>
        <p:spPr>
          <a:xfrm>
            <a:off x="331275" y="4676319"/>
            <a:ext cx="36010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95" name="Google Shape;95;p23"/>
          <p:cNvSpPr>
            <a:spLocks noGrp="1"/>
          </p:cNvSpPr>
          <p:nvPr>
            <p:ph type="pic" idx="2"/>
          </p:nvPr>
        </p:nvSpPr>
        <p:spPr>
          <a:xfrm>
            <a:off x="323850" y="2103438"/>
            <a:ext cx="4063592" cy="241456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96" name="Google Shape;96;p23" descr="&#10;"/>
          <p:cNvSpPr>
            <a:spLocks noGrp="1"/>
          </p:cNvSpPr>
          <p:nvPr>
            <p:ph type="pic" idx="3"/>
          </p:nvPr>
        </p:nvSpPr>
        <p:spPr>
          <a:xfrm>
            <a:off x="4756558" y="2103438"/>
            <a:ext cx="4063592" cy="2413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97" name="Google Shape;97;p23"/>
          <p:cNvSpPr txBox="1">
            <a:spLocks noGrp="1"/>
          </p:cNvSpPr>
          <p:nvPr>
            <p:ph type="title"/>
          </p:nvPr>
        </p:nvSpPr>
        <p:spPr>
          <a:xfrm>
            <a:off x="323850" y="995081"/>
            <a:ext cx="8496300" cy="1108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3"/>
          <p:cNvSpPr txBox="1">
            <a:spLocks noGrp="1"/>
          </p:cNvSpPr>
          <p:nvPr>
            <p:ph type="ftr" idx="11"/>
          </p:nvPr>
        </p:nvSpPr>
        <p:spPr>
          <a:xfrm>
            <a:off x="657922" y="4676319"/>
            <a:ext cx="391407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9" name="Google Shape;99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70525" y="4524301"/>
            <a:ext cx="1873473" cy="619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3"/>
          <p:cNvSpPr>
            <a:spLocks noGrp="1"/>
          </p:cNvSpPr>
          <p:nvPr>
            <p:ph type="pic" idx="4"/>
          </p:nvPr>
        </p:nvSpPr>
        <p:spPr>
          <a:xfrm>
            <a:off x="6271200" y="0"/>
            <a:ext cx="2872800" cy="619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>
  <p:cSld name="Alleen tite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4"/>
          <p:cNvSpPr txBox="1">
            <a:spLocks noGrp="1"/>
          </p:cNvSpPr>
          <p:nvPr>
            <p:ph type="ftr" idx="11"/>
          </p:nvPr>
        </p:nvSpPr>
        <p:spPr>
          <a:xfrm>
            <a:off x="657922" y="4676319"/>
            <a:ext cx="391407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4"/>
          <p:cNvSpPr txBox="1">
            <a:spLocks noGrp="1"/>
          </p:cNvSpPr>
          <p:nvPr>
            <p:ph type="sldNum" idx="12"/>
          </p:nvPr>
        </p:nvSpPr>
        <p:spPr>
          <a:xfrm>
            <a:off x="331275" y="4676319"/>
            <a:ext cx="36010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323850" y="995081"/>
            <a:ext cx="8496300" cy="1108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70525" y="4524301"/>
            <a:ext cx="1873473" cy="619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4"/>
          <p:cNvSpPr>
            <a:spLocks noGrp="1"/>
          </p:cNvSpPr>
          <p:nvPr>
            <p:ph type="pic" idx="2"/>
          </p:nvPr>
        </p:nvSpPr>
        <p:spPr>
          <a:xfrm>
            <a:off x="6271200" y="0"/>
            <a:ext cx="2872800" cy="619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inddia-01">
  <p:cSld name="Einddia-01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5"/>
          <p:cNvSpPr txBox="1">
            <a:spLocks noGrp="1"/>
          </p:cNvSpPr>
          <p:nvPr>
            <p:ph type="title"/>
          </p:nvPr>
        </p:nvSpPr>
        <p:spPr>
          <a:xfrm>
            <a:off x="323849" y="995081"/>
            <a:ext cx="4632867" cy="1108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5"/>
          <p:cNvSpPr txBox="1">
            <a:spLocks noGrp="1"/>
          </p:cNvSpPr>
          <p:nvPr>
            <p:ph type="body" idx="1"/>
          </p:nvPr>
        </p:nvSpPr>
        <p:spPr>
          <a:xfrm>
            <a:off x="323849" y="2103439"/>
            <a:ext cx="4632867" cy="24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20"/>
              <a:buNone/>
              <a:defRPr sz="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20"/>
              <a:buNone/>
              <a:defRPr sz="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20"/>
              <a:buNone/>
              <a:defRPr sz="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20"/>
              <a:buNone/>
              <a:defRPr sz="8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20"/>
              <a:buNone/>
              <a:defRPr sz="8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1" name="Google Shape;111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70525" y="4524301"/>
            <a:ext cx="1873473" cy="61919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5"/>
          <p:cNvSpPr>
            <a:spLocks noGrp="1"/>
          </p:cNvSpPr>
          <p:nvPr>
            <p:ph type="pic" idx="2"/>
          </p:nvPr>
        </p:nvSpPr>
        <p:spPr>
          <a:xfrm>
            <a:off x="6271200" y="0"/>
            <a:ext cx="2872800" cy="619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inddia-02">
  <p:cSld name="Einddia-02">
    <p:bg>
      <p:bgPr>
        <a:solidFill>
          <a:schemeClr val="lt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6"/>
          <p:cNvSpPr txBox="1">
            <a:spLocks noGrp="1"/>
          </p:cNvSpPr>
          <p:nvPr>
            <p:ph type="title"/>
          </p:nvPr>
        </p:nvSpPr>
        <p:spPr>
          <a:xfrm>
            <a:off x="323849" y="995081"/>
            <a:ext cx="4632867" cy="1108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5167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6"/>
          <p:cNvSpPr txBox="1">
            <a:spLocks noGrp="1"/>
          </p:cNvSpPr>
          <p:nvPr>
            <p:ph type="body" idx="1"/>
          </p:nvPr>
        </p:nvSpPr>
        <p:spPr>
          <a:xfrm>
            <a:off x="323849" y="2103439"/>
            <a:ext cx="4632867" cy="24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20"/>
              <a:buNone/>
              <a:defRPr sz="800">
                <a:solidFill>
                  <a:srgbClr val="25167A"/>
                </a:solidFill>
              </a:defRPr>
            </a:lvl1pPr>
            <a:lvl2pPr marL="914400" lvl="1" indent="-22860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20"/>
              <a:buNone/>
              <a:defRPr sz="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20"/>
              <a:buNone/>
              <a:defRPr sz="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20"/>
              <a:buNone/>
              <a:defRPr sz="8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20"/>
              <a:buNone/>
              <a:defRPr sz="8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7" name="Google Shape;117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70525" y="4524301"/>
            <a:ext cx="1873473" cy="61919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6"/>
          <p:cNvSpPr>
            <a:spLocks noGrp="1"/>
          </p:cNvSpPr>
          <p:nvPr>
            <p:ph type="pic" idx="2"/>
          </p:nvPr>
        </p:nvSpPr>
        <p:spPr>
          <a:xfrm>
            <a:off x="6271200" y="0"/>
            <a:ext cx="2872800" cy="619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42F49DF6-EF89-9242-96AF-13E2B93C58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0D4A260E-A58B-9E41-A402-C97E88347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995082"/>
            <a:ext cx="7984772" cy="1108357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5CC833F-AF5D-BE4A-BBF9-4A5C0DC4AC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3851" y="2103438"/>
            <a:ext cx="7978775" cy="2413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6492356F-B0BD-C441-ACCC-2B36166F77B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Titel presentatie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36E3A49-4F16-3D48-BCBD-BE73340D12B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9004725-3891-F142-B776-4F4F06198762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C4838CF-D7BB-FD4B-AA3B-F164D4A1DA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270526" y="4524302"/>
            <a:ext cx="1873473" cy="619199"/>
          </a:xfrm>
          <a:prstGeom prst="rect">
            <a:avLst/>
          </a:prstGeom>
        </p:spPr>
      </p:pic>
      <p:sp>
        <p:nvSpPr>
          <p:cNvPr id="11" name="Tijdelijke aanduiding voor afbeelding 13">
            <a:extLst>
              <a:ext uri="{FF2B5EF4-FFF2-40B4-BE49-F238E27FC236}">
                <a16:creationId xmlns:a16="http://schemas.microsoft.com/office/drawing/2014/main" id="{8B155A77-9972-F745-93CB-75D872DC3C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1200" y="0"/>
            <a:ext cx="2872800" cy="619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3252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42F49DF6-EF89-9242-96AF-13E2B93C58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0D4A260E-A58B-9E41-A402-C97E88347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995082"/>
            <a:ext cx="7984772" cy="1108357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5CC833F-AF5D-BE4A-BBF9-4A5C0DC4AC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3851" y="2103438"/>
            <a:ext cx="7978775" cy="2413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6492356F-B0BD-C441-ACCC-2B36166F77B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Titel presentatie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36E3A49-4F16-3D48-BCBD-BE73340D12B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9004725-3891-F142-B776-4F4F06198762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C4838CF-D7BB-FD4B-AA3B-F164D4A1DA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270526" y="4524302"/>
            <a:ext cx="1873473" cy="619199"/>
          </a:xfrm>
          <a:prstGeom prst="rect">
            <a:avLst/>
          </a:prstGeom>
        </p:spPr>
      </p:pic>
      <p:sp>
        <p:nvSpPr>
          <p:cNvPr id="11" name="Tijdelijke aanduiding voor afbeelding 13">
            <a:extLst>
              <a:ext uri="{FF2B5EF4-FFF2-40B4-BE49-F238E27FC236}">
                <a16:creationId xmlns:a16="http://schemas.microsoft.com/office/drawing/2014/main" id="{8B155A77-9972-F745-93CB-75D872DC3C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1200" y="0"/>
            <a:ext cx="2872800" cy="619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41638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42F49DF6-EF89-9242-96AF-13E2B93C58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0D4A260E-A58B-9E41-A402-C97E88347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995082"/>
            <a:ext cx="7984772" cy="1108357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5CC833F-AF5D-BE4A-BBF9-4A5C0DC4AC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3851" y="2103438"/>
            <a:ext cx="7978775" cy="2413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6492356F-B0BD-C441-ACCC-2B36166F77B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Titel presentatie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36E3A49-4F16-3D48-BCBD-BE73340D12B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9004725-3891-F142-B776-4F4F06198762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C4838CF-D7BB-FD4B-AA3B-F164D4A1DA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270526" y="4524302"/>
            <a:ext cx="1873473" cy="619199"/>
          </a:xfrm>
          <a:prstGeom prst="rect">
            <a:avLst/>
          </a:prstGeom>
        </p:spPr>
      </p:pic>
      <p:sp>
        <p:nvSpPr>
          <p:cNvPr id="11" name="Tijdelijke aanduiding voor afbeelding 13">
            <a:extLst>
              <a:ext uri="{FF2B5EF4-FFF2-40B4-BE49-F238E27FC236}">
                <a16:creationId xmlns:a16="http://schemas.microsoft.com/office/drawing/2014/main" id="{8B155A77-9972-F745-93CB-75D872DC3C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1200" y="0"/>
            <a:ext cx="2872800" cy="619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0012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42F49DF6-EF89-9242-96AF-13E2B93C58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0D4A260E-A58B-9E41-A402-C97E88347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995082"/>
            <a:ext cx="7984772" cy="1108357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5CC833F-AF5D-BE4A-BBF9-4A5C0DC4AC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3851" y="2103438"/>
            <a:ext cx="7978775" cy="2413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6492356F-B0BD-C441-ACCC-2B36166F77B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Titel presentatie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36E3A49-4F16-3D48-BCBD-BE73340D12B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9004725-3891-F142-B776-4F4F06198762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C4838CF-D7BB-FD4B-AA3B-F164D4A1DA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270526" y="4524302"/>
            <a:ext cx="1873473" cy="619199"/>
          </a:xfrm>
          <a:prstGeom prst="rect">
            <a:avLst/>
          </a:prstGeom>
        </p:spPr>
      </p:pic>
      <p:sp>
        <p:nvSpPr>
          <p:cNvPr id="11" name="Tijdelijke aanduiding voor afbeelding 13">
            <a:extLst>
              <a:ext uri="{FF2B5EF4-FFF2-40B4-BE49-F238E27FC236}">
                <a16:creationId xmlns:a16="http://schemas.microsoft.com/office/drawing/2014/main" id="{8B155A77-9972-F745-93CB-75D872DC3C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1200" y="0"/>
            <a:ext cx="2872800" cy="619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69085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artdia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452C3271-99C2-AA4C-8843-4DBD011890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261A5538-FBAA-ED4F-B838-E1FFDA574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995082"/>
            <a:ext cx="5484282" cy="1108357"/>
          </a:xfrm>
        </p:spPr>
        <p:txBody>
          <a:bodyPr/>
          <a:lstStyle>
            <a:lvl1pPr>
              <a:defRPr>
                <a:solidFill>
                  <a:srgbClr val="25167A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07B6FF56-E482-FB4C-8DE4-16A40C8C20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3851" y="2103440"/>
            <a:ext cx="5481332" cy="468311"/>
          </a:xfrm>
        </p:spPr>
        <p:txBody>
          <a:bodyPr/>
          <a:lstStyle>
            <a:lvl1pPr marL="0" indent="0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rgbClr val="25167A"/>
                </a:solidFill>
              </a:defRPr>
            </a:lvl1pPr>
            <a:lvl2pPr marL="215995" indent="0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431990" indent="0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647984" indent="0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863978" indent="0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CB139574-2387-A149-BF89-1740A5E685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1" y="3903870"/>
            <a:ext cx="5481332" cy="305682"/>
          </a:xfrm>
        </p:spPr>
        <p:txBody>
          <a:bodyPr>
            <a:normAutofit/>
          </a:bodyPr>
          <a:lstStyle>
            <a:lvl1pPr marL="0" indent="0">
              <a:buClr>
                <a:schemeClr val="bg1"/>
              </a:buClr>
              <a:buFont typeface="Arial" panose="020B0604020202020204" pitchFamily="34" charset="0"/>
              <a:buNone/>
              <a:defRPr sz="900">
                <a:solidFill>
                  <a:srgbClr val="25167A"/>
                </a:solidFill>
              </a:defRPr>
            </a:lvl1pPr>
            <a:lvl2pPr marL="215995" indent="0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431990" indent="0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647984" indent="0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863978" indent="0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Naam: N. Achternaam</a:t>
            </a:r>
          </a:p>
          <a:p>
            <a:pPr lvl="0"/>
            <a:r>
              <a:rPr lang="nl-NL" dirty="0"/>
              <a:t>Datum: 00-00-0000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C8F4B79-BD4E-2F4C-B044-962D1C582A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270526" y="4524302"/>
            <a:ext cx="1873473" cy="619199"/>
          </a:xfrm>
          <a:prstGeom prst="rect">
            <a:avLst/>
          </a:prstGeom>
        </p:spPr>
      </p:pic>
      <p:sp>
        <p:nvSpPr>
          <p:cNvPr id="12" name="Tijdelijke aanduiding voor afbeelding 13">
            <a:extLst>
              <a:ext uri="{FF2B5EF4-FFF2-40B4-BE49-F238E27FC236}">
                <a16:creationId xmlns:a16="http://schemas.microsoft.com/office/drawing/2014/main" id="{6AA7243F-9419-6942-9F79-A31147055F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1200" y="0"/>
            <a:ext cx="2872800" cy="619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05641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tekst">
  <p:cSld name="Titel en teks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323850" y="995081"/>
            <a:ext cx="7984772" cy="1108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323850" y="2103438"/>
            <a:ext cx="7978775" cy="24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862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/>
            </a:lvl1pPr>
            <a:lvl2pPr marL="914400" lvl="1" indent="-388619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ftr" idx="11"/>
          </p:nvPr>
        </p:nvSpPr>
        <p:spPr>
          <a:xfrm>
            <a:off x="657922" y="4676319"/>
            <a:ext cx="391407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sldNum" idx="12"/>
          </p:nvPr>
        </p:nvSpPr>
        <p:spPr>
          <a:xfrm>
            <a:off x="331275" y="4676319"/>
            <a:ext cx="36010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pic>
        <p:nvPicPr>
          <p:cNvPr id="28" name="Google Shape;2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0525" y="4524301"/>
            <a:ext cx="1873473" cy="619199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14"/>
          <p:cNvSpPr>
            <a:spLocks noGrp="1"/>
          </p:cNvSpPr>
          <p:nvPr>
            <p:ph type="pic" idx="2"/>
          </p:nvPr>
        </p:nvSpPr>
        <p:spPr>
          <a:xfrm>
            <a:off x="6271200" y="0"/>
            <a:ext cx="2872800" cy="619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rtdia-01">
  <p:cSld name="Startdia-0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title"/>
          </p:nvPr>
        </p:nvSpPr>
        <p:spPr>
          <a:xfrm>
            <a:off x="323851" y="995081"/>
            <a:ext cx="5484282" cy="1108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323850" y="2103439"/>
            <a:ext cx="5481332" cy="468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80"/>
              <a:buFont typeface="Arial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80"/>
              <a:buFont typeface="Arial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80"/>
              <a:buFont typeface="Arial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80"/>
              <a:buFont typeface="Arial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80"/>
              <a:buFont typeface="Arial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2"/>
          </p:nvPr>
        </p:nvSpPr>
        <p:spPr>
          <a:xfrm>
            <a:off x="323850" y="3903870"/>
            <a:ext cx="5481332" cy="37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Arial"/>
              <a:buNone/>
              <a:defRPr sz="9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80"/>
              <a:buFont typeface="Arial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80"/>
              <a:buFont typeface="Arial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80"/>
              <a:buFont typeface="Arial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80"/>
              <a:buFont typeface="Arial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4" name="Google Shape;44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70525" y="4524301"/>
            <a:ext cx="1873473" cy="619198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6"/>
          <p:cNvSpPr>
            <a:spLocks noGrp="1"/>
          </p:cNvSpPr>
          <p:nvPr>
            <p:ph type="pic" idx="3"/>
          </p:nvPr>
        </p:nvSpPr>
        <p:spPr>
          <a:xfrm>
            <a:off x="6271200" y="0"/>
            <a:ext cx="2872800" cy="619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rtdia-02">
  <p:cSld name="Startdia-02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title"/>
          </p:nvPr>
        </p:nvSpPr>
        <p:spPr>
          <a:xfrm>
            <a:off x="323851" y="995081"/>
            <a:ext cx="5484282" cy="1108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5167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body" idx="1"/>
          </p:nvPr>
        </p:nvSpPr>
        <p:spPr>
          <a:xfrm>
            <a:off x="323850" y="2103439"/>
            <a:ext cx="5481332" cy="468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80"/>
              <a:buFont typeface="Arial"/>
              <a:buNone/>
              <a:defRPr>
                <a:solidFill>
                  <a:srgbClr val="25167A"/>
                </a:solidFill>
              </a:defRPr>
            </a:lvl1pPr>
            <a:lvl2pPr marL="914400" lvl="1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80"/>
              <a:buFont typeface="Arial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80"/>
              <a:buFont typeface="Arial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80"/>
              <a:buFont typeface="Arial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80"/>
              <a:buFont typeface="Arial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body" idx="2"/>
          </p:nvPr>
        </p:nvSpPr>
        <p:spPr>
          <a:xfrm>
            <a:off x="323850" y="3903870"/>
            <a:ext cx="5481332" cy="305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Arial"/>
              <a:buNone/>
              <a:defRPr sz="900">
                <a:solidFill>
                  <a:srgbClr val="25167A"/>
                </a:solidFill>
              </a:defRPr>
            </a:lvl1pPr>
            <a:lvl2pPr marL="914400" lvl="1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80"/>
              <a:buFont typeface="Arial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80"/>
              <a:buFont typeface="Arial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80"/>
              <a:buFont typeface="Arial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80"/>
              <a:buFont typeface="Arial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1" name="Google Shape;51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70525" y="4524301"/>
            <a:ext cx="1873473" cy="619199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7"/>
          <p:cNvSpPr>
            <a:spLocks noGrp="1"/>
          </p:cNvSpPr>
          <p:nvPr>
            <p:ph type="pic" idx="3"/>
          </p:nvPr>
        </p:nvSpPr>
        <p:spPr>
          <a:xfrm>
            <a:off x="6271200" y="0"/>
            <a:ext cx="2872800" cy="619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 -01">
  <p:cSld name="Titeldia -01"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title"/>
          </p:nvPr>
        </p:nvSpPr>
        <p:spPr>
          <a:xfrm>
            <a:off x="323849" y="995081"/>
            <a:ext cx="5484283" cy="1108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body" idx="1"/>
          </p:nvPr>
        </p:nvSpPr>
        <p:spPr>
          <a:xfrm>
            <a:off x="323849" y="2103439"/>
            <a:ext cx="5484283" cy="468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80"/>
              <a:buNone/>
              <a:defRPr>
                <a:solidFill>
                  <a:schemeClr val="lt1"/>
                </a:solidFill>
              </a:defRPr>
            </a:lvl1pPr>
            <a:lvl2pPr marL="914400" lvl="1" indent="-33528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80"/>
              <a:buChar char="•"/>
              <a:defRPr>
                <a:solidFill>
                  <a:schemeClr val="lt1"/>
                </a:solidFill>
              </a:defRPr>
            </a:lvl2pPr>
            <a:lvl3pPr marL="1371600" lvl="2" indent="-33528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80"/>
              <a:buChar char="•"/>
              <a:defRPr>
                <a:solidFill>
                  <a:schemeClr val="lt1"/>
                </a:solidFill>
              </a:defRPr>
            </a:lvl3pPr>
            <a:lvl4pPr marL="1828800" lvl="3" indent="-33528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80"/>
              <a:buChar char="•"/>
              <a:defRPr>
                <a:solidFill>
                  <a:schemeClr val="lt1"/>
                </a:solidFill>
              </a:defRPr>
            </a:lvl4pPr>
            <a:lvl5pPr marL="2286000" lvl="4" indent="-335279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8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ftr" idx="11"/>
          </p:nvPr>
        </p:nvSpPr>
        <p:spPr>
          <a:xfrm>
            <a:off x="657922" y="4676319"/>
            <a:ext cx="391407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sldNum" idx="12"/>
          </p:nvPr>
        </p:nvSpPr>
        <p:spPr>
          <a:xfrm>
            <a:off x="331275" y="4676319"/>
            <a:ext cx="36010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pic>
        <p:nvPicPr>
          <p:cNvPr id="59" name="Google Shape;59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70525" y="4524301"/>
            <a:ext cx="1873473" cy="61919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8"/>
          <p:cNvSpPr>
            <a:spLocks noGrp="1"/>
          </p:cNvSpPr>
          <p:nvPr>
            <p:ph type="pic" idx="2"/>
          </p:nvPr>
        </p:nvSpPr>
        <p:spPr>
          <a:xfrm>
            <a:off x="6271200" y="0"/>
            <a:ext cx="2872800" cy="619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-02">
  <p:cSld name="Titeldia-02"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title"/>
          </p:nvPr>
        </p:nvSpPr>
        <p:spPr>
          <a:xfrm>
            <a:off x="323849" y="995081"/>
            <a:ext cx="5484283" cy="1108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5167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body" idx="1"/>
          </p:nvPr>
        </p:nvSpPr>
        <p:spPr>
          <a:xfrm>
            <a:off x="323849" y="2103439"/>
            <a:ext cx="5484283" cy="468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80"/>
              <a:buNone/>
              <a:defRPr>
                <a:solidFill>
                  <a:srgbClr val="25167A"/>
                </a:solidFill>
              </a:defRPr>
            </a:lvl1pPr>
            <a:lvl2pPr marL="914400" lvl="1" indent="-33528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80"/>
              <a:buChar char="•"/>
              <a:defRPr>
                <a:solidFill>
                  <a:schemeClr val="lt1"/>
                </a:solidFill>
              </a:defRPr>
            </a:lvl2pPr>
            <a:lvl3pPr marL="1371600" lvl="2" indent="-33528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80"/>
              <a:buChar char="•"/>
              <a:defRPr>
                <a:solidFill>
                  <a:schemeClr val="lt1"/>
                </a:solidFill>
              </a:defRPr>
            </a:lvl3pPr>
            <a:lvl4pPr marL="1828800" lvl="3" indent="-33528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80"/>
              <a:buChar char="•"/>
              <a:defRPr>
                <a:solidFill>
                  <a:schemeClr val="lt1"/>
                </a:solidFill>
              </a:defRPr>
            </a:lvl4pPr>
            <a:lvl5pPr marL="2286000" lvl="4" indent="-335279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8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ftr" idx="11"/>
          </p:nvPr>
        </p:nvSpPr>
        <p:spPr>
          <a:xfrm>
            <a:off x="657922" y="4676319"/>
            <a:ext cx="391407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sldNum" idx="12"/>
          </p:nvPr>
        </p:nvSpPr>
        <p:spPr>
          <a:xfrm>
            <a:off x="331275" y="4676319"/>
            <a:ext cx="36010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pic>
        <p:nvPicPr>
          <p:cNvPr id="67" name="Google Shape;67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70525" y="4524301"/>
            <a:ext cx="1873473" cy="61919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9"/>
          <p:cNvSpPr>
            <a:spLocks noGrp="1"/>
          </p:cNvSpPr>
          <p:nvPr>
            <p:ph type="pic" idx="2"/>
          </p:nvPr>
        </p:nvSpPr>
        <p:spPr>
          <a:xfrm>
            <a:off x="6271200" y="0"/>
            <a:ext cx="2872800" cy="619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>
  <p:cSld name="Titel en objec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0"/>
          <p:cNvSpPr txBox="1">
            <a:spLocks noGrp="1"/>
          </p:cNvSpPr>
          <p:nvPr>
            <p:ph type="title"/>
          </p:nvPr>
        </p:nvSpPr>
        <p:spPr>
          <a:xfrm>
            <a:off x="323850" y="995081"/>
            <a:ext cx="8496300" cy="1108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body" idx="1"/>
          </p:nvPr>
        </p:nvSpPr>
        <p:spPr>
          <a:xfrm>
            <a:off x="323850" y="2103438"/>
            <a:ext cx="8496300" cy="241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862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/>
            </a:lvl1pPr>
            <a:lvl2pPr marL="914400" lvl="1" indent="-388619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657922" y="4676319"/>
            <a:ext cx="391407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331275" y="4676319"/>
            <a:ext cx="36010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pic>
        <p:nvPicPr>
          <p:cNvPr id="74" name="Google Shape;74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70525" y="4524301"/>
            <a:ext cx="1873473" cy="61919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20"/>
          <p:cNvSpPr>
            <a:spLocks noGrp="1"/>
          </p:cNvSpPr>
          <p:nvPr>
            <p:ph type="pic" idx="2"/>
          </p:nvPr>
        </p:nvSpPr>
        <p:spPr>
          <a:xfrm>
            <a:off x="6271200" y="0"/>
            <a:ext cx="2872800" cy="619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twee kolommen tekst">
  <p:cSld name="Titel en twee kolommen tekst">
    <p:bg>
      <p:bgPr>
        <a:solidFill>
          <a:schemeClr val="l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21"/>
          <p:cNvSpPr txBox="1">
            <a:spLocks noGrp="1"/>
          </p:cNvSpPr>
          <p:nvPr>
            <p:ph type="sldNum" idx="12"/>
          </p:nvPr>
        </p:nvSpPr>
        <p:spPr>
          <a:xfrm>
            <a:off x="331275" y="4676319"/>
            <a:ext cx="36010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title"/>
          </p:nvPr>
        </p:nvSpPr>
        <p:spPr>
          <a:xfrm>
            <a:off x="323850" y="995081"/>
            <a:ext cx="7984772" cy="1108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ftr" idx="11"/>
          </p:nvPr>
        </p:nvSpPr>
        <p:spPr>
          <a:xfrm>
            <a:off x="657922" y="4676319"/>
            <a:ext cx="391407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body" idx="1"/>
          </p:nvPr>
        </p:nvSpPr>
        <p:spPr>
          <a:xfrm>
            <a:off x="323850" y="2103438"/>
            <a:ext cx="4069730" cy="24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862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/>
            </a:lvl1pPr>
            <a:lvl2pPr marL="914400" lvl="1" indent="-388619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body" idx="2"/>
          </p:nvPr>
        </p:nvSpPr>
        <p:spPr>
          <a:xfrm>
            <a:off x="4755995" y="2103438"/>
            <a:ext cx="3552627" cy="24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862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/>
            </a:lvl1pPr>
            <a:lvl2pPr marL="914400" lvl="1" indent="-388619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3" name="Google Shape;8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0525" y="4524301"/>
            <a:ext cx="1873473" cy="61919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21"/>
          <p:cNvSpPr>
            <a:spLocks noGrp="1"/>
          </p:cNvSpPr>
          <p:nvPr>
            <p:ph type="pic" idx="3"/>
          </p:nvPr>
        </p:nvSpPr>
        <p:spPr>
          <a:xfrm>
            <a:off x="6271200" y="0"/>
            <a:ext cx="2872800" cy="619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twee objecten">
  <p:cSld name="Titel en twee objecten"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2"/>
          <p:cNvSpPr txBox="1">
            <a:spLocks noGrp="1"/>
          </p:cNvSpPr>
          <p:nvPr>
            <p:ph type="sldNum" idx="12"/>
          </p:nvPr>
        </p:nvSpPr>
        <p:spPr>
          <a:xfrm>
            <a:off x="331275" y="4676319"/>
            <a:ext cx="36010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title"/>
          </p:nvPr>
        </p:nvSpPr>
        <p:spPr>
          <a:xfrm>
            <a:off x="323850" y="995081"/>
            <a:ext cx="7984772" cy="1108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ftr" idx="11"/>
          </p:nvPr>
        </p:nvSpPr>
        <p:spPr>
          <a:xfrm>
            <a:off x="657922" y="4676319"/>
            <a:ext cx="391407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2"/>
          <p:cNvSpPr txBox="1">
            <a:spLocks noGrp="1"/>
          </p:cNvSpPr>
          <p:nvPr>
            <p:ph type="body" idx="1"/>
          </p:nvPr>
        </p:nvSpPr>
        <p:spPr>
          <a:xfrm>
            <a:off x="323850" y="2103438"/>
            <a:ext cx="4068763" cy="24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862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/>
            </a:lvl1pPr>
            <a:lvl2pPr marL="914400" lvl="1" indent="-388619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22"/>
          <p:cNvSpPr txBox="1">
            <a:spLocks noGrp="1"/>
          </p:cNvSpPr>
          <p:nvPr>
            <p:ph type="body" idx="2"/>
          </p:nvPr>
        </p:nvSpPr>
        <p:spPr>
          <a:xfrm>
            <a:off x="4751387" y="2103438"/>
            <a:ext cx="3557235" cy="24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862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/>
            </a:lvl1pPr>
            <a:lvl2pPr marL="914400" lvl="1" indent="-388619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1" name="Google Shape;91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70525" y="4524301"/>
            <a:ext cx="1873473" cy="61919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2"/>
          <p:cNvSpPr>
            <a:spLocks noGrp="1"/>
          </p:cNvSpPr>
          <p:nvPr>
            <p:ph type="pic" idx="3"/>
          </p:nvPr>
        </p:nvSpPr>
        <p:spPr>
          <a:xfrm>
            <a:off x="6271200" y="0"/>
            <a:ext cx="2872800" cy="619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ftr" idx="11"/>
          </p:nvPr>
        </p:nvSpPr>
        <p:spPr>
          <a:xfrm>
            <a:off x="657922" y="4676319"/>
            <a:ext cx="391407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sldNum" idx="12"/>
          </p:nvPr>
        </p:nvSpPr>
        <p:spPr>
          <a:xfrm>
            <a:off x="331275" y="4676319"/>
            <a:ext cx="36010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title"/>
          </p:nvPr>
        </p:nvSpPr>
        <p:spPr>
          <a:xfrm>
            <a:off x="323850" y="995081"/>
            <a:ext cx="8496300" cy="1108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5167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25167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25167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25167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25167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25167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25167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25167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25167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body" idx="1"/>
          </p:nvPr>
        </p:nvSpPr>
        <p:spPr>
          <a:xfrm>
            <a:off x="323850" y="2103438"/>
            <a:ext cx="8496300" cy="241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528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167A"/>
              </a:buClr>
              <a:buSzPts val="1680"/>
              <a:buFont typeface="Arial"/>
              <a:buChar char="•"/>
              <a:defRPr sz="1200" b="0" i="0" u="none" strike="noStrike" cap="none">
                <a:solidFill>
                  <a:srgbClr val="25167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528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167A"/>
              </a:buClr>
              <a:buSzPts val="1680"/>
              <a:buFont typeface="Arial"/>
              <a:buChar char="•"/>
              <a:defRPr sz="1200" b="0" i="0" u="none" strike="noStrike" cap="none">
                <a:solidFill>
                  <a:srgbClr val="25167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528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167A"/>
              </a:buClr>
              <a:buSzPts val="1680"/>
              <a:buFont typeface="Arial"/>
              <a:buChar char="•"/>
              <a:defRPr sz="1200" b="0" i="0" u="none" strike="noStrike" cap="none">
                <a:solidFill>
                  <a:srgbClr val="25167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528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167A"/>
              </a:buClr>
              <a:buSzPts val="1680"/>
              <a:buFont typeface="Arial"/>
              <a:buChar char="•"/>
              <a:defRPr sz="1200" b="0" i="0" u="none" strike="noStrike" cap="none">
                <a:solidFill>
                  <a:srgbClr val="25167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5279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25167A"/>
              </a:buClr>
              <a:buSzPts val="1680"/>
              <a:buFont typeface="Arial"/>
              <a:buChar char="•"/>
              <a:defRPr sz="1200" b="0" i="0" u="none" strike="noStrike" cap="none">
                <a:solidFill>
                  <a:srgbClr val="25167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4" r:id="rId14"/>
    <p:sldLayoutId id="2147483665" r:id="rId15"/>
    <p:sldLayoutId id="2147483667" r:id="rId16"/>
    <p:sldLayoutId id="2147483668" r:id="rId17"/>
    <p:sldLayoutId id="2147483681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204">
          <p15:clr>
            <a:srgbClr val="F26B43"/>
          </p15:clr>
        </p15:guide>
        <p15:guide id="4" pos="5556">
          <p15:clr>
            <a:srgbClr val="F26B43"/>
          </p15:clr>
        </p15:guide>
        <p15:guide id="5" orient="horz" pos="395">
          <p15:clr>
            <a:srgbClr val="F26B43"/>
          </p15:clr>
        </p15:guide>
        <p15:guide id="6" orient="horz" pos="2845">
          <p15:clr>
            <a:srgbClr val="F26B43"/>
          </p15:clr>
        </p15:guide>
        <p15:guide id="7" orient="horz" pos="690">
          <p15:clr>
            <a:srgbClr val="F26B43"/>
          </p15:clr>
        </p15:guide>
        <p15:guide id="8" orient="horz" pos="13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a.h.koffeman@hva.nl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bnb3mJ_lRg?feature=oembed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"/>
          <p:cNvSpPr txBox="1">
            <a:spLocks noGrp="1"/>
          </p:cNvSpPr>
          <p:nvPr>
            <p:ph type="title"/>
          </p:nvPr>
        </p:nvSpPr>
        <p:spPr>
          <a:xfrm>
            <a:off x="323851" y="995081"/>
            <a:ext cx="4153321" cy="1108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Kansenongelijkheid</a:t>
            </a:r>
            <a:br>
              <a:rPr lang="nl-NL"/>
            </a:br>
            <a:r>
              <a:rPr lang="nl-NL"/>
              <a:t>Workshop IQ110</a:t>
            </a:r>
            <a:endParaRPr/>
          </a:p>
        </p:txBody>
      </p:sp>
      <p:sp>
        <p:nvSpPr>
          <p:cNvPr id="124" name="Google Shape;124;p1"/>
          <p:cNvSpPr txBox="1">
            <a:spLocks noGrp="1"/>
          </p:cNvSpPr>
          <p:nvPr>
            <p:ph type="body" idx="1"/>
          </p:nvPr>
        </p:nvSpPr>
        <p:spPr>
          <a:xfrm>
            <a:off x="0" y="2917947"/>
            <a:ext cx="3997629" cy="468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80"/>
              <a:buFont typeface="Arial"/>
              <a:buNone/>
            </a:pPr>
            <a:endParaRPr/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80"/>
              <a:buFont typeface="Arial"/>
              <a:buNone/>
            </a:pPr>
            <a:endParaRPr/>
          </a:p>
        </p:txBody>
      </p:sp>
      <p:pic>
        <p:nvPicPr>
          <p:cNvPr id="125" name="Google Shape;125;p1"/>
          <p:cNvPicPr preferRelativeResize="0">
            <a:picLocks noGrp="1"/>
          </p:cNvPicPr>
          <p:nvPr>
            <p:ph type="pic" idx="4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271200" y="0"/>
            <a:ext cx="2872800" cy="6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 descr="A person holding a book&#10;&#10;Description automatically generated with low confidenc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10510" r="10510"/>
          <a:stretch/>
        </p:blipFill>
        <p:spPr>
          <a:xfrm>
            <a:off x="4572000" y="640800"/>
            <a:ext cx="4572000" cy="385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"/>
          <p:cNvSpPr txBox="1"/>
          <p:nvPr/>
        </p:nvSpPr>
        <p:spPr>
          <a:xfrm>
            <a:off x="323850" y="3546225"/>
            <a:ext cx="24411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solidFill>
                  <a:schemeClr val="lt1"/>
                </a:solidFill>
              </a:rPr>
              <a:t>André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Esther &amp; Dominique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4EECD-F536-4BB8-B401-B276A51A8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46" y="1069658"/>
            <a:ext cx="4259854" cy="3004185"/>
          </a:xfrm>
        </p:spPr>
        <p:txBody>
          <a:bodyPr spcFirstLastPara="1" vert="horz" wrap="square" lIns="68580" tIns="34290" rIns="68580" bIns="34290" rtlCol="0" anchor="ctr" anchorCtr="0">
            <a:noAutofit/>
          </a:bodyPr>
          <a:lstStyle/>
          <a:p>
            <a:r>
              <a:rPr lang="en-US" sz="4800" dirty="0" err="1"/>
              <a:t>Ervaringen</a:t>
            </a:r>
            <a:r>
              <a:rPr lang="en-US" sz="4800" dirty="0"/>
              <a:t>?</a:t>
            </a:r>
          </a:p>
        </p:txBody>
      </p:sp>
      <p:pic>
        <p:nvPicPr>
          <p:cNvPr id="9" name="Picture Placeholder 8" descr="A screenshot of a cell phone&#10;&#10;Description automatically generated with medium confidence">
            <a:extLst>
              <a:ext uri="{FF2B5EF4-FFF2-40B4-BE49-F238E27FC236}">
                <a16:creationId xmlns:a16="http://schemas.microsoft.com/office/drawing/2014/main" id="{47352803-0F29-4327-8A29-6E3B3ED4775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2" r="-1" b="7435"/>
          <a:stretch/>
        </p:blipFill>
        <p:spPr>
          <a:xfrm>
            <a:off x="4671912" y="7"/>
            <a:ext cx="4472089" cy="5143493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35483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00a3dd078d_0_41"/>
          <p:cNvSpPr txBox="1">
            <a:spLocks noGrp="1"/>
          </p:cNvSpPr>
          <p:nvPr>
            <p:ph type="body" idx="1"/>
          </p:nvPr>
        </p:nvSpPr>
        <p:spPr>
          <a:xfrm>
            <a:off x="1896534" y="4347684"/>
            <a:ext cx="5086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rmAutofit fontScale="77500" lnSpcReduction="20000"/>
          </a:bodyPr>
          <a:lstStyle/>
          <a:p>
            <a:pPr marL="0" indent="0">
              <a:buSzPct val="140000"/>
              <a:buNone/>
            </a:pPr>
            <a:r>
              <a:rPr lang="nl-NL"/>
              <a:t>Afbeelding 1 </a:t>
            </a:r>
            <a:r>
              <a:rPr lang="nl-NL" b="0" i="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rPr>
              <a:t>The difference between the terms equality</a:t>
            </a:r>
            <a:r>
              <a:rPr lang="nl-NL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rPr>
              <a:t> and</a:t>
            </a:r>
            <a:r>
              <a:rPr lang="nl-NL" b="0" i="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rPr>
              <a:t> equity illustrated; © Interaction Institute for Social Change | Artist: Angus Maguire</a:t>
            </a:r>
            <a:endParaRPr/>
          </a:p>
          <a:p>
            <a:pPr marL="0" indent="0">
              <a:buSzPct val="140000"/>
              <a:buNone/>
            </a:pPr>
            <a:endParaRPr/>
          </a:p>
        </p:txBody>
      </p:sp>
      <p:sp>
        <p:nvSpPr>
          <p:cNvPr id="185" name="Google Shape;185;g100a3dd078d_0_41"/>
          <p:cNvSpPr txBox="1">
            <a:spLocks noGrp="1"/>
          </p:cNvSpPr>
          <p:nvPr>
            <p:ph type="sldNum" idx="12"/>
          </p:nvPr>
        </p:nvSpPr>
        <p:spPr>
          <a:xfrm>
            <a:off x="331275" y="4676319"/>
            <a:ext cx="36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buSzPts val="700"/>
            </a:pPr>
            <a:fld id="{00000000-1234-1234-1234-123412341234}" type="slidenum">
              <a:rPr lang="nl-NL"/>
              <a:pPr>
                <a:buSzPts val="700"/>
              </a:pPr>
              <a:t>11</a:t>
            </a:fld>
            <a:endParaRPr/>
          </a:p>
        </p:txBody>
      </p:sp>
      <p:pic>
        <p:nvPicPr>
          <p:cNvPr id="186" name="Google Shape;186;g100a3dd078d_0_4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271201" y="0"/>
            <a:ext cx="2872801" cy="6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100a3dd078d_0_41"/>
          <p:cNvPicPr preferRelativeResize="0"/>
          <p:nvPr/>
        </p:nvPicPr>
        <p:blipFill rotWithShape="1">
          <a:blip r:embed="rId4">
            <a:alphaModFix/>
          </a:blip>
          <a:srcRect l="24879" r="25110"/>
          <a:stretch/>
        </p:blipFill>
        <p:spPr>
          <a:xfrm>
            <a:off x="2302236" y="1024585"/>
            <a:ext cx="3968964" cy="3254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"/>
          <p:cNvSpPr txBox="1">
            <a:spLocks noGrp="1"/>
          </p:cNvSpPr>
          <p:nvPr>
            <p:ph type="body" idx="1"/>
          </p:nvPr>
        </p:nvSpPr>
        <p:spPr>
          <a:xfrm>
            <a:off x="1896535" y="4347685"/>
            <a:ext cx="5086773" cy="2738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rmAutofit fontScale="77500" lnSpcReduction="20000"/>
          </a:bodyPr>
          <a:lstStyle/>
          <a:p>
            <a:pPr marL="0" indent="0">
              <a:buSzPct val="140000"/>
              <a:buNone/>
            </a:pPr>
            <a:r>
              <a:rPr lang="nl-NL"/>
              <a:t>Afbeelding 1 </a:t>
            </a:r>
            <a:r>
              <a:rPr lang="nl-NL" b="0" i="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rPr>
              <a:t>The difference between the terms equality, equity, and liberation, illustrated; © Interaction Institute for Social Change | Artist: Angus Maguire</a:t>
            </a:r>
            <a:endParaRPr/>
          </a:p>
          <a:p>
            <a:pPr marL="0" indent="0">
              <a:buSzPct val="140000"/>
              <a:buNone/>
            </a:pPr>
            <a:endParaRPr/>
          </a:p>
        </p:txBody>
      </p:sp>
      <p:sp>
        <p:nvSpPr>
          <p:cNvPr id="193" name="Google Shape;193;p5"/>
          <p:cNvSpPr txBox="1">
            <a:spLocks noGrp="1"/>
          </p:cNvSpPr>
          <p:nvPr>
            <p:ph type="sldNum" idx="12"/>
          </p:nvPr>
        </p:nvSpPr>
        <p:spPr>
          <a:xfrm>
            <a:off x="331276" y="4676319"/>
            <a:ext cx="360101" cy="2738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buSzPts val="700"/>
            </a:pPr>
            <a:fld id="{00000000-1234-1234-1234-123412341234}" type="slidenum">
              <a:rPr lang="nl-NL"/>
              <a:pPr>
                <a:buSzPts val="700"/>
              </a:pPr>
              <a:t>12</a:t>
            </a:fld>
            <a:endParaRPr/>
          </a:p>
        </p:txBody>
      </p:sp>
      <p:pic>
        <p:nvPicPr>
          <p:cNvPr id="194" name="Google Shape;194;p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271200" y="0"/>
            <a:ext cx="2872800" cy="6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F2B5D2-F82D-40B9-9DA8-94D4CAAD4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360" y="1042988"/>
            <a:ext cx="5679281" cy="30575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outdoor, sign, scoreboard&#10;&#10;Description automatically generated">
            <a:extLst>
              <a:ext uri="{FF2B5EF4-FFF2-40B4-BE49-F238E27FC236}">
                <a16:creationId xmlns:a16="http://schemas.microsoft.com/office/drawing/2014/main" id="{6E67E43A-CC3F-4EA8-A421-C2412B3CD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072" y="1546860"/>
            <a:ext cx="4890974" cy="3657362"/>
          </a:xfrm>
          <a:prstGeom prst="rect">
            <a:avLst/>
          </a:prstGeom>
        </p:spPr>
      </p:pic>
      <p:pic>
        <p:nvPicPr>
          <p:cNvPr id="6" name="Picture Placeholder 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AD58E6DE-4314-4F31-AA34-FC8CFA0B695A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67"/>
          <a:stretch/>
        </p:blipFill>
        <p:spPr>
          <a:xfrm>
            <a:off x="464820" y="107519"/>
            <a:ext cx="7376160" cy="2244919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8374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942A81-DBF7-EB41-8C43-EC07BB3A3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4145" y="1695170"/>
            <a:ext cx="5484282" cy="1108357"/>
          </a:xfrm>
        </p:spPr>
        <p:txBody>
          <a:bodyPr>
            <a:noAutofit/>
          </a:bodyPr>
          <a:lstStyle/>
          <a:p>
            <a:r>
              <a:rPr lang="nl-NL" sz="7200" dirty="0"/>
              <a:t>IQ110</a:t>
            </a:r>
            <a:r>
              <a:rPr lang="nl-NL" sz="5400" dirty="0"/>
              <a:t> </a:t>
            </a:r>
            <a:br>
              <a:rPr lang="nl-NL" sz="4950" dirty="0"/>
            </a:br>
            <a:r>
              <a:rPr lang="nl-NL" sz="4950" dirty="0"/>
              <a:t>VRAGEN?</a:t>
            </a:r>
          </a:p>
        </p:txBody>
      </p:sp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476A9094-EB7C-314B-BADE-A87559D97DF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>
            <a:off x="6434091" y="0"/>
            <a:ext cx="2547018" cy="6192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8EAAFC-A924-41C9-97B8-DFC4E687D07B}"/>
              </a:ext>
            </a:extLst>
          </p:cNvPr>
          <p:cNvSpPr txBox="1"/>
          <p:nvPr/>
        </p:nvSpPr>
        <p:spPr>
          <a:xfrm>
            <a:off x="2674145" y="4147751"/>
            <a:ext cx="4572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100" dirty="0"/>
              <a:t>André: </a:t>
            </a:r>
            <a:r>
              <a:rPr lang="nl-NL" sz="2100" dirty="0">
                <a:hlinkClick r:id="rId3"/>
              </a:rPr>
              <a:t>a.h.koffeman@hva.nl</a:t>
            </a:r>
            <a:r>
              <a:rPr lang="nl-NL" sz="2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9183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"/>
          <p:cNvSpPr txBox="1">
            <a:spLocks noGrp="1"/>
          </p:cNvSpPr>
          <p:nvPr>
            <p:ph type="title"/>
          </p:nvPr>
        </p:nvSpPr>
        <p:spPr>
          <a:xfrm>
            <a:off x="4211744" y="835200"/>
            <a:ext cx="2737697" cy="1108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Programma</a:t>
            </a:r>
            <a:endParaRPr/>
          </a:p>
        </p:txBody>
      </p:sp>
      <p:sp>
        <p:nvSpPr>
          <p:cNvPr id="133" name="Google Shape;133;p2"/>
          <p:cNvSpPr txBox="1">
            <a:spLocks noGrp="1"/>
          </p:cNvSpPr>
          <p:nvPr>
            <p:ph type="body" idx="1"/>
          </p:nvPr>
        </p:nvSpPr>
        <p:spPr>
          <a:xfrm>
            <a:off x="4211744" y="1629304"/>
            <a:ext cx="4478443" cy="24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16000" lvl="0" indent="-2160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nl-NL" sz="2000"/>
              <a:t>Introductie / kennismaking</a:t>
            </a:r>
            <a:endParaRPr sz="2000"/>
          </a:p>
          <a:p>
            <a:pPr marL="216000" lvl="0" indent="-2160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nl-NL" sz="2000"/>
              <a:t>Spel IQ110</a:t>
            </a:r>
            <a:endParaRPr sz="2000"/>
          </a:p>
          <a:p>
            <a:pPr marL="216000" lvl="0" indent="-2160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000"/>
              <a:t>Nabespreking</a:t>
            </a:r>
            <a:endParaRPr/>
          </a:p>
          <a:p>
            <a:pPr marL="216000" lvl="0" indent="-2160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000"/>
              <a:t>Resultaten onderzoek</a:t>
            </a:r>
            <a:endParaRPr/>
          </a:p>
          <a:p>
            <a:pPr marL="216000" lvl="0" indent="-10932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80"/>
              <a:buNone/>
            </a:pPr>
            <a:endParaRPr/>
          </a:p>
        </p:txBody>
      </p:sp>
      <p:sp>
        <p:nvSpPr>
          <p:cNvPr id="134" name="Google Shape;134;p2"/>
          <p:cNvSpPr txBox="1">
            <a:spLocks noGrp="1"/>
          </p:cNvSpPr>
          <p:nvPr>
            <p:ph type="ftr" idx="11"/>
          </p:nvPr>
        </p:nvSpPr>
        <p:spPr>
          <a:xfrm>
            <a:off x="657922" y="4676319"/>
            <a:ext cx="391407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Titel presentatie</a:t>
            </a:r>
            <a:endParaRPr/>
          </a:p>
        </p:txBody>
      </p:sp>
      <p:sp>
        <p:nvSpPr>
          <p:cNvPr id="135" name="Google Shape;135;p2"/>
          <p:cNvSpPr txBox="1">
            <a:spLocks noGrp="1"/>
          </p:cNvSpPr>
          <p:nvPr>
            <p:ph type="sldNum" idx="12"/>
          </p:nvPr>
        </p:nvSpPr>
        <p:spPr>
          <a:xfrm>
            <a:off x="331275" y="4676319"/>
            <a:ext cx="36010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nl-NL"/>
              <a:t>2</a:t>
            </a:fld>
            <a:endParaRPr/>
          </a:p>
        </p:txBody>
      </p:sp>
      <p:pic>
        <p:nvPicPr>
          <p:cNvPr id="136" name="Google Shape;136;p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271200" y="0"/>
            <a:ext cx="2872800" cy="6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 descr="A picture containing wall, person, indoor, yellow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246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00a3dd078d_0_0"/>
          <p:cNvSpPr txBox="1">
            <a:spLocks noGrp="1"/>
          </p:cNvSpPr>
          <p:nvPr>
            <p:ph type="title"/>
          </p:nvPr>
        </p:nvSpPr>
        <p:spPr>
          <a:xfrm>
            <a:off x="3860144" y="807075"/>
            <a:ext cx="2737800" cy="11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1176"/>
              <a:buNone/>
            </a:pPr>
            <a:r>
              <a:rPr lang="nl-NL"/>
              <a:t>Kennismaking en introductie</a:t>
            </a:r>
            <a:endParaRPr/>
          </a:p>
        </p:txBody>
      </p:sp>
      <p:sp>
        <p:nvSpPr>
          <p:cNvPr id="143" name="Google Shape;143;g100a3dd078d_0_0"/>
          <p:cNvSpPr txBox="1">
            <a:spLocks noGrp="1"/>
          </p:cNvSpPr>
          <p:nvPr>
            <p:ph type="body" idx="1"/>
          </p:nvPr>
        </p:nvSpPr>
        <p:spPr>
          <a:xfrm>
            <a:off x="3759700" y="2103451"/>
            <a:ext cx="4478400" cy="19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16000" lvl="0" indent="-2160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nl-NL" sz="2000"/>
              <a:t>Wie ben je</a:t>
            </a:r>
            <a:endParaRPr sz="2000"/>
          </a:p>
          <a:p>
            <a:pPr marL="216000" lvl="0" indent="-1652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NL" sz="2000"/>
              <a:t>Ervaring met kansenongelijkheid</a:t>
            </a:r>
            <a:endParaRPr sz="2000"/>
          </a:p>
          <a:p>
            <a:pPr marL="216000" lvl="0" indent="-1652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NL" sz="2000"/>
              <a:t>Wat hoop je te leren vandaag?</a:t>
            </a:r>
            <a:endParaRPr sz="2000"/>
          </a:p>
          <a:p>
            <a:pPr marL="216000" lvl="0" indent="-10932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80"/>
              <a:buNone/>
            </a:pPr>
            <a:endParaRPr/>
          </a:p>
        </p:txBody>
      </p:sp>
      <p:sp>
        <p:nvSpPr>
          <p:cNvPr id="144" name="Google Shape;144;g100a3dd078d_0_0"/>
          <p:cNvSpPr txBox="1">
            <a:spLocks noGrp="1"/>
          </p:cNvSpPr>
          <p:nvPr>
            <p:ph type="ftr" idx="11"/>
          </p:nvPr>
        </p:nvSpPr>
        <p:spPr>
          <a:xfrm>
            <a:off x="657922" y="4676319"/>
            <a:ext cx="3914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Titel presentatie</a:t>
            </a:r>
            <a:endParaRPr/>
          </a:p>
        </p:txBody>
      </p:sp>
      <p:sp>
        <p:nvSpPr>
          <p:cNvPr id="145" name="Google Shape;145;g100a3dd078d_0_0"/>
          <p:cNvSpPr txBox="1">
            <a:spLocks noGrp="1"/>
          </p:cNvSpPr>
          <p:nvPr>
            <p:ph type="sldNum" idx="12"/>
          </p:nvPr>
        </p:nvSpPr>
        <p:spPr>
          <a:xfrm>
            <a:off x="331275" y="4676319"/>
            <a:ext cx="36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nl-NL"/>
              <a:t>3</a:t>
            </a:fld>
            <a:endParaRPr/>
          </a:p>
        </p:txBody>
      </p:sp>
      <p:pic>
        <p:nvPicPr>
          <p:cNvPr id="146" name="Google Shape;146;g100a3dd078d_0_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271200" y="0"/>
            <a:ext cx="2872801" cy="6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100a3dd078d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322307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00a3dd078d_0_11"/>
          <p:cNvSpPr txBox="1">
            <a:spLocks noGrp="1"/>
          </p:cNvSpPr>
          <p:nvPr>
            <p:ph type="sldNum" idx="12"/>
          </p:nvPr>
        </p:nvSpPr>
        <p:spPr>
          <a:xfrm>
            <a:off x="331275" y="4676319"/>
            <a:ext cx="36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nl-NL"/>
              <a:t>4</a:t>
            </a:fld>
            <a:endParaRPr/>
          </a:p>
        </p:txBody>
      </p:sp>
      <p:pic>
        <p:nvPicPr>
          <p:cNvPr id="153" name="Google Shape;153;g100a3dd078d_0_1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271200" y="0"/>
            <a:ext cx="2872801" cy="6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title="IQ110 x HvA kansenongelijkheid video NL">
            <a:hlinkClick r:id="" action="ppaction://media"/>
            <a:extLst>
              <a:ext uri="{FF2B5EF4-FFF2-40B4-BE49-F238E27FC236}">
                <a16:creationId xmlns:a16="http://schemas.microsoft.com/office/drawing/2014/main" id="{3A4E1078-CEC0-48A5-BCED-DFA65646D3A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968188" y="717669"/>
            <a:ext cx="6903424" cy="3900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00a3dd078d_0_21"/>
          <p:cNvSpPr txBox="1">
            <a:spLocks noGrp="1"/>
          </p:cNvSpPr>
          <p:nvPr>
            <p:ph type="title"/>
          </p:nvPr>
        </p:nvSpPr>
        <p:spPr>
          <a:xfrm>
            <a:off x="4251944" y="1781525"/>
            <a:ext cx="2737800" cy="11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/>
              <a:t>Aan de slag met het spel</a:t>
            </a:r>
            <a:endParaRPr/>
          </a:p>
        </p:txBody>
      </p:sp>
      <p:sp>
        <p:nvSpPr>
          <p:cNvPr id="160" name="Google Shape;160;g100a3dd078d_0_21"/>
          <p:cNvSpPr txBox="1">
            <a:spLocks noGrp="1"/>
          </p:cNvSpPr>
          <p:nvPr>
            <p:ph type="sldNum" idx="12"/>
          </p:nvPr>
        </p:nvSpPr>
        <p:spPr>
          <a:xfrm>
            <a:off x="331275" y="4676319"/>
            <a:ext cx="36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nl-NL"/>
              <a:t>5</a:t>
            </a:fld>
            <a:endParaRPr/>
          </a:p>
        </p:txBody>
      </p:sp>
      <p:pic>
        <p:nvPicPr>
          <p:cNvPr id="161" name="Google Shape;161;g100a3dd078d_0_2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271200" y="0"/>
            <a:ext cx="2872801" cy="6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100a3dd078d_0_21"/>
          <p:cNvPicPr preferRelativeResize="0"/>
          <p:nvPr/>
        </p:nvPicPr>
        <p:blipFill rotWithShape="1">
          <a:blip r:embed="rId4">
            <a:alphaModFix/>
          </a:blip>
          <a:srcRect l="28205" r="27220"/>
          <a:stretch/>
        </p:blipFill>
        <p:spPr>
          <a:xfrm>
            <a:off x="2" y="0"/>
            <a:ext cx="343904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4EECD-F536-4BB8-B401-B276A51A8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603" y="1189196"/>
            <a:ext cx="3938487" cy="3004185"/>
          </a:xfrm>
        </p:spPr>
        <p:txBody>
          <a:bodyPr spcFirstLastPara="1" vert="horz" wrap="square" lIns="68580" tIns="34290" rIns="68580" bIns="34290" rtlCol="0" anchor="ctr" anchorCtr="0">
            <a:noAutofit/>
          </a:bodyPr>
          <a:lstStyle/>
          <a:p>
            <a:r>
              <a:rPr lang="en-US" sz="4500" dirty="0" err="1"/>
              <a:t>benoem</a:t>
            </a:r>
            <a:r>
              <a:rPr lang="en-US" sz="4500" dirty="0"/>
              <a:t> </a:t>
            </a:r>
            <a:r>
              <a:rPr lang="en-US" sz="4500" dirty="0" err="1"/>
              <a:t>een</a:t>
            </a:r>
            <a:r>
              <a:rPr lang="en-US" sz="4500" dirty="0"/>
              <a:t> </a:t>
            </a:r>
            <a:r>
              <a:rPr lang="en-US" sz="4500" dirty="0" err="1"/>
              <a:t>spelleider</a:t>
            </a:r>
            <a:r>
              <a:rPr lang="en-US" sz="4500" dirty="0"/>
              <a:t>!</a:t>
            </a:r>
          </a:p>
        </p:txBody>
      </p:sp>
      <p:pic>
        <p:nvPicPr>
          <p:cNvPr id="9" name="Picture Placeholder 8" descr="A screenshot of a cell phone&#10;&#10;Description automatically generated with medium confidence">
            <a:extLst>
              <a:ext uri="{FF2B5EF4-FFF2-40B4-BE49-F238E27FC236}">
                <a16:creationId xmlns:a16="http://schemas.microsoft.com/office/drawing/2014/main" id="{47352803-0F29-4327-8A29-6E3B3ED4775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2" r="-1" b="7435"/>
          <a:stretch/>
        </p:blipFill>
        <p:spPr>
          <a:xfrm>
            <a:off x="4671912" y="7"/>
            <a:ext cx="4472089" cy="5143493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67873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4EECD-F536-4BB8-B401-B276A51A8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074" y="309600"/>
            <a:ext cx="7984772" cy="1108357"/>
          </a:xfrm>
        </p:spPr>
        <p:txBody>
          <a:bodyPr>
            <a:normAutofit/>
          </a:bodyPr>
          <a:lstStyle/>
          <a:p>
            <a:r>
              <a:rPr lang="en-US" sz="6750" dirty="0"/>
              <a:t>Persona-</a:t>
            </a:r>
            <a:r>
              <a:rPr lang="en-US" sz="6750" dirty="0" err="1"/>
              <a:t>kaarten</a:t>
            </a:r>
            <a:endParaRPr lang="nl-NL" sz="675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84ACD3-D35C-40C2-8F6B-DA5304BEC4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3840470-F013-44A2-BF63-DF66495044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445056-6A54-4A9A-9B36-645A3DEA9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56010">
            <a:off x="226271" y="1758625"/>
            <a:ext cx="4346154" cy="31026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AA7C48-471B-4A83-9214-97D49D156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8100">
            <a:off x="4754146" y="1830506"/>
            <a:ext cx="4329629" cy="308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25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4EECD-F536-4BB8-B401-B276A51A8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074" y="309600"/>
            <a:ext cx="7984772" cy="1108357"/>
          </a:xfrm>
        </p:spPr>
        <p:txBody>
          <a:bodyPr>
            <a:normAutofit/>
          </a:bodyPr>
          <a:lstStyle/>
          <a:p>
            <a:r>
              <a:rPr lang="en-US" sz="6750" dirty="0" err="1"/>
              <a:t>Situatie-kaarten</a:t>
            </a:r>
            <a:endParaRPr lang="nl-NL" sz="675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84ACD3-D35C-40C2-8F6B-DA5304BEC4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3840470-F013-44A2-BF63-DF66495044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445056-6A54-4A9A-9B36-645A3DEA9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56010">
            <a:off x="226271" y="1758625"/>
            <a:ext cx="4346154" cy="31026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AA7C48-471B-4A83-9214-97D49D156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8100">
            <a:off x="4754146" y="1830506"/>
            <a:ext cx="4329629" cy="3081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318A0C-BBAC-402B-A573-414260BCB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97001">
            <a:off x="281631" y="1767449"/>
            <a:ext cx="4243422" cy="30804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535ED7-9049-4111-AFB0-53107C0DE6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72997">
            <a:off x="4791796" y="1850644"/>
            <a:ext cx="4262460" cy="315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22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D5B8E-6F6B-44EB-9D1F-D26B8CBA083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9004725-3891-F142-B776-4F4F06198762}" type="slidenum">
              <a:rPr lang="nl-NL" smtClean="0"/>
              <a:pPr/>
              <a:t>9</a:t>
            </a:fld>
            <a:endParaRPr lang="nl-NL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B17C25-045F-4EF0-9AB5-3D4247869D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9021D42-225B-476F-842B-02BF9E5C5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727" y="1239669"/>
            <a:ext cx="7056546" cy="252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88548"/>
      </p:ext>
    </p:extLst>
  </p:cSld>
  <p:clrMapOvr>
    <a:masterClrMapping/>
  </p:clrMapOvr>
</p:sld>
</file>

<file path=ppt/theme/theme1.xml><?xml version="1.0" encoding="utf-8"?>
<a:theme xmlns:a="http://schemas.openxmlformats.org/drawingml/2006/main" name="SJABLOON Corporate Algemeen ppt - nieuwe huisstijl - titel + volg">
  <a:themeElements>
    <a:clrScheme name="HvA">
      <a:dk1>
        <a:srgbClr val="000000"/>
      </a:dk1>
      <a:lt1>
        <a:srgbClr val="FFFFFF"/>
      </a:lt1>
      <a:dk2>
        <a:srgbClr val="241679"/>
      </a:dk2>
      <a:lt2>
        <a:srgbClr val="F5F5F5"/>
      </a:lt2>
      <a:accent1>
        <a:srgbClr val="241679"/>
      </a:accent1>
      <a:accent2>
        <a:srgbClr val="DAD6E7"/>
      </a:accent2>
      <a:accent3>
        <a:srgbClr val="E6E3EE"/>
      </a:accent3>
      <a:accent4>
        <a:srgbClr val="898989"/>
      </a:accent4>
      <a:accent5>
        <a:srgbClr val="CCCCCC"/>
      </a:accent5>
      <a:accent6>
        <a:srgbClr val="EBEBEB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78F2DE7D9A9C479116BCE0C4CF6840" ma:contentTypeVersion="16" ma:contentTypeDescription="Een nieuw document maken." ma:contentTypeScope="" ma:versionID="5c42f218ea58ca94be6405ba1d90a834">
  <xsd:schema xmlns:xsd="http://www.w3.org/2001/XMLSchema" xmlns:xs="http://www.w3.org/2001/XMLSchema" xmlns:p="http://schemas.microsoft.com/office/2006/metadata/properties" xmlns:ns2="8d1f730c-b919-4450-b904-102a403d830d" xmlns:ns3="45e41de8-3bcc-4e7d-ae12-f75bf3360fcd" targetNamespace="http://schemas.microsoft.com/office/2006/metadata/properties" ma:root="true" ma:fieldsID="3b274dd66bf0e55324a84cad644626f3" ns2:_="" ns3:_="">
    <xsd:import namespace="8d1f730c-b919-4450-b904-102a403d830d"/>
    <xsd:import namespace="45e41de8-3bcc-4e7d-ae12-f75bf3360f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1f730c-b919-4450-b904-102a403d83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2ba1a1fb-4924-4901-afe7-387a3b550b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e41de8-3bcc-4e7d-ae12-f75bf3360fc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68f7678-6ace-4101-99e4-9fea46d8756c}" ma:internalName="TaxCatchAll" ma:showField="CatchAllData" ma:web="45e41de8-3bcc-4e7d-ae12-f75bf3360f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d1f730c-b919-4450-b904-102a403d830d">
      <Terms xmlns="http://schemas.microsoft.com/office/infopath/2007/PartnerControls"/>
    </lcf76f155ced4ddcb4097134ff3c332f>
    <TaxCatchAll xmlns="45e41de8-3bcc-4e7d-ae12-f75bf3360fcd" xsi:nil="true"/>
  </documentManagement>
</p:properties>
</file>

<file path=customXml/itemProps1.xml><?xml version="1.0" encoding="utf-8"?>
<ds:datastoreItem xmlns:ds="http://schemas.openxmlformats.org/officeDocument/2006/customXml" ds:itemID="{19DB6BCF-79DA-45C9-A2BC-0DE8EFAB16E4}"/>
</file>

<file path=customXml/itemProps2.xml><?xml version="1.0" encoding="utf-8"?>
<ds:datastoreItem xmlns:ds="http://schemas.openxmlformats.org/officeDocument/2006/customXml" ds:itemID="{04081C70-F291-4BAA-9DFA-108209DD3809}"/>
</file>

<file path=customXml/itemProps3.xml><?xml version="1.0" encoding="utf-8"?>
<ds:datastoreItem xmlns:ds="http://schemas.openxmlformats.org/officeDocument/2006/customXml" ds:itemID="{BE335F0D-F801-4D54-BBEA-E8FC5B75DA0A}"/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123</Words>
  <Application>Microsoft Office PowerPoint</Application>
  <PresentationFormat>Diavoorstelling (16:9)</PresentationFormat>
  <Paragraphs>30</Paragraphs>
  <Slides>14</Slides>
  <Notes>7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8" baseType="lpstr">
      <vt:lpstr>Calibri</vt:lpstr>
      <vt:lpstr>Arial</vt:lpstr>
      <vt:lpstr>Roboto</vt:lpstr>
      <vt:lpstr>SJABLOON Corporate Algemeen ppt - nieuwe huisstijl - titel + volg</vt:lpstr>
      <vt:lpstr>Kansenongelijkheid Workshop IQ110</vt:lpstr>
      <vt:lpstr>Programma</vt:lpstr>
      <vt:lpstr>Kennismaking en introductie</vt:lpstr>
      <vt:lpstr>PowerPoint-presentatie</vt:lpstr>
      <vt:lpstr>Aan de slag met het spel</vt:lpstr>
      <vt:lpstr>benoem een spelleider!</vt:lpstr>
      <vt:lpstr>Persona-kaarten</vt:lpstr>
      <vt:lpstr>Situatie-kaarten</vt:lpstr>
      <vt:lpstr>PowerPoint-presentatie</vt:lpstr>
      <vt:lpstr>Ervaringen?</vt:lpstr>
      <vt:lpstr>PowerPoint-presentatie</vt:lpstr>
      <vt:lpstr>PowerPoint-presentatie</vt:lpstr>
      <vt:lpstr>PowerPoint-presentatie</vt:lpstr>
      <vt:lpstr>IQ110  VRAGEN?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Kansenongelijkheid Workshop IQ110</dc:title>
  <dc:creator>Anita Bode</dc:creator>
  <cp:lastModifiedBy>Wilma van Veen</cp:lastModifiedBy>
  <cp:revision>10</cp:revision>
  <dcterms:created xsi:type="dcterms:W3CDTF">2018-09-27T14:25:52Z</dcterms:created>
  <dcterms:modified xsi:type="dcterms:W3CDTF">2022-06-27T07:44:04Z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0x0101007378F2DE7D9A9C479116BCE0C4CF6840</vt:lpwstr>
  </property>
</Properties>
</file>