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notesMasterIdLst>
    <p:notesMasterId r:id="rId13"/>
  </p:notesMasterIdLst>
  <p:sldIdLst>
    <p:sldId id="264" r:id="rId2"/>
    <p:sldId id="281" r:id="rId3"/>
    <p:sldId id="258" r:id="rId4"/>
    <p:sldId id="266" r:id="rId5"/>
    <p:sldId id="277" r:id="rId6"/>
    <p:sldId id="278" r:id="rId7"/>
    <p:sldId id="279" r:id="rId8"/>
    <p:sldId id="280" r:id="rId9"/>
    <p:sldId id="282" r:id="rId10"/>
    <p:sldId id="268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A6E16-0A38-442C-A8FB-B0B04DAAF76C}" v="546" dt="2019-04-26T09:36:0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mersma M, Margreet" userId="898083c4-f216-40a6-bcda-4461f05f9aa1" providerId="ADAL" clId="{F7BA6E16-0A38-442C-A8FB-B0B04DAAF76C}"/>
    <pc:docChg chg="custSel addSld delSld modSld sldOrd delMainMaster modMainMaster">
      <pc:chgData name="Riemersma M, Margreet" userId="898083c4-f216-40a6-bcda-4461f05f9aa1" providerId="ADAL" clId="{F7BA6E16-0A38-442C-A8FB-B0B04DAAF76C}" dt="2019-04-26T09:36:04.802" v="544" actId="1076"/>
      <pc:docMkLst>
        <pc:docMk/>
      </pc:docMkLst>
      <pc:sldChg chg="del ord setBg">
        <pc:chgData name="Riemersma M, Margreet" userId="898083c4-f216-40a6-bcda-4461f05f9aa1" providerId="ADAL" clId="{F7BA6E16-0A38-442C-A8FB-B0B04DAAF76C}" dt="2019-04-26T08:56:04.624" v="27" actId="2696"/>
        <pc:sldMkLst>
          <pc:docMk/>
          <pc:sldMk cId="3296423468" sldId="258"/>
        </pc:sldMkLst>
      </pc:sldChg>
      <pc:sldChg chg="addSp delSp modSp add setBg">
        <pc:chgData name="Riemersma M, Margreet" userId="898083c4-f216-40a6-bcda-4461f05f9aa1" providerId="ADAL" clId="{F7BA6E16-0A38-442C-A8FB-B0B04DAAF76C}" dt="2019-04-26T09:35:43.730" v="539" actId="1076"/>
        <pc:sldMkLst>
          <pc:docMk/>
          <pc:sldMk cId="3867365618" sldId="258"/>
        </pc:sldMkLst>
        <pc:spChg chg="mod">
          <ac:chgData name="Riemersma M, Margreet" userId="898083c4-f216-40a6-bcda-4461f05f9aa1" providerId="ADAL" clId="{F7BA6E16-0A38-442C-A8FB-B0B04DAAF76C}" dt="2019-04-26T09:35:31.210" v="535" actId="1076"/>
          <ac:spMkLst>
            <pc:docMk/>
            <pc:sldMk cId="3867365618" sldId="258"/>
            <ac:spMk id="2" creationId="{72FFF7BE-E8AD-204A-896E-8EFAAD93EBF7}"/>
          </ac:spMkLst>
        </pc:spChg>
        <pc:spChg chg="mod">
          <ac:chgData name="Riemersma M, Margreet" userId="898083c4-f216-40a6-bcda-4461f05f9aa1" providerId="ADAL" clId="{F7BA6E16-0A38-442C-A8FB-B0B04DAAF76C}" dt="2019-04-26T09:35:28.481" v="534" actId="1076"/>
          <ac:spMkLst>
            <pc:docMk/>
            <pc:sldMk cId="3867365618" sldId="258"/>
            <ac:spMk id="3" creationId="{DF45D1A8-21D1-0B42-B86A-10FF5C889886}"/>
          </ac:spMkLst>
        </pc:spChg>
        <pc:picChg chg="add mod">
          <ac:chgData name="Riemersma M, Margreet" userId="898083c4-f216-40a6-bcda-4461f05f9aa1" providerId="ADAL" clId="{F7BA6E16-0A38-442C-A8FB-B0B04DAAF76C}" dt="2019-04-26T09:35:43.730" v="539" actId="1076"/>
          <ac:picMkLst>
            <pc:docMk/>
            <pc:sldMk cId="3867365618" sldId="258"/>
            <ac:picMk id="4" creationId="{BE65578C-F1D1-4C92-897A-5BD2BA8CBC54}"/>
          </ac:picMkLst>
        </pc:picChg>
        <pc:picChg chg="add del mod">
          <ac:chgData name="Riemersma M, Margreet" userId="898083c4-f216-40a6-bcda-4461f05f9aa1" providerId="ADAL" clId="{F7BA6E16-0A38-442C-A8FB-B0B04DAAF76C}" dt="2019-04-26T09:17:18.488" v="87" actId="478"/>
          <ac:picMkLst>
            <pc:docMk/>
            <pc:sldMk cId="3867365618" sldId="258"/>
            <ac:picMk id="5" creationId="{9D883610-5A04-4FB7-90C8-DF2D7DB7FEC6}"/>
          </ac:picMkLst>
        </pc:picChg>
        <pc:picChg chg="add mod">
          <ac:chgData name="Riemersma M, Margreet" userId="898083c4-f216-40a6-bcda-4461f05f9aa1" providerId="ADAL" clId="{F7BA6E16-0A38-442C-A8FB-B0B04DAAF76C}" dt="2019-04-26T09:35:34.153" v="536" actId="1076"/>
          <ac:picMkLst>
            <pc:docMk/>
            <pc:sldMk cId="3867365618" sldId="258"/>
            <ac:picMk id="6" creationId="{4E99906E-7C9F-46AF-A986-280F0DEDD402}"/>
          </ac:picMkLst>
        </pc:picChg>
        <pc:picChg chg="add mod">
          <ac:chgData name="Riemersma M, Margreet" userId="898083c4-f216-40a6-bcda-4461f05f9aa1" providerId="ADAL" clId="{F7BA6E16-0A38-442C-A8FB-B0B04DAAF76C}" dt="2019-04-26T09:35:38.697" v="537" actId="1076"/>
          <ac:picMkLst>
            <pc:docMk/>
            <pc:sldMk cId="3867365618" sldId="258"/>
            <ac:picMk id="8" creationId="{D890C8B0-733C-4445-9833-6BBC4908E5A9}"/>
          </ac:picMkLst>
        </pc:picChg>
      </pc:sldChg>
      <pc:sldChg chg="modSp del">
        <pc:chgData name="Riemersma M, Margreet" userId="898083c4-f216-40a6-bcda-4461f05f9aa1" providerId="ADAL" clId="{F7BA6E16-0A38-442C-A8FB-B0B04DAAF76C}" dt="2019-04-26T08:59:53.309" v="48" actId="2696"/>
        <pc:sldMkLst>
          <pc:docMk/>
          <pc:sldMk cId="972703632" sldId="259"/>
        </pc:sldMkLst>
        <pc:spChg chg="mod">
          <ac:chgData name="Riemersma M, Margreet" userId="898083c4-f216-40a6-bcda-4461f05f9aa1" providerId="ADAL" clId="{F7BA6E16-0A38-442C-A8FB-B0B04DAAF76C}" dt="2019-04-26T07:27:23.769" v="11" actId="12"/>
          <ac:spMkLst>
            <pc:docMk/>
            <pc:sldMk cId="972703632" sldId="259"/>
            <ac:spMk id="3" creationId="{90347108-0FEF-4D43-8056-E1E1E763B69D}"/>
          </ac:spMkLst>
        </pc:spChg>
      </pc:sldChg>
      <pc:sldChg chg="del">
        <pc:chgData name="Riemersma M, Margreet" userId="898083c4-f216-40a6-bcda-4461f05f9aa1" providerId="ADAL" clId="{F7BA6E16-0A38-442C-A8FB-B0B04DAAF76C}" dt="2019-04-26T09:00:21.906" v="54" actId="2696"/>
        <pc:sldMkLst>
          <pc:docMk/>
          <pc:sldMk cId="3849366894" sldId="260"/>
        </pc:sldMkLst>
      </pc:sldChg>
      <pc:sldChg chg="del">
        <pc:chgData name="Riemersma M, Margreet" userId="898083c4-f216-40a6-bcda-4461f05f9aa1" providerId="ADAL" clId="{F7BA6E16-0A38-442C-A8FB-B0B04DAAF76C}" dt="2019-04-26T09:00:44.914" v="59" actId="2696"/>
        <pc:sldMkLst>
          <pc:docMk/>
          <pc:sldMk cId="3018155930" sldId="261"/>
        </pc:sldMkLst>
      </pc:sldChg>
      <pc:sldChg chg="del">
        <pc:chgData name="Riemersma M, Margreet" userId="898083c4-f216-40a6-bcda-4461f05f9aa1" providerId="ADAL" clId="{F7BA6E16-0A38-442C-A8FB-B0B04DAAF76C}" dt="2019-04-26T09:01:11.592" v="67" actId="2696"/>
        <pc:sldMkLst>
          <pc:docMk/>
          <pc:sldMk cId="4028066080" sldId="262"/>
        </pc:sldMkLst>
      </pc:sldChg>
      <pc:sldChg chg="addSp modSp setBg">
        <pc:chgData name="Riemersma M, Margreet" userId="898083c4-f216-40a6-bcda-4461f05f9aa1" providerId="ADAL" clId="{F7BA6E16-0A38-442C-A8FB-B0B04DAAF76C}" dt="2019-04-26T09:21:58.715" v="125" actId="1076"/>
        <pc:sldMkLst>
          <pc:docMk/>
          <pc:sldMk cId="3327518148" sldId="264"/>
        </pc:sldMkLst>
        <pc:picChg chg="add mod">
          <ac:chgData name="Riemersma M, Margreet" userId="898083c4-f216-40a6-bcda-4461f05f9aa1" providerId="ADAL" clId="{F7BA6E16-0A38-442C-A8FB-B0B04DAAF76C}" dt="2019-04-26T09:21:55.362" v="124" actId="1076"/>
          <ac:picMkLst>
            <pc:docMk/>
            <pc:sldMk cId="3327518148" sldId="264"/>
            <ac:picMk id="4" creationId="{FE26E5AD-E3CD-4901-93DD-449A4342EB7E}"/>
          </ac:picMkLst>
        </pc:picChg>
        <pc:picChg chg="add mod">
          <ac:chgData name="Riemersma M, Margreet" userId="898083c4-f216-40a6-bcda-4461f05f9aa1" providerId="ADAL" clId="{F7BA6E16-0A38-442C-A8FB-B0B04DAAF76C}" dt="2019-04-26T09:21:48.946" v="122" actId="14100"/>
          <ac:picMkLst>
            <pc:docMk/>
            <pc:sldMk cId="3327518148" sldId="264"/>
            <ac:picMk id="5" creationId="{31E54DAE-A904-4D1D-A7E3-A6BFCB544D06}"/>
          </ac:picMkLst>
        </pc:picChg>
        <pc:picChg chg="mod">
          <ac:chgData name="Riemersma M, Margreet" userId="898083c4-f216-40a6-bcda-4461f05f9aa1" providerId="ADAL" clId="{F7BA6E16-0A38-442C-A8FB-B0B04DAAF76C}" dt="2019-04-26T09:21:58.715" v="125" actId="1076"/>
          <ac:picMkLst>
            <pc:docMk/>
            <pc:sldMk cId="3327518148" sldId="264"/>
            <ac:picMk id="19" creationId="{766F3416-38C3-4E75-813C-ED2A9B925CB5}"/>
          </ac:picMkLst>
        </pc:picChg>
      </pc:sldChg>
      <pc:sldChg chg="addSp delSp modSp del setBg">
        <pc:chgData name="Riemersma M, Margreet" userId="898083c4-f216-40a6-bcda-4461f05f9aa1" providerId="ADAL" clId="{F7BA6E16-0A38-442C-A8FB-B0B04DAAF76C}" dt="2019-04-26T09:25:05.854" v="153" actId="2696"/>
        <pc:sldMkLst>
          <pc:docMk/>
          <pc:sldMk cId="391933945" sldId="265"/>
        </pc:sldMkLst>
        <pc:spChg chg="mod">
          <ac:chgData name="Riemersma M, Margreet" userId="898083c4-f216-40a6-bcda-4461f05f9aa1" providerId="ADAL" clId="{F7BA6E16-0A38-442C-A8FB-B0B04DAAF76C}" dt="2019-04-26T09:23:54.420" v="136"/>
          <ac:spMkLst>
            <pc:docMk/>
            <pc:sldMk cId="391933945" sldId="265"/>
            <ac:spMk id="2" creationId="{58A14C9E-03BE-43CA-87CF-5C97F18CBF48}"/>
          </ac:spMkLst>
        </pc:spChg>
        <pc:spChg chg="mod">
          <ac:chgData name="Riemersma M, Margreet" userId="898083c4-f216-40a6-bcda-4461f05f9aa1" providerId="ADAL" clId="{F7BA6E16-0A38-442C-A8FB-B0B04DAAF76C}" dt="2019-04-26T09:22:05.515" v="126" actId="1076"/>
          <ac:spMkLst>
            <pc:docMk/>
            <pc:sldMk cId="391933945" sldId="265"/>
            <ac:spMk id="3" creationId="{08E2AC25-F3A8-4091-87F0-371C90B53284}"/>
          </ac:spMkLst>
        </pc:spChg>
        <pc:picChg chg="add del mod">
          <ac:chgData name="Riemersma M, Margreet" userId="898083c4-f216-40a6-bcda-4461f05f9aa1" providerId="ADAL" clId="{F7BA6E16-0A38-442C-A8FB-B0B04DAAF76C}" dt="2019-04-26T09:24:49.767" v="148"/>
          <ac:picMkLst>
            <pc:docMk/>
            <pc:sldMk cId="391933945" sldId="265"/>
            <ac:picMk id="4" creationId="{38457434-6D83-4C25-B672-BAC4289259B9}"/>
          </ac:picMkLst>
        </pc:picChg>
        <pc:picChg chg="del mod">
          <ac:chgData name="Riemersma M, Margreet" userId="898083c4-f216-40a6-bcda-4461f05f9aa1" providerId="ADAL" clId="{F7BA6E16-0A38-442C-A8FB-B0B04DAAF76C}" dt="2019-04-26T09:24:26.520" v="142"/>
          <ac:picMkLst>
            <pc:docMk/>
            <pc:sldMk cId="391933945" sldId="265"/>
            <ac:picMk id="5" creationId="{54561745-7172-4F44-9B1F-5B63BF7DF049}"/>
          </ac:picMkLst>
        </pc:picChg>
        <pc:picChg chg="del">
          <ac:chgData name="Riemersma M, Margreet" userId="898083c4-f216-40a6-bcda-4461f05f9aa1" providerId="ADAL" clId="{F7BA6E16-0A38-442C-A8FB-B0B04DAAF76C}" dt="2019-04-26T08:58:54.091" v="43" actId="478"/>
          <ac:picMkLst>
            <pc:docMk/>
            <pc:sldMk cId="391933945" sldId="265"/>
            <ac:picMk id="6" creationId="{2D164811-F4DA-44D0-B7C5-B54F7966C4E5}"/>
          </ac:picMkLst>
        </pc:picChg>
        <pc:picChg chg="add del mod">
          <ac:chgData name="Riemersma M, Margreet" userId="898083c4-f216-40a6-bcda-4461f05f9aa1" providerId="ADAL" clId="{F7BA6E16-0A38-442C-A8FB-B0B04DAAF76C}" dt="2019-04-26T09:19:53.798" v="116" actId="478"/>
          <ac:picMkLst>
            <pc:docMk/>
            <pc:sldMk cId="391933945" sldId="265"/>
            <ac:picMk id="7" creationId="{297C3FB6-18BE-42FD-BFB0-CD8733B91988}"/>
          </ac:picMkLst>
        </pc:picChg>
        <pc:picChg chg="add del mod">
          <ac:chgData name="Riemersma M, Margreet" userId="898083c4-f216-40a6-bcda-4461f05f9aa1" providerId="ADAL" clId="{F7BA6E16-0A38-442C-A8FB-B0B04DAAF76C}" dt="2019-04-26T09:24:36.654" v="145"/>
          <ac:picMkLst>
            <pc:docMk/>
            <pc:sldMk cId="391933945" sldId="265"/>
            <ac:picMk id="8" creationId="{9381B755-AD62-4E7B-8E53-54DB902D049B}"/>
          </ac:picMkLst>
        </pc:picChg>
      </pc:sldChg>
      <pc:sldChg chg="addSp delSp modSp ord setBg">
        <pc:chgData name="Riemersma M, Margreet" userId="898083c4-f216-40a6-bcda-4461f05f9aa1" providerId="ADAL" clId="{F7BA6E16-0A38-442C-A8FB-B0B04DAAF76C}" dt="2019-04-26T09:36:04.802" v="544" actId="1076"/>
        <pc:sldMkLst>
          <pc:docMk/>
          <pc:sldMk cId="2624082910" sldId="266"/>
        </pc:sldMkLst>
        <pc:spChg chg="mod">
          <ac:chgData name="Riemersma M, Margreet" userId="898083c4-f216-40a6-bcda-4461f05f9aa1" providerId="ADAL" clId="{F7BA6E16-0A38-442C-A8FB-B0B04DAAF76C}" dt="2019-04-26T09:36:02.081" v="543" actId="1076"/>
          <ac:spMkLst>
            <pc:docMk/>
            <pc:sldMk cId="2624082910" sldId="266"/>
            <ac:spMk id="2" creationId="{00000000-0000-0000-0000-000000000000}"/>
          </ac:spMkLst>
        </pc:spChg>
        <pc:spChg chg="del">
          <ac:chgData name="Riemersma M, Margreet" userId="898083c4-f216-40a6-bcda-4461f05f9aa1" providerId="ADAL" clId="{F7BA6E16-0A38-442C-A8FB-B0B04DAAF76C}" dt="2019-04-26T07:26:23.072" v="5" actId="478"/>
          <ac:spMkLst>
            <pc:docMk/>
            <pc:sldMk cId="2624082910" sldId="266"/>
            <ac:spMk id="3" creationId="{00000000-0000-0000-0000-000000000000}"/>
          </ac:spMkLst>
        </pc:spChg>
        <pc:picChg chg="mod">
          <ac:chgData name="Riemersma M, Margreet" userId="898083c4-f216-40a6-bcda-4461f05f9aa1" providerId="ADAL" clId="{F7BA6E16-0A38-442C-A8FB-B0B04DAAF76C}" dt="2019-04-26T09:36:04.802" v="544" actId="1076"/>
          <ac:picMkLst>
            <pc:docMk/>
            <pc:sldMk cId="2624082910" sldId="266"/>
            <ac:picMk id="4" creationId="{00000000-0000-0000-0000-000000000000}"/>
          </ac:picMkLst>
        </pc:picChg>
        <pc:picChg chg="add mod">
          <ac:chgData name="Riemersma M, Margreet" userId="898083c4-f216-40a6-bcda-4461f05f9aa1" providerId="ADAL" clId="{F7BA6E16-0A38-442C-A8FB-B0B04DAAF76C}" dt="2019-04-26T09:35:53.690" v="541" actId="1076"/>
          <ac:picMkLst>
            <pc:docMk/>
            <pc:sldMk cId="2624082910" sldId="266"/>
            <ac:picMk id="5" creationId="{A23D6B83-A455-46EB-8151-89CAD87EB141}"/>
          </ac:picMkLst>
        </pc:picChg>
        <pc:picChg chg="add mod">
          <ac:chgData name="Riemersma M, Margreet" userId="898083c4-f216-40a6-bcda-4461f05f9aa1" providerId="ADAL" clId="{F7BA6E16-0A38-442C-A8FB-B0B04DAAF76C}" dt="2019-04-26T09:25:36.707" v="160" actId="1076"/>
          <ac:picMkLst>
            <pc:docMk/>
            <pc:sldMk cId="2624082910" sldId="266"/>
            <ac:picMk id="6" creationId="{2A6396B9-D618-4A47-B6C8-696B3510931F}"/>
          </ac:picMkLst>
        </pc:picChg>
        <pc:picChg chg="add mod">
          <ac:chgData name="Riemersma M, Margreet" userId="898083c4-f216-40a6-bcda-4461f05f9aa1" providerId="ADAL" clId="{F7BA6E16-0A38-442C-A8FB-B0B04DAAF76C}" dt="2019-04-26T09:35:56.842" v="542" actId="1076"/>
          <ac:picMkLst>
            <pc:docMk/>
            <pc:sldMk cId="2624082910" sldId="266"/>
            <ac:picMk id="7" creationId="{7D90CE59-D7D9-4703-AD8E-2A6B7336B784}"/>
          </ac:picMkLst>
        </pc:picChg>
      </pc:sldChg>
      <pc:sldChg chg="addSp modSp setBg">
        <pc:chgData name="Riemersma M, Margreet" userId="898083c4-f216-40a6-bcda-4461f05f9aa1" providerId="ADAL" clId="{F7BA6E16-0A38-442C-A8FB-B0B04DAAF76C}" dt="2019-04-26T09:35:20.930" v="533" actId="1076"/>
        <pc:sldMkLst>
          <pc:docMk/>
          <pc:sldMk cId="1851937885" sldId="268"/>
        </pc:sldMkLst>
        <pc:spChg chg="mod">
          <ac:chgData name="Riemersma M, Margreet" userId="898083c4-f216-40a6-bcda-4461f05f9aa1" providerId="ADAL" clId="{F7BA6E16-0A38-442C-A8FB-B0B04DAAF76C}" dt="2019-04-26T09:35:11.418" v="530" actId="1076"/>
          <ac:spMkLst>
            <pc:docMk/>
            <pc:sldMk cId="1851937885" sldId="268"/>
            <ac:spMk id="2" creationId="{00000000-0000-0000-0000-000000000000}"/>
          </ac:spMkLst>
        </pc:spChg>
        <pc:spChg chg="mod">
          <ac:chgData name="Riemersma M, Margreet" userId="898083c4-f216-40a6-bcda-4461f05f9aa1" providerId="ADAL" clId="{F7BA6E16-0A38-442C-A8FB-B0B04DAAF76C}" dt="2019-04-26T09:35:08.194" v="529" actId="1076"/>
          <ac:spMkLst>
            <pc:docMk/>
            <pc:sldMk cId="1851937885" sldId="268"/>
            <ac:spMk id="3" creationId="{00000000-0000-0000-0000-000000000000}"/>
          </ac:spMkLst>
        </pc:spChg>
        <pc:picChg chg="add mod">
          <ac:chgData name="Riemersma M, Margreet" userId="898083c4-f216-40a6-bcda-4461f05f9aa1" providerId="ADAL" clId="{F7BA6E16-0A38-442C-A8FB-B0B04DAAF76C}" dt="2019-04-26T09:35:20.930" v="533" actId="1076"/>
          <ac:picMkLst>
            <pc:docMk/>
            <pc:sldMk cId="1851937885" sldId="268"/>
            <ac:picMk id="4" creationId="{D44997A0-9298-4AC3-96F9-5DC17F974B93}"/>
          </ac:picMkLst>
        </pc:picChg>
        <pc:picChg chg="add mod">
          <ac:chgData name="Riemersma M, Margreet" userId="898083c4-f216-40a6-bcda-4461f05f9aa1" providerId="ADAL" clId="{F7BA6E16-0A38-442C-A8FB-B0B04DAAF76C}" dt="2019-04-26T09:35:17.993" v="532" actId="1076"/>
          <ac:picMkLst>
            <pc:docMk/>
            <pc:sldMk cId="1851937885" sldId="268"/>
            <ac:picMk id="5" creationId="{B92AA2BE-011E-41A5-86AE-E255083817CC}"/>
          </ac:picMkLst>
        </pc:picChg>
        <pc:picChg chg="add mod">
          <ac:chgData name="Riemersma M, Margreet" userId="898083c4-f216-40a6-bcda-4461f05f9aa1" providerId="ADAL" clId="{F7BA6E16-0A38-442C-A8FB-B0B04DAAF76C}" dt="2019-04-26T09:35:15.178" v="531" actId="1076"/>
          <ac:picMkLst>
            <pc:docMk/>
            <pc:sldMk cId="1851937885" sldId="268"/>
            <ac:picMk id="6" creationId="{B8485BD9-0BFF-4C2A-9269-FDFF4ADB6590}"/>
          </ac:picMkLst>
        </pc:picChg>
      </pc:sldChg>
      <pc:sldChg chg="addSp delSp add del">
        <pc:chgData name="Riemersma M, Margreet" userId="898083c4-f216-40a6-bcda-4461f05f9aa1" providerId="ADAL" clId="{F7BA6E16-0A38-442C-A8FB-B0B04DAAF76C}" dt="2019-04-26T08:56:39.848" v="33" actId="2696"/>
        <pc:sldMkLst>
          <pc:docMk/>
          <pc:sldMk cId="3305140808" sldId="269"/>
        </pc:sldMkLst>
        <pc:picChg chg="add del">
          <ac:chgData name="Riemersma M, Margreet" userId="898083c4-f216-40a6-bcda-4461f05f9aa1" providerId="ADAL" clId="{F7BA6E16-0A38-442C-A8FB-B0B04DAAF76C}" dt="2019-04-26T08:56:15.406" v="29"/>
          <ac:picMkLst>
            <pc:docMk/>
            <pc:sldMk cId="3305140808" sldId="269"/>
            <ac:picMk id="4" creationId="{902AC021-FD42-4960-AA2A-73BEB0658228}"/>
          </ac:picMkLst>
        </pc:picChg>
      </pc:sldChg>
      <pc:sldChg chg="add del">
        <pc:chgData name="Riemersma M, Margreet" userId="898083c4-f216-40a6-bcda-4461f05f9aa1" providerId="ADAL" clId="{F7BA6E16-0A38-442C-A8FB-B0B04DAAF76C}" dt="2019-04-26T08:57:27.479" v="40" actId="2696"/>
        <pc:sldMkLst>
          <pc:docMk/>
          <pc:sldMk cId="595543170" sldId="270"/>
        </pc:sldMkLst>
      </pc:sldChg>
      <pc:sldChg chg="add del">
        <pc:chgData name="Riemersma M, Margreet" userId="898083c4-f216-40a6-bcda-4461f05f9aa1" providerId="ADAL" clId="{F7BA6E16-0A38-442C-A8FB-B0B04DAAF76C}" dt="2019-04-26T09:00:13.765" v="53" actId="2696"/>
        <pc:sldMkLst>
          <pc:docMk/>
          <pc:sldMk cId="3649976131" sldId="271"/>
        </pc:sldMkLst>
      </pc:sldChg>
      <pc:sldChg chg="add del">
        <pc:chgData name="Riemersma M, Margreet" userId="898083c4-f216-40a6-bcda-4461f05f9aa1" providerId="ADAL" clId="{F7BA6E16-0A38-442C-A8FB-B0B04DAAF76C}" dt="2019-04-26T09:00:40.538" v="58" actId="2696"/>
        <pc:sldMkLst>
          <pc:docMk/>
          <pc:sldMk cId="2562585973" sldId="272"/>
        </pc:sldMkLst>
      </pc:sldChg>
      <pc:sldChg chg="add del">
        <pc:chgData name="Riemersma M, Margreet" userId="898083c4-f216-40a6-bcda-4461f05f9aa1" providerId="ADAL" clId="{F7BA6E16-0A38-442C-A8FB-B0B04DAAF76C}" dt="2019-04-26T09:01:05.602" v="63" actId="2696"/>
        <pc:sldMkLst>
          <pc:docMk/>
          <pc:sldMk cId="908025422" sldId="273"/>
        </pc:sldMkLst>
      </pc:sldChg>
      <pc:sldChg chg="add del">
        <pc:chgData name="Riemersma M, Margreet" userId="898083c4-f216-40a6-bcda-4461f05f9aa1" providerId="ADAL" clId="{F7BA6E16-0A38-442C-A8FB-B0B04DAAF76C}" dt="2019-04-26T09:01:07.176" v="64" actId="2696"/>
        <pc:sldMkLst>
          <pc:docMk/>
          <pc:sldMk cId="1838296517" sldId="274"/>
        </pc:sldMkLst>
      </pc:sldChg>
      <pc:sldChg chg="add del">
        <pc:chgData name="Riemersma M, Margreet" userId="898083c4-f216-40a6-bcda-4461f05f9aa1" providerId="ADAL" clId="{F7BA6E16-0A38-442C-A8FB-B0B04DAAF76C}" dt="2019-04-26T09:01:08.504" v="65" actId="2696"/>
        <pc:sldMkLst>
          <pc:docMk/>
          <pc:sldMk cId="3339947762" sldId="275"/>
        </pc:sldMkLst>
      </pc:sldChg>
      <pc:sldChg chg="add del">
        <pc:chgData name="Riemersma M, Margreet" userId="898083c4-f216-40a6-bcda-4461f05f9aa1" providerId="ADAL" clId="{F7BA6E16-0A38-442C-A8FB-B0B04DAAF76C}" dt="2019-04-26T09:01:10.376" v="66" actId="2696"/>
        <pc:sldMkLst>
          <pc:docMk/>
          <pc:sldMk cId="732521888" sldId="276"/>
        </pc:sldMkLst>
      </pc:sldChg>
      <pc:sldChg chg="addSp modSp add">
        <pc:chgData name="Riemersma M, Margreet" userId="898083c4-f216-40a6-bcda-4461f05f9aa1" providerId="ADAL" clId="{F7BA6E16-0A38-442C-A8FB-B0B04DAAF76C}" dt="2019-04-26T09:27:27.137" v="181" actId="1076"/>
        <pc:sldMkLst>
          <pc:docMk/>
          <pc:sldMk cId="1167721349" sldId="277"/>
        </pc:sldMkLst>
        <pc:spChg chg="mod">
          <ac:chgData name="Riemersma M, Margreet" userId="898083c4-f216-40a6-bcda-4461f05f9aa1" providerId="ADAL" clId="{F7BA6E16-0A38-442C-A8FB-B0B04DAAF76C}" dt="2019-04-26T09:27:27.137" v="181" actId="1076"/>
          <ac:spMkLst>
            <pc:docMk/>
            <pc:sldMk cId="1167721349" sldId="277"/>
            <ac:spMk id="2" creationId="{817254AD-A116-1F4F-A4D1-4E01C1962A4E}"/>
          </ac:spMkLst>
        </pc:spChg>
        <pc:spChg chg="mod">
          <ac:chgData name="Riemersma M, Margreet" userId="898083c4-f216-40a6-bcda-4461f05f9aa1" providerId="ADAL" clId="{F7BA6E16-0A38-442C-A8FB-B0B04DAAF76C}" dt="2019-04-26T09:27:21.123" v="180" actId="1076"/>
          <ac:spMkLst>
            <pc:docMk/>
            <pc:sldMk cId="1167721349" sldId="277"/>
            <ac:spMk id="3" creationId="{90347108-0FEF-4D43-8056-E1E1E763B69D}"/>
          </ac:spMkLst>
        </pc:spChg>
        <pc:picChg chg="add mod">
          <ac:chgData name="Riemersma M, Margreet" userId="898083c4-f216-40a6-bcda-4461f05f9aa1" providerId="ADAL" clId="{F7BA6E16-0A38-442C-A8FB-B0B04DAAF76C}" dt="2019-04-26T09:18:29.106" v="94" actId="1076"/>
          <ac:picMkLst>
            <pc:docMk/>
            <pc:sldMk cId="1167721349" sldId="277"/>
            <ac:picMk id="4" creationId="{E3B1A15A-975F-4461-BBF2-4625AAB56B9F}"/>
          </ac:picMkLst>
        </pc:picChg>
        <pc:picChg chg="add mod">
          <ac:chgData name="Riemersma M, Margreet" userId="898083c4-f216-40a6-bcda-4461f05f9aa1" providerId="ADAL" clId="{F7BA6E16-0A38-442C-A8FB-B0B04DAAF76C}" dt="2019-04-26T09:19:20.027" v="105" actId="1076"/>
          <ac:picMkLst>
            <pc:docMk/>
            <pc:sldMk cId="1167721349" sldId="277"/>
            <ac:picMk id="5" creationId="{506161D6-3B86-42B2-B545-7B541BF891B8}"/>
          </ac:picMkLst>
        </pc:picChg>
        <pc:picChg chg="add mod">
          <ac:chgData name="Riemersma M, Margreet" userId="898083c4-f216-40a6-bcda-4461f05f9aa1" providerId="ADAL" clId="{F7BA6E16-0A38-442C-A8FB-B0B04DAAF76C}" dt="2019-04-26T09:26:35.627" v="170" actId="1076"/>
          <ac:picMkLst>
            <pc:docMk/>
            <pc:sldMk cId="1167721349" sldId="277"/>
            <ac:picMk id="6" creationId="{5D79586E-9547-4316-9297-1B3F0C9A5A0E}"/>
          </ac:picMkLst>
        </pc:picChg>
      </pc:sldChg>
      <pc:sldChg chg="add del">
        <pc:chgData name="Riemersma M, Margreet" userId="898083c4-f216-40a6-bcda-4461f05f9aa1" providerId="ADAL" clId="{F7BA6E16-0A38-442C-A8FB-B0B04DAAF76C}" dt="2019-04-26T08:57:09.368" v="36"/>
        <pc:sldMkLst>
          <pc:docMk/>
          <pc:sldMk cId="3655457412" sldId="277"/>
        </pc:sldMkLst>
      </pc:sldChg>
      <pc:sldChg chg="addSp modSp add ord">
        <pc:chgData name="Riemersma M, Margreet" userId="898083c4-f216-40a6-bcda-4461f05f9aa1" providerId="ADAL" clId="{F7BA6E16-0A38-442C-A8FB-B0B04DAAF76C}" dt="2019-04-26T09:27:54.347" v="188" actId="1076"/>
        <pc:sldMkLst>
          <pc:docMk/>
          <pc:sldMk cId="615401263" sldId="278"/>
        </pc:sldMkLst>
        <pc:spChg chg="mod">
          <ac:chgData name="Riemersma M, Margreet" userId="898083c4-f216-40a6-bcda-4461f05f9aa1" providerId="ADAL" clId="{F7BA6E16-0A38-442C-A8FB-B0B04DAAF76C}" dt="2019-04-26T09:27:46.034" v="185" actId="1076"/>
          <ac:spMkLst>
            <pc:docMk/>
            <pc:sldMk cId="615401263" sldId="278"/>
            <ac:spMk id="2" creationId="{F399095D-093D-F947-A558-7BC2C22C238A}"/>
          </ac:spMkLst>
        </pc:spChg>
        <pc:spChg chg="mod">
          <ac:chgData name="Riemersma M, Margreet" userId="898083c4-f216-40a6-bcda-4461f05f9aa1" providerId="ADAL" clId="{F7BA6E16-0A38-442C-A8FB-B0B04DAAF76C}" dt="2019-04-26T09:27:42.465" v="184" actId="1076"/>
          <ac:spMkLst>
            <pc:docMk/>
            <pc:sldMk cId="615401263" sldId="278"/>
            <ac:spMk id="3" creationId="{FE75C457-8D30-C64F-8273-69FC373CFE6F}"/>
          </ac:spMkLst>
        </pc:spChg>
        <pc:picChg chg="add mod">
          <ac:chgData name="Riemersma M, Margreet" userId="898083c4-f216-40a6-bcda-4461f05f9aa1" providerId="ADAL" clId="{F7BA6E16-0A38-442C-A8FB-B0B04DAAF76C}" dt="2019-04-26T09:27:51.707" v="187" actId="14100"/>
          <ac:picMkLst>
            <pc:docMk/>
            <pc:sldMk cId="615401263" sldId="278"/>
            <ac:picMk id="4" creationId="{4BB28A13-61B6-4711-8BEF-67106E783309}"/>
          </ac:picMkLst>
        </pc:picChg>
        <pc:picChg chg="add mod">
          <ac:chgData name="Riemersma M, Margreet" userId="898083c4-f216-40a6-bcda-4461f05f9aa1" providerId="ADAL" clId="{F7BA6E16-0A38-442C-A8FB-B0B04DAAF76C}" dt="2019-04-26T09:27:54.347" v="188" actId="1076"/>
          <ac:picMkLst>
            <pc:docMk/>
            <pc:sldMk cId="615401263" sldId="278"/>
            <ac:picMk id="5" creationId="{696988AA-C326-45E5-8DB8-E25FA880EE25}"/>
          </ac:picMkLst>
        </pc:picChg>
        <pc:picChg chg="add mod">
          <ac:chgData name="Riemersma M, Margreet" userId="898083c4-f216-40a6-bcda-4461f05f9aa1" providerId="ADAL" clId="{F7BA6E16-0A38-442C-A8FB-B0B04DAAF76C}" dt="2019-04-26T09:26:42.706" v="172" actId="1076"/>
          <ac:picMkLst>
            <pc:docMk/>
            <pc:sldMk cId="615401263" sldId="278"/>
            <ac:picMk id="6" creationId="{50B5D951-2A7C-4F27-B274-758E3F7DB9E1}"/>
          </ac:picMkLst>
        </pc:picChg>
      </pc:sldChg>
      <pc:sldChg chg="add del">
        <pc:chgData name="Riemersma M, Margreet" userId="898083c4-f216-40a6-bcda-4461f05f9aa1" providerId="ADAL" clId="{F7BA6E16-0A38-442C-A8FB-B0B04DAAF76C}" dt="2019-04-26T08:59:49.017" v="47" actId="2696"/>
        <pc:sldMkLst>
          <pc:docMk/>
          <pc:sldMk cId="3123627984" sldId="278"/>
        </pc:sldMkLst>
      </pc:sldChg>
      <pc:sldChg chg="addSp modSp add">
        <pc:chgData name="Riemersma M, Margreet" userId="898083c4-f216-40a6-bcda-4461f05f9aa1" providerId="ADAL" clId="{F7BA6E16-0A38-442C-A8FB-B0B04DAAF76C}" dt="2019-04-26T09:28:16.506" v="192" actId="1076"/>
        <pc:sldMkLst>
          <pc:docMk/>
          <pc:sldMk cId="1666866339" sldId="279"/>
        </pc:sldMkLst>
        <pc:spChg chg="mod">
          <ac:chgData name="Riemersma M, Margreet" userId="898083c4-f216-40a6-bcda-4461f05f9aa1" providerId="ADAL" clId="{F7BA6E16-0A38-442C-A8FB-B0B04DAAF76C}" dt="2019-04-26T09:28:12.090" v="191" actId="1076"/>
          <ac:spMkLst>
            <pc:docMk/>
            <pc:sldMk cId="1666866339" sldId="279"/>
            <ac:spMk id="2" creationId="{09B0DCBE-F6CF-C345-8EAB-711C9473D6F5}"/>
          </ac:spMkLst>
        </pc:spChg>
        <pc:spChg chg="mod">
          <ac:chgData name="Riemersma M, Margreet" userId="898083c4-f216-40a6-bcda-4461f05f9aa1" providerId="ADAL" clId="{F7BA6E16-0A38-442C-A8FB-B0B04DAAF76C}" dt="2019-04-26T09:28:08.601" v="190" actId="1076"/>
          <ac:spMkLst>
            <pc:docMk/>
            <pc:sldMk cId="1666866339" sldId="279"/>
            <ac:spMk id="3" creationId="{6E34EE3D-3899-574F-B149-3F5B010A3F7C}"/>
          </ac:spMkLst>
        </pc:spChg>
        <pc:picChg chg="add mod">
          <ac:chgData name="Riemersma M, Margreet" userId="898083c4-f216-40a6-bcda-4461f05f9aa1" providerId="ADAL" clId="{F7BA6E16-0A38-442C-A8FB-B0B04DAAF76C}" dt="2019-04-26T09:18:41.571" v="98" actId="1076"/>
          <ac:picMkLst>
            <pc:docMk/>
            <pc:sldMk cId="1666866339" sldId="279"/>
            <ac:picMk id="4" creationId="{5FAA4B67-117D-40E6-838E-2F0B5443F537}"/>
          </ac:picMkLst>
        </pc:picChg>
        <pc:picChg chg="add mod">
          <ac:chgData name="Riemersma M, Margreet" userId="898083c4-f216-40a6-bcda-4461f05f9aa1" providerId="ADAL" clId="{F7BA6E16-0A38-442C-A8FB-B0B04DAAF76C}" dt="2019-04-26T09:19:32.059" v="109" actId="1076"/>
          <ac:picMkLst>
            <pc:docMk/>
            <pc:sldMk cId="1666866339" sldId="279"/>
            <ac:picMk id="5" creationId="{8B6B7E21-1292-4DC6-9DED-CB3E85076677}"/>
          </ac:picMkLst>
        </pc:picChg>
        <pc:picChg chg="add mod">
          <ac:chgData name="Riemersma M, Margreet" userId="898083c4-f216-40a6-bcda-4461f05f9aa1" providerId="ADAL" clId="{F7BA6E16-0A38-442C-A8FB-B0B04DAAF76C}" dt="2019-04-26T09:28:16.506" v="192" actId="1076"/>
          <ac:picMkLst>
            <pc:docMk/>
            <pc:sldMk cId="1666866339" sldId="279"/>
            <ac:picMk id="6" creationId="{826438C3-05F8-47F7-945E-395D9A1AB37B}"/>
          </ac:picMkLst>
        </pc:picChg>
      </pc:sldChg>
      <pc:sldChg chg="addSp modSp add">
        <pc:chgData name="Riemersma M, Margreet" userId="898083c4-f216-40a6-bcda-4461f05f9aa1" providerId="ADAL" clId="{F7BA6E16-0A38-442C-A8FB-B0B04DAAF76C}" dt="2019-04-26T09:28:45.954" v="198" actId="1076"/>
        <pc:sldMkLst>
          <pc:docMk/>
          <pc:sldMk cId="2600611359" sldId="280"/>
        </pc:sldMkLst>
        <pc:spChg chg="mod">
          <ac:chgData name="Riemersma M, Margreet" userId="898083c4-f216-40a6-bcda-4461f05f9aa1" providerId="ADAL" clId="{F7BA6E16-0A38-442C-A8FB-B0B04DAAF76C}" dt="2019-04-26T09:28:45.954" v="198" actId="1076"/>
          <ac:spMkLst>
            <pc:docMk/>
            <pc:sldMk cId="2600611359" sldId="280"/>
            <ac:spMk id="2" creationId="{96A21488-E970-7047-8ECC-D34462798777}"/>
          </ac:spMkLst>
        </pc:spChg>
        <pc:spChg chg="mod">
          <ac:chgData name="Riemersma M, Margreet" userId="898083c4-f216-40a6-bcda-4461f05f9aa1" providerId="ADAL" clId="{F7BA6E16-0A38-442C-A8FB-B0B04DAAF76C}" dt="2019-04-26T09:28:42.475" v="197" actId="1076"/>
          <ac:spMkLst>
            <pc:docMk/>
            <pc:sldMk cId="2600611359" sldId="280"/>
            <ac:spMk id="3" creationId="{A3CED10B-C99C-BF4D-9D65-1F18B76A39B8}"/>
          </ac:spMkLst>
        </pc:spChg>
        <pc:picChg chg="add mod">
          <ac:chgData name="Riemersma M, Margreet" userId="898083c4-f216-40a6-bcda-4461f05f9aa1" providerId="ADAL" clId="{F7BA6E16-0A38-442C-A8FB-B0B04DAAF76C}" dt="2019-04-26T09:28:30.858" v="195" actId="1076"/>
          <ac:picMkLst>
            <pc:docMk/>
            <pc:sldMk cId="2600611359" sldId="280"/>
            <ac:picMk id="4" creationId="{3F53329B-8E04-41E1-AF0A-65DBDFC42FB0}"/>
          </ac:picMkLst>
        </pc:picChg>
        <pc:picChg chg="add mod">
          <ac:chgData name="Riemersma M, Margreet" userId="898083c4-f216-40a6-bcda-4461f05f9aa1" providerId="ADAL" clId="{F7BA6E16-0A38-442C-A8FB-B0B04DAAF76C}" dt="2019-04-26T09:28:38.465" v="196" actId="14100"/>
          <ac:picMkLst>
            <pc:docMk/>
            <pc:sldMk cId="2600611359" sldId="280"/>
            <ac:picMk id="5" creationId="{D34F97E4-4F86-4D89-BED5-DA4088AF608B}"/>
          </ac:picMkLst>
        </pc:picChg>
        <pc:picChg chg="add mod">
          <ac:chgData name="Riemersma M, Margreet" userId="898083c4-f216-40a6-bcda-4461f05f9aa1" providerId="ADAL" clId="{F7BA6E16-0A38-442C-A8FB-B0B04DAAF76C}" dt="2019-04-26T09:26:57.763" v="176" actId="1076"/>
          <ac:picMkLst>
            <pc:docMk/>
            <pc:sldMk cId="2600611359" sldId="280"/>
            <ac:picMk id="6" creationId="{4AAA0A8B-2684-4B0C-A32D-C7EBD1A96DE3}"/>
          </ac:picMkLst>
        </pc:picChg>
      </pc:sldChg>
      <pc:sldChg chg="addSp modSp add">
        <pc:chgData name="Riemersma M, Margreet" userId="898083c4-f216-40a6-bcda-4461f05f9aa1" providerId="ADAL" clId="{F7BA6E16-0A38-442C-A8FB-B0B04DAAF76C}" dt="2019-04-26T09:25:03.099" v="152" actId="1076"/>
        <pc:sldMkLst>
          <pc:docMk/>
          <pc:sldMk cId="2985517711" sldId="281"/>
        </pc:sldMkLst>
        <pc:spChg chg="mod">
          <ac:chgData name="Riemersma M, Margreet" userId="898083c4-f216-40a6-bcda-4461f05f9aa1" providerId="ADAL" clId="{F7BA6E16-0A38-442C-A8FB-B0B04DAAF76C}" dt="2019-04-26T09:24:05.835" v="139" actId="1076"/>
          <ac:spMkLst>
            <pc:docMk/>
            <pc:sldMk cId="2985517711" sldId="281"/>
            <ac:spMk id="2" creationId="{E84F2526-FC84-456A-9E04-9E2D2B33ECFB}"/>
          </ac:spMkLst>
        </pc:spChg>
        <pc:spChg chg="mod">
          <ac:chgData name="Riemersma M, Margreet" userId="898083c4-f216-40a6-bcda-4461f05f9aa1" providerId="ADAL" clId="{F7BA6E16-0A38-442C-A8FB-B0B04DAAF76C}" dt="2019-04-26T09:24:21.097" v="141"/>
          <ac:spMkLst>
            <pc:docMk/>
            <pc:sldMk cId="2985517711" sldId="281"/>
            <ac:spMk id="3" creationId="{F7002624-57BF-48DB-A2B3-10C3327EE152}"/>
          </ac:spMkLst>
        </pc:spChg>
        <pc:picChg chg="add mod">
          <ac:chgData name="Riemersma M, Margreet" userId="898083c4-f216-40a6-bcda-4461f05f9aa1" providerId="ADAL" clId="{F7BA6E16-0A38-442C-A8FB-B0B04DAAF76C}" dt="2019-04-26T09:24:32.611" v="144" actId="1076"/>
          <ac:picMkLst>
            <pc:docMk/>
            <pc:sldMk cId="2985517711" sldId="281"/>
            <ac:picMk id="4" creationId="{CD946164-9D8B-474C-89C8-5F025D51E5C5}"/>
          </ac:picMkLst>
        </pc:picChg>
        <pc:picChg chg="add mod">
          <ac:chgData name="Riemersma M, Margreet" userId="898083c4-f216-40a6-bcda-4461f05f9aa1" providerId="ADAL" clId="{F7BA6E16-0A38-442C-A8FB-B0B04DAAF76C}" dt="2019-04-26T09:25:03.099" v="152" actId="1076"/>
          <ac:picMkLst>
            <pc:docMk/>
            <pc:sldMk cId="2985517711" sldId="281"/>
            <ac:picMk id="5" creationId="{F4F9A602-2BAA-4383-9EBF-93C363582CF0}"/>
          </ac:picMkLst>
        </pc:picChg>
        <pc:picChg chg="add mod">
          <ac:chgData name="Riemersma M, Margreet" userId="898083c4-f216-40a6-bcda-4461f05f9aa1" providerId="ADAL" clId="{F7BA6E16-0A38-442C-A8FB-B0B04DAAF76C}" dt="2019-04-26T09:24:59.219" v="151" actId="1076"/>
          <ac:picMkLst>
            <pc:docMk/>
            <pc:sldMk cId="2985517711" sldId="281"/>
            <ac:picMk id="6" creationId="{D76C1AE4-E05E-4FC0-95F2-E81A1C52B221}"/>
          </ac:picMkLst>
        </pc:picChg>
      </pc:sldChg>
      <pc:sldMasterChg chg="del setBg delSldLayout modSldLayout">
        <pc:chgData name="Riemersma M, Margreet" userId="898083c4-f216-40a6-bcda-4461f05f9aa1" providerId="ADAL" clId="{F7BA6E16-0A38-442C-A8FB-B0B04DAAF76C}" dt="2019-04-26T09:01:11.622" v="79" actId="2696"/>
        <pc:sldMasterMkLst>
          <pc:docMk/>
          <pc:sldMasterMk cId="679574826" sldId="2147484295"/>
        </pc:sldMasterMkLst>
        <pc:sldLayoutChg chg="del setBg">
          <pc:chgData name="Riemersma M, Margreet" userId="898083c4-f216-40a6-bcda-4461f05f9aa1" providerId="ADAL" clId="{F7BA6E16-0A38-442C-A8FB-B0B04DAAF76C}" dt="2019-04-26T09:01:11.598" v="68" actId="2696"/>
          <pc:sldLayoutMkLst>
            <pc:docMk/>
            <pc:sldMasterMk cId="679574826" sldId="2147484295"/>
            <pc:sldLayoutMk cId="2229204267" sldId="2147484296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00" v="69" actId="2696"/>
          <pc:sldLayoutMkLst>
            <pc:docMk/>
            <pc:sldMasterMk cId="679574826" sldId="2147484295"/>
            <pc:sldLayoutMk cId="3050835781" sldId="2147484297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03" v="70" actId="2696"/>
          <pc:sldLayoutMkLst>
            <pc:docMk/>
            <pc:sldMasterMk cId="679574826" sldId="2147484295"/>
            <pc:sldLayoutMk cId="711134726" sldId="2147484298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05" v="71" actId="2696"/>
          <pc:sldLayoutMkLst>
            <pc:docMk/>
            <pc:sldMasterMk cId="679574826" sldId="2147484295"/>
            <pc:sldLayoutMk cId="4079454686" sldId="2147484299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07" v="72" actId="2696"/>
          <pc:sldLayoutMkLst>
            <pc:docMk/>
            <pc:sldMasterMk cId="679574826" sldId="2147484295"/>
            <pc:sldLayoutMk cId="1011702354" sldId="2147484300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08" v="73" actId="2696"/>
          <pc:sldLayoutMkLst>
            <pc:docMk/>
            <pc:sldMasterMk cId="679574826" sldId="2147484295"/>
            <pc:sldLayoutMk cId="4111759725" sldId="2147484301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10" v="74" actId="2696"/>
          <pc:sldLayoutMkLst>
            <pc:docMk/>
            <pc:sldMasterMk cId="679574826" sldId="2147484295"/>
            <pc:sldLayoutMk cId="1336126738" sldId="2147484302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11" v="75" actId="2696"/>
          <pc:sldLayoutMkLst>
            <pc:docMk/>
            <pc:sldMasterMk cId="679574826" sldId="2147484295"/>
            <pc:sldLayoutMk cId="2727041814" sldId="2147484303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13" v="76" actId="2696"/>
          <pc:sldLayoutMkLst>
            <pc:docMk/>
            <pc:sldMasterMk cId="679574826" sldId="2147484295"/>
            <pc:sldLayoutMk cId="650021380" sldId="2147484304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15" v="77" actId="2696"/>
          <pc:sldLayoutMkLst>
            <pc:docMk/>
            <pc:sldMasterMk cId="679574826" sldId="2147484295"/>
            <pc:sldLayoutMk cId="3783168582" sldId="2147484305"/>
          </pc:sldLayoutMkLst>
        </pc:sldLayoutChg>
        <pc:sldLayoutChg chg="del setBg">
          <pc:chgData name="Riemersma M, Margreet" userId="898083c4-f216-40a6-bcda-4461f05f9aa1" providerId="ADAL" clId="{F7BA6E16-0A38-442C-A8FB-B0B04DAAF76C}" dt="2019-04-26T09:01:11.617" v="78" actId="2696"/>
          <pc:sldLayoutMkLst>
            <pc:docMk/>
            <pc:sldMasterMk cId="679574826" sldId="2147484295"/>
            <pc:sldLayoutMk cId="3262242383" sldId="2147484306"/>
          </pc:sldLayoutMkLst>
        </pc:sldLayoutChg>
      </pc:sldMasterChg>
      <pc:sldMasterChg chg="setBg modSldLayout">
        <pc:chgData name="Riemersma M, Margreet" userId="898083c4-f216-40a6-bcda-4461f05f9aa1" providerId="ADAL" clId="{F7BA6E16-0A38-442C-A8FB-B0B04DAAF76C}" dt="2019-04-26T08:55:08.304" v="16"/>
        <pc:sldMasterMkLst>
          <pc:docMk/>
          <pc:sldMasterMk cId="3403202947" sldId="2147484307"/>
        </pc:sldMasterMkLst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87742937" sldId="2147484308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2018299419" sldId="2147484309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2149078447" sldId="2147484310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663595545" sldId="2147484311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1721051165" sldId="2147484312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1173040543" sldId="2147484313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2771395635" sldId="2147484314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788987507" sldId="2147484315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1078139864" sldId="2147484316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763266891" sldId="2147484317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2734201590" sldId="2147484318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907179368" sldId="2147484319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457156422" sldId="2147484320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89074545" sldId="2147484321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601513230" sldId="2147484322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3108101230" sldId="2147484323"/>
          </pc:sldLayoutMkLst>
        </pc:sldLayoutChg>
        <pc:sldLayoutChg chg="setBg">
          <pc:chgData name="Riemersma M, Margreet" userId="898083c4-f216-40a6-bcda-4461f05f9aa1" providerId="ADAL" clId="{F7BA6E16-0A38-442C-A8FB-B0B04DAAF76C}" dt="2019-04-26T08:55:08.304" v="16"/>
          <pc:sldLayoutMkLst>
            <pc:docMk/>
            <pc:sldMasterMk cId="3403202947" sldId="2147484307"/>
            <pc:sldLayoutMk cId="840283595" sldId="21474843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5AA06-0879-4EC9-8089-0F64A5C99C8B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10D9-43F0-4228-9D22-B5732B9F38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48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4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20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17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15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7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51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10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2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2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0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5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05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0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39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9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3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B58055-D94E-4D6F-AD68-3D0DA2CDA8E9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5FDA0-F2D6-4B74-ACFE-2C53F6316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202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.riemersma@pl.hanze.nl" TargetMode="External"/><Relationship Id="rId2" Type="http://schemas.openxmlformats.org/officeDocument/2006/relationships/hyperlink" Target="mailto:galien@nhl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5ACA9-5FFD-4533-8925-BF6507A86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577" y="224703"/>
            <a:ext cx="7039047" cy="1759856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Masters: </a:t>
            </a:r>
            <a:r>
              <a:rPr lang="nl-NL" b="1" dirty="0" err="1">
                <a:solidFill>
                  <a:schemeClr val="bg2"/>
                </a:solidFill>
              </a:rPr>
              <a:t>Futureproof</a:t>
            </a:r>
            <a:r>
              <a:rPr lang="nl-NL" b="1" dirty="0">
                <a:solidFill>
                  <a:schemeClr val="bg2"/>
                </a:solidFill>
              </a:rPr>
              <a:t>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D4629E-8E77-4E73-9042-B861AC11C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320" y="2745669"/>
            <a:ext cx="5398295" cy="930728"/>
          </a:xfrm>
        </p:spPr>
        <p:txBody>
          <a:bodyPr>
            <a:noAutofit/>
          </a:bodyPr>
          <a:lstStyle/>
          <a:p>
            <a:pPr algn="l"/>
            <a:r>
              <a:rPr lang="nl-NL" sz="1800" b="1" dirty="0"/>
              <a:t>DE </a:t>
            </a:r>
            <a:r>
              <a:rPr lang="nl-NL" sz="1800" b="1" u="sng" dirty="0"/>
              <a:t>PROFESSIONELE</a:t>
            </a:r>
            <a:r>
              <a:rPr lang="nl-NL" sz="1800" b="1" dirty="0"/>
              <a:t> MASTERSTANDAARD</a:t>
            </a:r>
          </a:p>
          <a:p>
            <a:pPr algn="l"/>
            <a:endParaRPr lang="nl-NL" sz="1800" b="1" dirty="0"/>
          </a:p>
          <a:p>
            <a:pPr algn="l"/>
            <a:r>
              <a:rPr lang="nl-NL" sz="1800" b="1" dirty="0"/>
              <a:t>LANDELIJK PLATFORM PROFESSIONELE MASTERS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F75BBB-5ECF-448D-953D-B7EC4AED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3" y="2345476"/>
            <a:ext cx="3488427" cy="2167048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5B74AEA4-2788-4657-8348-9FCA17B1B12A}"/>
              </a:ext>
            </a:extLst>
          </p:cNvPr>
          <p:cNvSpPr/>
          <p:nvPr/>
        </p:nvSpPr>
        <p:spPr>
          <a:xfrm>
            <a:off x="214893" y="4642609"/>
            <a:ext cx="64809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https://spaceflightnow.com/2015/06/24/ariane-6-rockets-to-be-assembled-horizontally/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66F3416-38C3-4E75-813C-ED2A9B92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65" y="5627370"/>
            <a:ext cx="1633870" cy="10059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E26E5AD-E3CD-4901-93DD-449A4342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021" y="5573109"/>
            <a:ext cx="1666153" cy="15897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E54DAE-A904-4D1D-A7E3-A6BFCB544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93" y="5773664"/>
            <a:ext cx="2895952" cy="7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8020" y="511218"/>
            <a:ext cx="6554867" cy="1524000"/>
          </a:xfrm>
        </p:spPr>
        <p:txBody>
          <a:bodyPr>
            <a:normAutofit/>
          </a:bodyPr>
          <a:lstStyle/>
          <a:p>
            <a:r>
              <a:rPr lang="nl-NL" b="1" dirty="0"/>
              <a:t>Save </a:t>
            </a:r>
            <a:r>
              <a:rPr lang="nl-NL" b="1" dirty="0" err="1"/>
              <a:t>the</a:t>
            </a:r>
            <a:r>
              <a:rPr lang="nl-NL" b="1" dirty="0"/>
              <a:t> date: 26 maart 2020!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8021" y="1545165"/>
            <a:ext cx="6554867" cy="3767670"/>
          </a:xfrm>
        </p:spPr>
        <p:txBody>
          <a:bodyPr/>
          <a:lstStyle/>
          <a:p>
            <a:r>
              <a:rPr lang="nl-NL" dirty="0"/>
              <a:t>Landelijke Masterconferentie </a:t>
            </a:r>
            <a:r>
              <a:rPr lang="nl-NL" dirty="0" smtClean="0"/>
              <a:t>op de </a:t>
            </a:r>
            <a:r>
              <a:rPr lang="nl-NL" b="1" dirty="0" err="1" smtClean="0"/>
              <a:t>Hanzehogeschool</a:t>
            </a:r>
            <a:r>
              <a:rPr lang="nl-NL" b="1" dirty="0" smtClean="0"/>
              <a:t> Groningen</a:t>
            </a:r>
            <a:endParaRPr lang="nl-NL" b="1" dirty="0"/>
          </a:p>
          <a:p>
            <a:r>
              <a:rPr lang="nl-NL" dirty="0"/>
              <a:t>Georganiseerd door het </a:t>
            </a:r>
            <a:r>
              <a:rPr lang="nl-NL" b="1" dirty="0"/>
              <a:t>Landelijk Platform Professionele Masters (LPPM)</a:t>
            </a:r>
            <a:br>
              <a:rPr lang="nl-NL" b="1" dirty="0"/>
            </a:br>
            <a:endParaRPr lang="nl-NL" b="1" dirty="0"/>
          </a:p>
          <a:p>
            <a:r>
              <a:rPr lang="nl-NL" dirty="0"/>
              <a:t>Thema: </a:t>
            </a:r>
            <a:br>
              <a:rPr lang="nl-NL" dirty="0"/>
            </a:br>
            <a:r>
              <a:rPr lang="nl-NL" b="1" dirty="0"/>
              <a:t>de verbinding tussen masteropleidingen en de beroepspraktijk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4997A0-9298-4AC3-96F9-5DC17F97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4" y="5702631"/>
            <a:ext cx="2700634" cy="7328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2AA2BE-011E-41A5-86AE-E25508381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725" y="5429396"/>
            <a:ext cx="1633870" cy="15589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485BD9-0BFF-4C2A-9269-FDFF4ADB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30" y="5566073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100" y="200322"/>
            <a:ext cx="7426484" cy="1524000"/>
          </a:xfrm>
        </p:spPr>
        <p:txBody>
          <a:bodyPr>
            <a:normAutofit/>
          </a:bodyPr>
          <a:lstStyle/>
          <a:p>
            <a:r>
              <a:rPr lang="nl-NL" b="1" dirty="0" smtClean="0"/>
              <a:t>Voor vragen kunt u terecht bij: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8021" y="1545165"/>
            <a:ext cx="6554867" cy="3767670"/>
          </a:xfrm>
        </p:spPr>
        <p:txBody>
          <a:bodyPr>
            <a:normAutofit/>
          </a:bodyPr>
          <a:lstStyle/>
          <a:p>
            <a:r>
              <a:rPr lang="nl-NL" b="1" dirty="0" smtClean="0"/>
              <a:t>Willie </a:t>
            </a:r>
            <a:r>
              <a:rPr lang="nl-NL" b="1" dirty="0"/>
              <a:t>van der </a:t>
            </a:r>
            <a:r>
              <a:rPr lang="nl-NL" b="1" dirty="0" err="1"/>
              <a:t>Galiën-Roodhardt</a:t>
            </a:r>
            <a:r>
              <a:rPr lang="nl-NL" b="1" dirty="0"/>
              <a:t> </a:t>
            </a:r>
            <a:r>
              <a:rPr lang="nl-NL" dirty="0" smtClean="0"/>
              <a:t>Programmadirecteur Masteropleidingen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NHL Stenden Hogeschool</a:t>
            </a:r>
            <a:br>
              <a:rPr lang="nl-NL" dirty="0" smtClean="0"/>
            </a:br>
            <a:r>
              <a:rPr lang="nl-NL" dirty="0" smtClean="0">
                <a:hlinkClick r:id="rId2"/>
              </a:rPr>
              <a:t>galien@nhl.nl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Margreet Riemersma</a:t>
            </a:r>
            <a:br>
              <a:rPr lang="nl-NL" b="1" dirty="0" smtClean="0"/>
            </a:br>
            <a:r>
              <a:rPr lang="nl-NL" dirty="0" smtClean="0"/>
              <a:t>Stafbureau Onderwijs en Onderzoek</a:t>
            </a:r>
            <a:r>
              <a:rPr lang="nl-NL" dirty="0" smtClean="0"/>
              <a:t>    </a:t>
            </a:r>
            <a:r>
              <a:rPr lang="nl-NL" dirty="0" err="1" smtClean="0"/>
              <a:t>Hanzehogeschool</a:t>
            </a:r>
            <a:r>
              <a:rPr lang="nl-NL" dirty="0" smtClean="0"/>
              <a:t> Groningen</a:t>
            </a:r>
            <a:br>
              <a:rPr lang="nl-NL" dirty="0" smtClean="0"/>
            </a:br>
            <a:r>
              <a:rPr lang="nl-NL" dirty="0" smtClean="0">
                <a:hlinkClick r:id="rId3"/>
              </a:rPr>
              <a:t>m.riemersma@pl.hanze.nl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4997A0-9298-4AC3-96F9-5DC17F974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4" y="5702631"/>
            <a:ext cx="2700634" cy="7328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2AA2BE-011E-41A5-86AE-E25508381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725" y="5429396"/>
            <a:ext cx="1633870" cy="15589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485BD9-0BFF-4C2A-9269-FDFF4ADB6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130" y="5566073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F2526-FC84-456A-9E04-9E2D2B33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708581"/>
            <a:ext cx="5502994" cy="922257"/>
          </a:xfrm>
        </p:spPr>
        <p:txBody>
          <a:bodyPr/>
          <a:lstStyle/>
          <a:p>
            <a:r>
              <a:rPr lang="nl-NL" b="1" dirty="0"/>
              <a:t>Programma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002624-57BF-48DB-A2B3-10C3327E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00" y="1754821"/>
            <a:ext cx="8188292" cy="4115586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146194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</a:rPr>
              <a:t>Wie zijn wij</a:t>
            </a:r>
            <a:r>
              <a:rPr lang="nl-NL" sz="2000" dirty="0" smtClean="0">
                <a:solidFill>
                  <a:srgbClr val="146194">
                    <a:lumMod val="75000"/>
                  </a:srgbClr>
                </a:solidFill>
              </a:rPr>
              <a:t>?</a:t>
            </a:r>
          </a:p>
          <a:p>
            <a:pPr marL="285750" lvl="0" indent="-285750">
              <a:buClr>
                <a:srgbClr val="146194"/>
              </a:buClr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146194">
                    <a:lumMod val="75000"/>
                  </a:srgbClr>
                </a:solidFill>
              </a:rPr>
              <a:t>Doel van deze sessie</a:t>
            </a:r>
            <a:endParaRPr lang="nl-NL" sz="2000" dirty="0">
              <a:solidFill>
                <a:srgbClr val="146194">
                  <a:lumMod val="75000"/>
                </a:srgbClr>
              </a:solidFill>
            </a:endParaRPr>
          </a:p>
          <a:p>
            <a:pPr marL="285750" lvl="0" indent="-285750">
              <a:buClr>
                <a:srgbClr val="146194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</a:rPr>
              <a:t>Toelichting op de nieuwe </a:t>
            </a:r>
            <a:r>
              <a:rPr lang="nl-NL" sz="2000" dirty="0" smtClean="0">
                <a:solidFill>
                  <a:srgbClr val="146194">
                    <a:lumMod val="75000"/>
                  </a:srgbClr>
                </a:solidFill>
              </a:rPr>
              <a:t>Professionele Masterstandaard</a:t>
            </a:r>
            <a:endParaRPr lang="nl-NL" sz="2000" dirty="0">
              <a:solidFill>
                <a:srgbClr val="146194">
                  <a:lumMod val="75000"/>
                </a:srgbClr>
              </a:solidFill>
            </a:endParaRPr>
          </a:p>
          <a:p>
            <a:pPr marL="742950" lvl="1" indent="-285750">
              <a:buClr>
                <a:srgbClr val="146194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146194">
                    <a:lumMod val="75000"/>
                  </a:srgbClr>
                </a:solidFill>
              </a:rPr>
              <a:t>Proces</a:t>
            </a:r>
          </a:p>
          <a:p>
            <a:pPr marL="742950" lvl="1" indent="-285750">
              <a:buClr>
                <a:srgbClr val="146194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146194">
                    <a:lumMod val="75000"/>
                  </a:srgbClr>
                </a:solidFill>
              </a:rPr>
              <a:t>4 standaarden</a:t>
            </a:r>
          </a:p>
          <a:p>
            <a:pPr marL="285750" lvl="0" indent="-285750">
              <a:buClr>
                <a:srgbClr val="146194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</a:rPr>
              <a:t>Vragen/stellingen</a:t>
            </a:r>
          </a:p>
          <a:p>
            <a:pPr marL="285750" lvl="0" indent="-285750">
              <a:buClr>
                <a:srgbClr val="146194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</a:rPr>
              <a:t>Toekomst</a:t>
            </a:r>
          </a:p>
          <a:p>
            <a:pPr marL="742950" lvl="1" indent="-285750">
              <a:buClr>
                <a:srgbClr val="146194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146194">
                    <a:lumMod val="75000"/>
                  </a:srgbClr>
                </a:solidFill>
              </a:rPr>
              <a:t>Verbinding met speerpunten hogeschool</a:t>
            </a:r>
          </a:p>
          <a:p>
            <a:pPr marL="742950" lvl="1" indent="-285750">
              <a:buClr>
                <a:srgbClr val="146194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146194">
                    <a:lumMod val="75000"/>
                  </a:srgbClr>
                </a:solidFill>
              </a:rPr>
              <a:t>Masterconferentie 2020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946164-9D8B-474C-89C8-5F025D5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6" y="5713517"/>
            <a:ext cx="3206774" cy="8718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F9A602-2BAA-4383-9EBF-93C36358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44" y="5432645"/>
            <a:ext cx="1792379" cy="17131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6C1AE4-E05E-4FC0-95F2-E81A1C52B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67" y="5584850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FF7BE-E8AD-204A-896E-8EFAAD93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36" y="116789"/>
            <a:ext cx="8778239" cy="1524000"/>
          </a:xfrm>
        </p:spPr>
        <p:txBody>
          <a:bodyPr>
            <a:normAutofit/>
          </a:bodyPr>
          <a:lstStyle/>
          <a:p>
            <a:r>
              <a:rPr lang="nl-NL" sz="2800" b="1" dirty="0"/>
              <a:t>Toelichting </a:t>
            </a:r>
            <a:r>
              <a:rPr lang="nl-NL" sz="2800" b="1" dirty="0" smtClean="0"/>
              <a:t>Professionele masterstandaard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5D1A8-21D1-0B42-B86A-10FF5C88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68" y="1884716"/>
            <a:ext cx="7311776" cy="376767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Proces</a:t>
            </a:r>
          </a:p>
          <a:p>
            <a:r>
              <a:rPr lang="nl-NL" dirty="0"/>
              <a:t>Wat er al lag?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(vorige </a:t>
            </a:r>
            <a:r>
              <a:rPr lang="nl-NL" dirty="0"/>
              <a:t>master standaard, geactualiseerde profielen, </a:t>
            </a:r>
            <a:r>
              <a:rPr lang="nl-NL" dirty="0" smtClean="0"/>
              <a:t>actieplan, Dublin Descriptoren, NQF)</a:t>
            </a:r>
            <a:endParaRPr lang="nl-NL" dirty="0"/>
          </a:p>
          <a:p>
            <a:r>
              <a:rPr lang="nl-NL" dirty="0"/>
              <a:t>Samenstelling groep</a:t>
            </a:r>
          </a:p>
          <a:p>
            <a:r>
              <a:rPr lang="nl-NL" dirty="0"/>
              <a:t>Werkwijze (dus ook draagvlak)</a:t>
            </a:r>
          </a:p>
          <a:p>
            <a:r>
              <a:rPr lang="nl-NL" dirty="0"/>
              <a:t>Doel masterstandaard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65578C-F1D1-4C92-897A-5BD2BA8C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8" y="5798826"/>
            <a:ext cx="2574033" cy="6984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99906E-7C9F-46AF-A986-280F0DEDD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937" y="5652386"/>
            <a:ext cx="1633870" cy="10059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90C8B0-733C-4445-9833-6BBC4908E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70" y="5572615"/>
            <a:ext cx="1606303" cy="15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7091" y="283635"/>
            <a:ext cx="6554867" cy="1524000"/>
          </a:xfrm>
        </p:spPr>
        <p:txBody>
          <a:bodyPr/>
          <a:lstStyle/>
          <a:p>
            <a:r>
              <a:rPr lang="nl-NL" b="1" dirty="0"/>
              <a:t>Pijlers van de masterstandaard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8557" t="19919" r="5362" b="20544"/>
          <a:stretch/>
        </p:blipFill>
        <p:spPr>
          <a:xfrm>
            <a:off x="1197091" y="2148613"/>
            <a:ext cx="5285233" cy="2743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3D6B83-A455-46EB-8151-89CAD87E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85" y="5690592"/>
            <a:ext cx="1633870" cy="10059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6396B9-D618-4A47-B6C8-696B3510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33" y="5760763"/>
            <a:ext cx="2558543" cy="6942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90CE59-D7D9-4703-AD8E-2A6B7336B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307" y="5496777"/>
            <a:ext cx="1633871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254AD-A116-1F4F-A4D1-4E01C196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29" y="479982"/>
            <a:ext cx="6554867" cy="1524000"/>
          </a:xfrm>
        </p:spPr>
        <p:txBody>
          <a:bodyPr/>
          <a:lstStyle/>
          <a:p>
            <a:r>
              <a:rPr lang="nl-NL" b="1" dirty="0"/>
              <a:t>Meesterschap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47108-0FEF-4D43-8056-E1E1E763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130" y="1545165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kern bestaat uit: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Professionele ontwikkeling</a:t>
            </a:r>
          </a:p>
          <a:p>
            <a:r>
              <a:rPr lang="nl-NL" dirty="0"/>
              <a:t>Lerend vermogen</a:t>
            </a:r>
          </a:p>
          <a:p>
            <a:r>
              <a:rPr lang="nl-NL" dirty="0"/>
              <a:t>Ethisch, moreel handelen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B1A15A-975F-4461-BBF2-4625AAB5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6" y="5755152"/>
            <a:ext cx="3212870" cy="8718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6161D6-3B86-42B2-B545-7B541BF8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411" y="5334263"/>
            <a:ext cx="1993565" cy="19021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79586E-9547-4316-9297-1B3F0C9A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217" y="5688090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9095D-093D-F947-A558-7BC2C22C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5" y="557741"/>
            <a:ext cx="6554867" cy="1524000"/>
          </a:xfrm>
        </p:spPr>
        <p:txBody>
          <a:bodyPr/>
          <a:lstStyle/>
          <a:p>
            <a:r>
              <a:rPr lang="nl-NL" b="1" dirty="0"/>
              <a:t>Onderzoekend vermogen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5C457-8D30-C64F-8273-69FC373C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66" y="1545165"/>
            <a:ext cx="6554867" cy="3767670"/>
          </a:xfrm>
        </p:spPr>
        <p:txBody>
          <a:bodyPr/>
          <a:lstStyle/>
          <a:p>
            <a:r>
              <a:rPr lang="nl-NL" dirty="0"/>
              <a:t>Onderkennen en analyseren van complexe vraagstukken in de beroepspraktijk</a:t>
            </a:r>
          </a:p>
          <a:p>
            <a:r>
              <a:rPr lang="nl-NL" dirty="0"/>
              <a:t>En deze op een strategische, tactische en creatieve wijze kunnen oplossen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B28A13-61B6-4711-8BEF-67106E78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4" y="5805863"/>
            <a:ext cx="3057424" cy="8296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96988AA-C326-45E5-8DB8-E25FA880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88" y="5510741"/>
            <a:ext cx="1654951" cy="15790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0B5D951-2A7C-4F27-B274-758E3F7DB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339" y="5696622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0DCBE-F6CF-C345-8EAB-711C947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5" y="722573"/>
            <a:ext cx="6554867" cy="1524000"/>
          </a:xfrm>
        </p:spPr>
        <p:txBody>
          <a:bodyPr/>
          <a:lstStyle/>
          <a:p>
            <a:r>
              <a:rPr lang="nl-NL" b="1" dirty="0"/>
              <a:t>Interprofessioneel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34EE3D-3899-574F-B149-3F5B010A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66" y="1340350"/>
            <a:ext cx="6554867" cy="3767670"/>
          </a:xfrm>
        </p:spPr>
        <p:txBody>
          <a:bodyPr/>
          <a:lstStyle/>
          <a:p>
            <a:r>
              <a:rPr lang="nl-NL" dirty="0"/>
              <a:t>Het kunnen duiden van de belangrijke, complexe kwesties samen met en vanuit verschillende disciplines, stakeholders, perspectieven en </a:t>
            </a:r>
            <a:r>
              <a:rPr lang="nl-NL" dirty="0" smtClean="0"/>
              <a:t>invalshoeken</a:t>
            </a:r>
          </a:p>
          <a:p>
            <a:r>
              <a:rPr lang="nl-NL" dirty="0" smtClean="0"/>
              <a:t>Lerend netwerk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AA4B67-117D-40E6-838E-2F0B5443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4" y="5528863"/>
            <a:ext cx="3212870" cy="8718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B6B7E21-1292-4DC6-9DED-CB3E8507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87" y="5108020"/>
            <a:ext cx="1993565" cy="19021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6438C3-05F8-47F7-945E-395D9A1AB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497" y="5556114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21488-E970-7047-8ECC-D3446279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442191"/>
            <a:ext cx="6554867" cy="1524000"/>
          </a:xfrm>
        </p:spPr>
        <p:txBody>
          <a:bodyPr/>
          <a:lstStyle/>
          <a:p>
            <a:r>
              <a:rPr lang="nl-NL" b="1" dirty="0"/>
              <a:t>Doorwerking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ED10B-C99C-BF4D-9D65-1F18B76A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66" y="1545165"/>
            <a:ext cx="6554867" cy="3767670"/>
          </a:xfrm>
        </p:spPr>
        <p:txBody>
          <a:bodyPr/>
          <a:lstStyle/>
          <a:p>
            <a:r>
              <a:rPr lang="nl-NL" dirty="0"/>
              <a:t>Het resultaat dat de masterprofessional bewerkstelligt.</a:t>
            </a:r>
          </a:p>
          <a:p>
            <a:r>
              <a:rPr lang="nl-NL" dirty="0"/>
              <a:t>De masterprofessional zorgt door zijn handelen voor doorwerking in de beroepspraktijk en draagt bij aan innovatie</a:t>
            </a:r>
            <a:r>
              <a:rPr lang="nl-NL" dirty="0" smtClean="0"/>
              <a:t>.</a:t>
            </a:r>
          </a:p>
          <a:p>
            <a:r>
              <a:rPr lang="nl-NL" dirty="0" smtClean="0"/>
              <a:t>Slimme oplossingen voor complexe vraagstukken</a:t>
            </a:r>
          </a:p>
          <a:p>
            <a:r>
              <a:rPr lang="nl-NL" dirty="0" err="1" smtClean="0"/>
              <a:t>Futures</a:t>
            </a:r>
            <a:r>
              <a:rPr lang="nl-NL" dirty="0" smtClean="0"/>
              <a:t> </a:t>
            </a:r>
            <a:r>
              <a:rPr lang="nl-NL" dirty="0" err="1" smtClean="0"/>
              <a:t>Literacy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53329B-8E04-41E1-AF0A-65DBDFC4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5726402"/>
            <a:ext cx="2728224" cy="7402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4F97E4-4F86-4D89-BED5-DA4088AF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193" y="5533534"/>
            <a:ext cx="1537713" cy="14671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AA0A8B-2684-4B0C-A32D-C7EBD1A9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814" y="5653809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992" y="783336"/>
            <a:ext cx="6554867" cy="1524000"/>
          </a:xfrm>
        </p:spPr>
        <p:txBody>
          <a:bodyPr/>
          <a:lstStyle/>
          <a:p>
            <a:r>
              <a:rPr lang="nl-NL" b="1" dirty="0" smtClean="0"/>
              <a:t>Essentieel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 bij de ontwikkeling van een nieuwe master:</a:t>
            </a:r>
          </a:p>
          <a:p>
            <a:endParaRPr lang="nl-NL" dirty="0" smtClean="0"/>
          </a:p>
          <a:p>
            <a:r>
              <a:rPr lang="nl-NL" dirty="0" smtClean="0"/>
              <a:t>Verbinding met speerpunten hogeschool!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3" y="5711920"/>
            <a:ext cx="2700762" cy="7376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425" y="5385748"/>
            <a:ext cx="1633870" cy="1554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369" y="5577796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4492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200</Words>
  <Application>Microsoft Office PowerPoint</Application>
  <PresentationFormat>Diavoorstelling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</vt:lpstr>
      <vt:lpstr>Wingdings 3</vt:lpstr>
      <vt:lpstr>Segment</vt:lpstr>
      <vt:lpstr>Masters: Futureproof!</vt:lpstr>
      <vt:lpstr>Programma</vt:lpstr>
      <vt:lpstr>Toelichting Professionele masterstandaard</vt:lpstr>
      <vt:lpstr>Pijlers van de masterstandaard</vt:lpstr>
      <vt:lpstr>Meesterschap</vt:lpstr>
      <vt:lpstr>Onderzoekend vermogen</vt:lpstr>
      <vt:lpstr>Interprofessioneel handelen</vt:lpstr>
      <vt:lpstr>Doorwerking</vt:lpstr>
      <vt:lpstr>Essentieel </vt:lpstr>
      <vt:lpstr>Save the date: 26 maart 2020!</vt:lpstr>
      <vt:lpstr>Voor vragen kunt u terecht bij: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Masters: Futureproof!</dc:title>
  <dc:creator>Riemersma M, Margreet</dc:creator>
  <cp:lastModifiedBy>Riemersma M, Margreet</cp:lastModifiedBy>
  <cp:revision>14</cp:revision>
  <dcterms:created xsi:type="dcterms:W3CDTF">2019-04-17T11:12:31Z</dcterms:created>
  <dcterms:modified xsi:type="dcterms:W3CDTF">2019-05-07T14:15:53Z</dcterms:modified>
</cp:coreProperties>
</file>