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5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Layouts/slideLayout10.xml" ContentType="application/vnd.openxmlformats-officedocument.presentationml.slideLayout+xml"/>
  <Override PartName="/ppt/theme/theme7.xml" ContentType="application/vnd.openxmlformats-officedocument.theme+xml"/>
  <Override PartName="/ppt/slideLayouts/slideLayout11.xml" ContentType="application/vnd.openxmlformats-officedocument.presentationml.slideLayout+xml"/>
  <Override PartName="/ppt/theme/theme8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9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10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570" r:id="rId3"/>
    <p:sldMasterId id="2147484030" r:id="rId4"/>
    <p:sldMasterId id="2147484072" r:id="rId5"/>
    <p:sldMasterId id="2147484650" r:id="rId6"/>
    <p:sldMasterId id="2147484342" r:id="rId7"/>
    <p:sldMasterId id="2147484347" r:id="rId8"/>
    <p:sldMasterId id="2147484418" r:id="rId9"/>
    <p:sldMasterId id="2147484428" r:id="rId10"/>
    <p:sldMasterId id="2147484350" r:id="rId11"/>
    <p:sldMasterId id="2147484408" r:id="rId12"/>
    <p:sldMasterId id="2147484430" r:id="rId13"/>
  </p:sldMasterIdLst>
  <p:notesMasterIdLst>
    <p:notesMasterId r:id="rId35"/>
  </p:notesMasterIdLst>
  <p:handoutMasterIdLst>
    <p:handoutMasterId r:id="rId36"/>
  </p:handoutMasterIdLst>
  <p:sldIdLst>
    <p:sldId id="321" r:id="rId14"/>
    <p:sldId id="338" r:id="rId15"/>
    <p:sldId id="339" r:id="rId16"/>
    <p:sldId id="315" r:id="rId17"/>
    <p:sldId id="311" r:id="rId18"/>
    <p:sldId id="332" r:id="rId19"/>
    <p:sldId id="340" r:id="rId20"/>
    <p:sldId id="341" r:id="rId21"/>
    <p:sldId id="296" r:id="rId22"/>
    <p:sldId id="327" r:id="rId23"/>
    <p:sldId id="334" r:id="rId24"/>
    <p:sldId id="335" r:id="rId25"/>
    <p:sldId id="336" r:id="rId26"/>
    <p:sldId id="299" r:id="rId27"/>
    <p:sldId id="337" r:id="rId28"/>
    <p:sldId id="314" r:id="rId29"/>
    <p:sldId id="331" r:id="rId30"/>
    <p:sldId id="343" r:id="rId31"/>
    <p:sldId id="342" r:id="rId32"/>
    <p:sldId id="333" r:id="rId33"/>
    <p:sldId id="300" r:id="rId34"/>
  </p:sldIdLst>
  <p:sldSz cx="9144000" cy="6858000" type="screen4x3"/>
  <p:notesSz cx="7019925" cy="930592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384">
          <p15:clr>
            <a:srgbClr val="A4A3A4"/>
          </p15:clr>
        </p15:guide>
        <p15:guide id="3" orient="horz" pos="3519">
          <p15:clr>
            <a:srgbClr val="A4A3A4"/>
          </p15:clr>
        </p15:guide>
        <p15:guide id="4" pos="2880">
          <p15:clr>
            <a:srgbClr val="A4A3A4"/>
          </p15:clr>
        </p15:guide>
        <p15:guide id="5" pos="1920">
          <p15:clr>
            <a:srgbClr val="A4A3A4"/>
          </p15:clr>
        </p15:guide>
        <p15:guide id="6" pos="960">
          <p15:clr>
            <a:srgbClr val="A4A3A4"/>
          </p15:clr>
        </p15:guide>
        <p15:guide id="7" pos="3840">
          <p15:clr>
            <a:srgbClr val="A4A3A4"/>
          </p15:clr>
        </p15:guide>
        <p15:guide id="8" pos="4800">
          <p15:clr>
            <a:srgbClr val="A4A3A4"/>
          </p15:clr>
        </p15:guide>
        <p15:guide id="9" pos="17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1">
          <p15:clr>
            <a:srgbClr val="A4A3A4"/>
          </p15:clr>
        </p15:guide>
        <p15:guide id="2" pos="221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F0033"/>
    <a:srgbClr val="CC0033"/>
    <a:srgbClr val="B71327"/>
    <a:srgbClr val="B10538"/>
    <a:srgbClr val="D4737D"/>
    <a:srgbClr val="FBE0DF"/>
    <a:srgbClr val="A4D7DF"/>
    <a:srgbClr val="F3C3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1243" y="67"/>
      </p:cViewPr>
      <p:guideLst>
        <p:guide orient="horz" pos="2160"/>
        <p:guide orient="horz" pos="384"/>
        <p:guide orient="horz" pos="3519"/>
        <p:guide pos="2880"/>
        <p:guide pos="1920"/>
        <p:guide pos="960"/>
        <p:guide pos="3840"/>
        <p:guide pos="4800"/>
        <p:guide pos="17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26" d="100"/>
          <a:sy n="126" d="100"/>
        </p:scale>
        <p:origin x="-4016" y="-120"/>
      </p:cViewPr>
      <p:guideLst>
        <p:guide orient="horz" pos="2931"/>
        <p:guide pos="221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6.xml"/><Relationship Id="rId13" Type="http://schemas.openxmlformats.org/officeDocument/2006/relationships/slideMaster" Target="slideMasters/slideMaster11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7" Type="http://schemas.openxmlformats.org/officeDocument/2006/relationships/slideMaster" Target="slideMasters/slideMaster5.xml"/><Relationship Id="rId12" Type="http://schemas.openxmlformats.org/officeDocument/2006/relationships/slideMaster" Target="slideMasters/slideMaster10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4.xml"/><Relationship Id="rId11" Type="http://schemas.openxmlformats.org/officeDocument/2006/relationships/slideMaster" Target="slideMasters/slideMaster9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3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handoutMaster" Target="handoutMasters/handoutMaster1.xml"/><Relationship Id="rId10" Type="http://schemas.openxmlformats.org/officeDocument/2006/relationships/slideMaster" Target="slideMasters/slideMaster8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" Type="http://schemas.openxmlformats.org/officeDocument/2006/relationships/slideMaster" Target="slideMasters/slideMaster2.xml"/><Relationship Id="rId9" Type="http://schemas.openxmlformats.org/officeDocument/2006/relationships/slideMaster" Target="slideMasters/slideMaster7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976688" y="0"/>
            <a:ext cx="3041650" cy="465138"/>
          </a:xfrm>
          <a:prstGeom prst="rect">
            <a:avLst/>
          </a:prstGeom>
        </p:spPr>
        <p:txBody>
          <a:bodyPr vert="horz" wrap="square" lIns="93287" tIns="46644" rIns="93287" bIns="46644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AC2CDB1-EF07-432E-A54E-73E6BEEE9A8E}" type="datetimeFigureOut">
              <a:rPr lang="nl-NL"/>
              <a:pPr>
                <a:defRPr/>
              </a:pPr>
              <a:t>21-9-2015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839200"/>
            <a:ext cx="3041650" cy="465138"/>
          </a:xfrm>
          <a:prstGeom prst="rect">
            <a:avLst/>
          </a:prstGeom>
        </p:spPr>
        <p:txBody>
          <a:bodyPr vert="horz" wrap="square" lIns="93287" tIns="46644" rIns="93287" bIns="46644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976688" y="8839200"/>
            <a:ext cx="3041650" cy="465138"/>
          </a:xfrm>
          <a:prstGeom prst="rect">
            <a:avLst/>
          </a:prstGeom>
        </p:spPr>
        <p:txBody>
          <a:bodyPr vert="horz" wrap="square" lIns="93287" tIns="46644" rIns="93287" bIns="46644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339B4CF-1075-4113-885B-47234378446E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1379552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1650" cy="465138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3287" tIns="46644" rIns="93287" bIns="46644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8275" y="0"/>
            <a:ext cx="3041650" cy="465138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3287" tIns="46644" rIns="93287" bIns="46644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4275" y="698500"/>
            <a:ext cx="4651375" cy="34893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6625" y="4419600"/>
            <a:ext cx="5146675" cy="418782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3287" tIns="46644" rIns="93287" bIns="466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Klik om de tekststijl van het model te bewerken</a:t>
            </a:r>
          </a:p>
          <a:p>
            <a:pPr lvl="1"/>
            <a:r>
              <a:rPr lang="en-US" noProof="0" smtClean="0"/>
              <a:t>Tweede niveau</a:t>
            </a:r>
          </a:p>
          <a:p>
            <a:pPr lvl="2"/>
            <a:r>
              <a:rPr lang="en-US" noProof="0" smtClean="0"/>
              <a:t>Derde niveau</a:t>
            </a:r>
          </a:p>
          <a:p>
            <a:pPr lvl="3"/>
            <a:r>
              <a:rPr lang="en-US" noProof="0" smtClean="0"/>
              <a:t>Vierde niveau</a:t>
            </a:r>
          </a:p>
          <a:p>
            <a:pPr lvl="4"/>
            <a:r>
              <a:rPr lang="en-US" noProof="0" smtClean="0"/>
              <a:t>Vijfde niveau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0788"/>
            <a:ext cx="3041650" cy="46513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3287" tIns="46644" rIns="93287" bIns="46644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8275" y="8840788"/>
            <a:ext cx="3041650" cy="46513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3287" tIns="46644" rIns="93287" bIns="46644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4E7D660B-E4F2-4AA8-B14E-D9BD5507665A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2434720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ＭＳ Ｐゴシック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ＭＳ Ｐゴシック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ＭＳ Ｐゴシック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ＭＳ Ｐゴシック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2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>
            <a:spLocks noChangeArrowheads="1"/>
          </p:cNvSpPr>
          <p:nvPr userDrawn="1"/>
        </p:nvSpPr>
        <p:spPr bwMode="auto">
          <a:xfrm>
            <a:off x="5851525" y="4862513"/>
            <a:ext cx="184150" cy="461962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endParaRPr lang="nl-NL" smtClean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3068960"/>
            <a:ext cx="2880320" cy="936104"/>
          </a:xfrm>
          <a:prstGeom prst="rect">
            <a:avLst/>
          </a:prstGeom>
        </p:spPr>
        <p:txBody>
          <a:bodyPr anchor="b"/>
          <a:lstStyle>
            <a:lvl1pPr algn="l">
              <a:defRPr sz="2400" b="0" i="0" cap="all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8" name="Tijdelijke aanduiding voor tekst 3"/>
          <p:cNvSpPr>
            <a:spLocks noGrp="1"/>
          </p:cNvSpPr>
          <p:nvPr>
            <p:ph type="body" sz="half" idx="10"/>
          </p:nvPr>
        </p:nvSpPr>
        <p:spPr>
          <a:xfrm>
            <a:off x="395536" y="6021288"/>
            <a:ext cx="3816424" cy="7602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CC0033"/>
                </a:solidFill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</p:txBody>
      </p:sp>
    </p:spTree>
    <p:extLst>
      <p:ext uri="{BB962C8B-B14F-4D97-AF65-F5344CB8AC3E}">
        <p14:creationId xmlns:p14="http://schemas.microsoft.com/office/powerpoint/2010/main" val="811049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971600" y="1700808"/>
            <a:ext cx="7272808" cy="30243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600" b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</p:txBody>
      </p:sp>
      <p:sp>
        <p:nvSpPr>
          <p:cNvPr id="8" name="Tijdelijke aanduiding voor tekst 3"/>
          <p:cNvSpPr>
            <a:spLocks noGrp="1"/>
          </p:cNvSpPr>
          <p:nvPr>
            <p:ph type="body" sz="half" idx="13"/>
          </p:nvPr>
        </p:nvSpPr>
        <p:spPr>
          <a:xfrm>
            <a:off x="971600" y="4941168"/>
            <a:ext cx="7272808" cy="4461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0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982887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971600" y="1772816"/>
            <a:ext cx="7272808" cy="30243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600" b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</p:txBody>
      </p:sp>
      <p:sp>
        <p:nvSpPr>
          <p:cNvPr id="8" name="Tijdelijke aanduiding voor tekst 3"/>
          <p:cNvSpPr>
            <a:spLocks noGrp="1"/>
          </p:cNvSpPr>
          <p:nvPr>
            <p:ph type="body" sz="half" idx="13"/>
          </p:nvPr>
        </p:nvSpPr>
        <p:spPr>
          <a:xfrm>
            <a:off x="971600" y="4941168"/>
            <a:ext cx="7272808" cy="4461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2029112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2"/>
          <p:cNvSpPr>
            <a:spLocks noGrp="1"/>
          </p:cNvSpPr>
          <p:nvPr>
            <p:ph type="pic" idx="10"/>
          </p:nvPr>
        </p:nvSpPr>
        <p:spPr>
          <a:xfrm>
            <a:off x="0" y="-27384"/>
            <a:ext cx="91440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619672" y="1556793"/>
            <a:ext cx="5832648" cy="30963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/>
            </a:lvl2pPr>
            <a:lvl5pPr marL="1828800" indent="0">
              <a:buNone/>
              <a:defRPr/>
            </a:lvl5pPr>
          </a:lstStyle>
          <a:p>
            <a:pPr lvl="0"/>
            <a:r>
              <a:rPr lang="nl-NL" dirty="0" smtClean="0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6951058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2"/>
          <p:cNvSpPr>
            <a:spLocks noGrp="1"/>
          </p:cNvSpPr>
          <p:nvPr>
            <p:ph type="pic" idx="10"/>
          </p:nvPr>
        </p:nvSpPr>
        <p:spPr>
          <a:xfrm>
            <a:off x="0" y="-27384"/>
            <a:ext cx="91440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619672" y="1556793"/>
            <a:ext cx="5832648" cy="30963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/>
            </a:lvl2pPr>
            <a:lvl5pPr marL="1828800" indent="0">
              <a:buNone/>
              <a:defRPr/>
            </a:lvl5pPr>
          </a:lstStyle>
          <a:p>
            <a:pPr lvl="0"/>
            <a:r>
              <a:rPr lang="nl-NL" dirty="0" smtClean="0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5964066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2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1053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endParaRPr lang="nl-NL" smtClean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C0033"/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115616" y="836712"/>
            <a:ext cx="6408712" cy="22322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6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</p:txBody>
      </p:sp>
    </p:spTree>
    <p:extLst>
      <p:ext uri="{BB962C8B-B14F-4D97-AF65-F5344CB8AC3E}">
        <p14:creationId xmlns:p14="http://schemas.microsoft.com/office/powerpoint/2010/main" val="3448100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4" descr="HR_rood_achtergrond_verloop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5" descr="HR_LOGO_rechtsonder_CMYK_wit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075" y="3213100"/>
            <a:ext cx="2173288" cy="217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6" descr="HR_OJ_CMYK_wit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038" y="1557338"/>
            <a:ext cx="5030787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9436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5" descr="HR_LOGO_rechtsonder_CMYK_wit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075" y="3213100"/>
            <a:ext cx="2173288" cy="217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6" descr="HR_OJ_CMYK_wit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038" y="1557338"/>
            <a:ext cx="5030787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C0033"/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dirty="0" smtClean="0"/>
          </a:p>
        </p:txBody>
      </p:sp>
    </p:spTree>
    <p:extLst>
      <p:ext uri="{BB962C8B-B14F-4D97-AF65-F5344CB8AC3E}">
        <p14:creationId xmlns:p14="http://schemas.microsoft.com/office/powerpoint/2010/main" val="523722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5" descr="HR_LOGO_rechtsonder_CMYK_wit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075" y="3213100"/>
            <a:ext cx="2173288" cy="217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6" descr="HR_OJ_CMYK_wit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038" y="1557338"/>
            <a:ext cx="5030787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C0033"/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dirty="0" smtClean="0"/>
          </a:p>
        </p:txBody>
      </p:sp>
    </p:spTree>
    <p:extLst>
      <p:ext uri="{BB962C8B-B14F-4D97-AF65-F5344CB8AC3E}">
        <p14:creationId xmlns:p14="http://schemas.microsoft.com/office/powerpoint/2010/main" val="38323315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2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1053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endParaRPr lang="nl-NL" smtClean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C0033"/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115616" y="836712"/>
            <a:ext cx="6408712" cy="22322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6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</p:txBody>
      </p:sp>
    </p:spTree>
    <p:extLst>
      <p:ext uri="{BB962C8B-B14F-4D97-AF65-F5344CB8AC3E}">
        <p14:creationId xmlns:p14="http://schemas.microsoft.com/office/powerpoint/2010/main" val="21894662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5" descr="HR_LOGO_rechtsonder_CMYK_wit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075" y="3213100"/>
            <a:ext cx="2173288" cy="217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6" descr="HR_OJ_CMYK_wit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038" y="1557338"/>
            <a:ext cx="5030787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C0033"/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dirty="0" smtClean="0"/>
          </a:p>
        </p:txBody>
      </p:sp>
    </p:spTree>
    <p:extLst>
      <p:ext uri="{BB962C8B-B14F-4D97-AF65-F5344CB8AC3E}">
        <p14:creationId xmlns:p14="http://schemas.microsoft.com/office/powerpoint/2010/main" val="738224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45091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l-NL" noProof="0" dirty="0" smtClean="0"/>
              <a:t>Sleep de afbeelding naar de tijdelijke aanduiding of klik op het pictogram als u een afbeelding wilt toevoegen</a:t>
            </a:r>
            <a:endParaRPr lang="nl-NL" noProof="0" dirty="0"/>
          </a:p>
        </p:txBody>
      </p:sp>
      <p:sp>
        <p:nvSpPr>
          <p:cNvPr id="4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395536" y="5733256"/>
            <a:ext cx="8748464" cy="1124743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lvl="0"/>
            <a:r>
              <a:rPr lang="nl-NL" dirty="0" smtClean="0"/>
              <a:t>Titelstijl van model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968182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750" y="0"/>
            <a:ext cx="7993063" cy="1143000"/>
          </a:xfrm>
          <a:prstGeom prst="rect">
            <a:avLst/>
          </a:prstGeom>
        </p:spPr>
        <p:txBody>
          <a:bodyPr/>
          <a:lstStyle/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539750" y="1471612"/>
            <a:ext cx="8015288" cy="397361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 marL="542925" indent="-542925">
              <a:buClr>
                <a:schemeClr val="accent4"/>
              </a:buClr>
              <a:buSzPct val="100000"/>
              <a:buFont typeface="Lucida Grande"/>
              <a:buChar char="▸"/>
              <a:defRPr>
                <a:latin typeface="Arial"/>
              </a:defRPr>
            </a:lvl1pPr>
          </a:lstStyle>
          <a:p>
            <a:pPr lvl="0"/>
            <a:r>
              <a:rPr lang="en-US" noProof="0" smtClean="0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434423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750" y="0"/>
            <a:ext cx="7993063" cy="1143000"/>
          </a:xfrm>
          <a:prstGeom prst="rect">
            <a:avLst/>
          </a:prstGeom>
        </p:spPr>
        <p:txBody>
          <a:bodyPr/>
          <a:lstStyle/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539750" y="1471612"/>
            <a:ext cx="8015288" cy="397361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pPr lvl="0"/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3940684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325" y="5711825"/>
            <a:ext cx="814388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750" y="0"/>
            <a:ext cx="7993063" cy="1143000"/>
          </a:xfrm>
          <a:prstGeom prst="rect">
            <a:avLst/>
          </a:prstGeom>
        </p:spPr>
        <p:txBody>
          <a:bodyPr/>
          <a:lstStyle/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539750" y="1471612"/>
            <a:ext cx="8015288" cy="397361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 marL="457200" indent="-457200">
              <a:buClr>
                <a:schemeClr val="accent4"/>
              </a:buClr>
              <a:buSzPct val="100000"/>
              <a:buFont typeface="Lucida Grande"/>
              <a:buChar char="▸"/>
              <a:defRPr>
                <a:latin typeface="Arial"/>
              </a:defRPr>
            </a:lvl1pPr>
          </a:lstStyle>
          <a:p>
            <a:pPr lvl="0"/>
            <a:r>
              <a:rPr lang="en-US" noProof="0" smtClean="0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497751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6" descr="stippellij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41438"/>
            <a:ext cx="38100" cy="527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11560" y="1700808"/>
            <a:ext cx="3744416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788024" y="1700808"/>
            <a:ext cx="3744416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611385" y="0"/>
            <a:ext cx="7993063" cy="1143000"/>
          </a:xfrm>
          <a:prstGeom prst="rect">
            <a:avLst/>
          </a:prstGeom>
        </p:spPr>
        <p:txBody>
          <a:bodyPr/>
          <a:lstStyle/>
          <a:p>
            <a:r>
              <a:rPr lang="nl-NL" dirty="0" smtClean="0"/>
              <a:t>Klik om de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58764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611385" y="0"/>
            <a:ext cx="7993063" cy="1143000"/>
          </a:xfrm>
          <a:prstGeom prst="rect">
            <a:avLst/>
          </a:prstGeom>
        </p:spPr>
        <p:txBody>
          <a:bodyPr/>
          <a:lstStyle/>
          <a:p>
            <a:r>
              <a:rPr lang="nl-NL" dirty="0" smtClean="0"/>
              <a:t>Klik om de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62834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6" descr="stippellij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41438"/>
            <a:ext cx="38100" cy="527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11560" y="1700808"/>
            <a:ext cx="3744416" cy="45259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788024" y="1700808"/>
            <a:ext cx="3744416" cy="45259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611385" y="0"/>
            <a:ext cx="7993063" cy="1143000"/>
          </a:xfrm>
          <a:prstGeom prst="rect">
            <a:avLst/>
          </a:prstGeom>
        </p:spPr>
        <p:txBody>
          <a:bodyPr/>
          <a:lstStyle/>
          <a:p>
            <a:r>
              <a:rPr lang="nl-NL" dirty="0" smtClean="0"/>
              <a:t>Klik om de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74503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90872" y="1600200"/>
            <a:ext cx="8157592" cy="4133850"/>
          </a:xfrm>
        </p:spPr>
        <p:txBody>
          <a:bodyPr/>
          <a:lstStyle>
            <a:lvl2pPr>
              <a:defRPr sz="1600"/>
            </a:lvl2pPr>
            <a:lvl3pPr>
              <a:defRPr sz="1400"/>
            </a:lvl3pPr>
            <a:lvl4pPr>
              <a:defRPr sz="1400"/>
            </a:lvl4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611385" y="0"/>
            <a:ext cx="7993063" cy="1143000"/>
          </a:xfrm>
          <a:prstGeom prst="rect">
            <a:avLst/>
          </a:prstGeom>
        </p:spPr>
        <p:txBody>
          <a:bodyPr/>
          <a:lstStyle/>
          <a:p>
            <a:r>
              <a:rPr lang="nl-NL" dirty="0" smtClean="0"/>
              <a:t>Klik om de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45841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6" descr="stippellij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41438"/>
            <a:ext cx="38100" cy="527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11560" y="1600200"/>
            <a:ext cx="3816424" cy="45259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716016" y="1600200"/>
            <a:ext cx="3816424" cy="45259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611385" y="0"/>
            <a:ext cx="7993063" cy="1143000"/>
          </a:xfrm>
          <a:prstGeom prst="rect">
            <a:avLst/>
          </a:prstGeom>
        </p:spPr>
        <p:txBody>
          <a:bodyPr/>
          <a:lstStyle/>
          <a:p>
            <a:r>
              <a:rPr lang="nl-NL" dirty="0" smtClean="0"/>
              <a:t>Klik om de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05434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.png"/><Relationship Id="rId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2.emf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.emf"/><Relationship Id="rId5" Type="http://schemas.openxmlformats.org/officeDocument/2006/relationships/theme" Target="../theme/theme11.xml"/><Relationship Id="rId4" Type="http://schemas.openxmlformats.org/officeDocument/2006/relationships/slideLayout" Target="../slideLayouts/slideLayout2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eg"/><Relationship Id="rId4" Type="http://schemas.openxmlformats.org/officeDocument/2006/relationships/image" Target="../media/image4.emf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jpe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0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1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Afbeelding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5713413"/>
            <a:ext cx="2151063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215" r:id="rId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ヒラギノ角ゴ Pro W3" charset="0"/>
          <a:cs typeface="ヒラギノ角ゴ Pro W3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Afbeelding 3" descr="HR_rood_achtergrond_verloop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Titelstijl van model bewerken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20" r:id="rId1"/>
    <p:sldLayoutId id="2147485221" r:id="rId2"/>
    <p:sldLayoutId id="2147485222" r:id="rId3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ヒラギノ角ゴ Pro W3" charset="0"/>
          <a:cs typeface="ヒラギノ角ゴ Pro W3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Afbeelding 2" descr="HR_LOGO_rechtsonder_CMYK_wit.eps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075" y="3213100"/>
            <a:ext cx="2173288" cy="217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Afbeelding 3" descr="HR_OJ_CMYK_wit.eps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038" y="1557338"/>
            <a:ext cx="5030787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hoek 1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F0033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nl-NL">
              <a:solidFill>
                <a:schemeClr val="lt1"/>
              </a:solidFill>
              <a:latin typeface="+mn-lt"/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23" r:id="rId1"/>
    <p:sldLayoutId id="2147485224" r:id="rId2"/>
    <p:sldLayoutId id="2147485225" r:id="rId3"/>
    <p:sldLayoutId id="2147485214" r:id="rId4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ヒラギノ角ゴ Pro W3" charset="0"/>
          <a:cs typeface="ヒラギノ角ゴ Pro W3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395288" y="5661025"/>
            <a:ext cx="8736012" cy="1200150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Hoofdstuk</a:t>
            </a:r>
            <a:r>
              <a:rPr lang="en-US" dirty="0"/>
              <a:t> </a:t>
            </a:r>
            <a:r>
              <a:rPr lang="en-US" dirty="0" err="1"/>
              <a:t>titel</a:t>
            </a:r>
            <a:endParaRPr lang="nl-N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06" r:id="rId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cap="all">
          <a:solidFill>
            <a:srgbClr val="CC0033"/>
          </a:solidFill>
          <a:latin typeface="Arial"/>
          <a:ea typeface="MS PGothic" panose="020B0600070205080204" pitchFamily="34" charset="-128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CC0033"/>
          </a:solidFill>
          <a:latin typeface="Arial" charset="0"/>
          <a:ea typeface="MS PGothic" panose="020B0600070205080204" pitchFamily="34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CC0033"/>
          </a:solidFill>
          <a:latin typeface="Arial" charset="0"/>
          <a:ea typeface="MS PGothic" panose="020B0600070205080204" pitchFamily="34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CC0033"/>
          </a:solidFill>
          <a:latin typeface="Arial" charset="0"/>
          <a:ea typeface="MS PGothic" panose="020B0600070205080204" pitchFamily="34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CC0033"/>
          </a:solidFill>
          <a:latin typeface="Arial" charset="0"/>
          <a:ea typeface="MS PGothic" panose="020B0600070205080204" pitchFamily="34" charset="-128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Verdana" pitchFamily="34" charset="0"/>
          <a:ea typeface="ＭＳ Ｐゴシック" pitchFamily="-48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Verdana" pitchFamily="34" charset="0"/>
          <a:ea typeface="ＭＳ Ｐゴシック" pitchFamily="-48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Verdana" pitchFamily="34" charset="0"/>
          <a:ea typeface="ＭＳ Ｐゴシック" pitchFamily="-48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Verdana" pitchFamily="34" charset="0"/>
          <a:ea typeface="ＭＳ Ｐゴシック" pitchFamily="-48" charset="-128"/>
        </a:defRPr>
      </a:lvl9pPr>
    </p:titleStyle>
    <p:bodyStyle>
      <a:lvl1pPr marL="542925" indent="-542925" algn="l" rtl="0" eaLnBrk="0" fontAlgn="base" hangingPunct="0">
        <a:spcBef>
          <a:spcPct val="20000"/>
        </a:spcBef>
        <a:spcAft>
          <a:spcPct val="0"/>
        </a:spcAft>
        <a:buClr>
          <a:srgbClr val="CE0044"/>
        </a:buClr>
        <a:buSzPct val="120000"/>
        <a:buFont typeface="Arial" panose="020B0604020202020204" pitchFamily="34" charset="0"/>
        <a:buBlip>
          <a:blip r:embed="rId3"/>
        </a:buBlip>
        <a:defRPr sz="20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922338" indent="-200025" algn="l" rtl="0" eaLnBrk="0" fontAlgn="base" hangingPunct="0">
        <a:spcBef>
          <a:spcPct val="20000"/>
        </a:spcBef>
        <a:spcAft>
          <a:spcPct val="0"/>
        </a:spcAft>
        <a:buClr>
          <a:srgbClr val="CE0044"/>
        </a:buClr>
        <a:buSzPct val="120000"/>
        <a:buFont typeface="Arial" panose="020B0604020202020204" pitchFamily="34" charset="0"/>
        <a:buBlip>
          <a:blip r:embed="rId3"/>
        </a:buBlip>
        <a:defRPr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2pPr>
      <a:lvl3pPr marL="1101725" indent="-187325" algn="l" rtl="0" eaLnBrk="0" fontAlgn="base" hangingPunct="0">
        <a:spcBef>
          <a:spcPct val="20000"/>
        </a:spcBef>
        <a:spcAft>
          <a:spcPct val="0"/>
        </a:spcAft>
        <a:buClr>
          <a:srgbClr val="CE0044"/>
        </a:buClr>
        <a:buSzPct val="120000"/>
        <a:buFont typeface="Arial" panose="020B0604020202020204" pitchFamily="34" charset="0"/>
        <a:defRPr sz="16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3pPr>
      <a:lvl4pPr marL="1738313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Arial" charset="0"/>
          <a:ea typeface="MS PGothic" panose="020B0600070205080204" pitchFamily="34" charset="-128"/>
          <a:cs typeface="ＭＳ Ｐゴシック" charset="0"/>
        </a:defRPr>
      </a:lvl4pPr>
      <a:lvl5pPr marL="21463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" charset="0"/>
          <a:ea typeface="MS PGothic" panose="020B0600070205080204" pitchFamily="34" charset="-128"/>
          <a:cs typeface="ＭＳ Ｐゴシック" charset="0"/>
        </a:defRPr>
      </a:lvl5pPr>
      <a:lvl6pPr marL="26035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" charset="0"/>
          <a:ea typeface="+mn-ea"/>
        </a:defRPr>
      </a:lvl6pPr>
      <a:lvl7pPr marL="30607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" charset="0"/>
          <a:ea typeface="+mn-ea"/>
        </a:defRPr>
      </a:lvl7pPr>
      <a:lvl8pPr marL="35179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" charset="0"/>
          <a:ea typeface="+mn-ea"/>
        </a:defRPr>
      </a:lvl8pPr>
      <a:lvl9pPr marL="39751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" charset="0"/>
          <a:ea typeface="+mn-ea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Afbeelding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963" y="-100013"/>
            <a:ext cx="9305926" cy="154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590550" y="0"/>
            <a:ext cx="8229600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Titelstijl van model bewerken</a:t>
            </a:r>
          </a:p>
        </p:txBody>
      </p:sp>
      <p:pic>
        <p:nvPicPr>
          <p:cNvPr id="3076" name="Afbeelding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325" y="5711825"/>
            <a:ext cx="814388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207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"/>
          <a:ea typeface="MS PGothic" panose="020B0600070205080204" pitchFamily="34" charset="-128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" charset="0"/>
          <a:ea typeface="MS PGothic" panose="020B0600070205080204" pitchFamily="34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" charset="0"/>
          <a:ea typeface="MS PGothic" panose="020B0600070205080204" pitchFamily="34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" charset="0"/>
          <a:ea typeface="MS PGothic" panose="020B0600070205080204" pitchFamily="34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" charset="0"/>
          <a:ea typeface="MS PGothic" panose="020B0600070205080204" pitchFamily="34" charset="-128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Verdana" pitchFamily="34" charset="0"/>
          <a:ea typeface="ＭＳ Ｐゴシック" pitchFamily="-48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Verdana" pitchFamily="34" charset="0"/>
          <a:ea typeface="ＭＳ Ｐゴシック" pitchFamily="-48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Verdana" pitchFamily="34" charset="0"/>
          <a:ea typeface="ＭＳ Ｐゴシック" pitchFamily="-48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Verdana" pitchFamily="34" charset="0"/>
          <a:ea typeface="ＭＳ Ｐゴシック" pitchFamily="-48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E0044"/>
        </a:buClr>
        <a:buSzPct val="120000"/>
        <a:buFont typeface="Arial" panose="020B0604020202020204" pitchFamily="34" charset="0"/>
        <a:defRPr sz="28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922338" indent="-200025" algn="l" rtl="0" eaLnBrk="0" fontAlgn="base" hangingPunct="0">
        <a:spcBef>
          <a:spcPct val="20000"/>
        </a:spcBef>
        <a:spcAft>
          <a:spcPct val="0"/>
        </a:spcAft>
        <a:buClr>
          <a:srgbClr val="CE0044"/>
        </a:buClr>
        <a:buSzPct val="120000"/>
        <a:buFont typeface="Arial" panose="020B0604020202020204" pitchFamily="34" charset="0"/>
        <a:buBlip>
          <a:blip r:embed="rId5"/>
        </a:buBlip>
        <a:defRPr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2pPr>
      <a:lvl3pPr marL="1330325" indent="-228600" algn="l" rtl="0" eaLnBrk="0" fontAlgn="base" hangingPunct="0">
        <a:spcBef>
          <a:spcPct val="20000"/>
        </a:spcBef>
        <a:spcAft>
          <a:spcPct val="0"/>
        </a:spcAft>
        <a:buClr>
          <a:srgbClr val="CE0044"/>
        </a:buClr>
        <a:buSzPct val="120000"/>
        <a:buFont typeface="Arial" panose="020B0604020202020204" pitchFamily="34" charset="0"/>
        <a:buBlip>
          <a:blip r:embed="rId5"/>
        </a:buBlip>
        <a:defRPr sz="16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3pPr>
      <a:lvl4pPr marL="1738313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Arial" charset="0"/>
          <a:ea typeface="MS PGothic" panose="020B0600070205080204" pitchFamily="34" charset="-128"/>
          <a:cs typeface="ＭＳ Ｐゴシック" charset="0"/>
        </a:defRPr>
      </a:lvl4pPr>
      <a:lvl5pPr marL="21463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" charset="0"/>
          <a:ea typeface="MS PGothic" panose="020B0600070205080204" pitchFamily="34" charset="-128"/>
          <a:cs typeface="ＭＳ Ｐゴシック" charset="0"/>
        </a:defRPr>
      </a:lvl5pPr>
      <a:lvl6pPr marL="26035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" charset="0"/>
          <a:ea typeface="+mn-ea"/>
        </a:defRPr>
      </a:lvl6pPr>
      <a:lvl7pPr marL="30607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" charset="0"/>
          <a:ea typeface="+mn-ea"/>
        </a:defRPr>
      </a:lvl7pPr>
      <a:lvl8pPr marL="35179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" charset="0"/>
          <a:ea typeface="+mn-ea"/>
        </a:defRPr>
      </a:lvl8pPr>
      <a:lvl9pPr marL="39751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" charset="0"/>
          <a:ea typeface="+mn-ea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Afbeelding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963" y="-100013"/>
            <a:ext cx="9305926" cy="154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590550" y="0"/>
            <a:ext cx="8229600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Titelstijl van model bewerken</a:t>
            </a:r>
          </a:p>
        </p:txBody>
      </p:sp>
      <p:pic>
        <p:nvPicPr>
          <p:cNvPr id="4100" name="Afbeelding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325" y="5711825"/>
            <a:ext cx="814388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Tijdelijke aanduiding voor tekst 1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 smtClean="0"/>
              <a:t>Klik om de tekststijl van het model te bewerken</a:t>
            </a:r>
          </a:p>
          <a:p>
            <a:pPr lvl="1"/>
            <a:r>
              <a:rPr lang="en-US" altLang="nl-NL" smtClean="0"/>
              <a:t>Tweede niveau</a:t>
            </a:r>
          </a:p>
          <a:p>
            <a:pPr lvl="2"/>
            <a:r>
              <a:rPr lang="en-US" altLang="nl-NL" smtClean="0"/>
              <a:t>Derde niveau</a:t>
            </a:r>
          </a:p>
          <a:p>
            <a:pPr lvl="3"/>
            <a:r>
              <a:rPr lang="en-US" altLang="nl-NL" smtClean="0"/>
              <a:t>Vierde niveau</a:t>
            </a:r>
          </a:p>
          <a:p>
            <a:pPr lvl="4"/>
            <a:r>
              <a:rPr lang="en-US" altLang="nl-NL" smtClean="0"/>
              <a:t>Vijfde niveau</a:t>
            </a:r>
            <a:endParaRPr lang="nl-NL" altLang="nl-NL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16" r:id="rId1"/>
    <p:sldLayoutId id="2147485217" r:id="rId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/>
          <a:ea typeface="MS PGothic" panose="020B0600070205080204" pitchFamily="34" charset="-128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ea typeface="MS PGothic" panose="020B0600070205080204" pitchFamily="34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ea typeface="MS PGothic" panose="020B0600070205080204" pitchFamily="34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ea typeface="MS PGothic" panose="020B0600070205080204" pitchFamily="34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ea typeface="MS PGothic" panose="020B0600070205080204" pitchFamily="34" charset="-128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Verdana" pitchFamily="34" charset="0"/>
          <a:ea typeface="ＭＳ Ｐゴシック" pitchFamily="-48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Verdana" pitchFamily="34" charset="0"/>
          <a:ea typeface="ＭＳ Ｐゴシック" pitchFamily="-48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Verdana" pitchFamily="34" charset="0"/>
          <a:ea typeface="ＭＳ Ｐゴシック" pitchFamily="-48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Verdana" pitchFamily="34" charset="0"/>
          <a:ea typeface="ＭＳ Ｐゴシック" pitchFamily="-48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E0044"/>
        </a:buClr>
        <a:buSzPct val="120000"/>
        <a:buFont typeface="Arial" panose="020B0604020202020204" pitchFamily="34" charset="0"/>
        <a:defRPr sz="2800">
          <a:solidFill>
            <a:schemeClr val="tx1"/>
          </a:solidFill>
          <a:latin typeface="Arial"/>
          <a:ea typeface="MS PGothic" panose="020B0600070205080204" pitchFamily="34" charset="-128"/>
          <a:cs typeface="ＭＳ Ｐゴシック" charset="0"/>
        </a:defRPr>
      </a:lvl1pPr>
      <a:lvl2pPr marL="922338" indent="-200025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SzPct val="120000"/>
        <a:buFont typeface="Lucida Grande" pitchFamily="126" charset="0"/>
        <a:buChar char="▸"/>
        <a:defRPr>
          <a:solidFill>
            <a:schemeClr val="tx1"/>
          </a:solidFill>
          <a:latin typeface="Arial"/>
          <a:ea typeface="MS PGothic" panose="020B0600070205080204" pitchFamily="34" charset="-128"/>
          <a:cs typeface="ＭＳ Ｐゴシック" charset="0"/>
        </a:defRPr>
      </a:lvl2pPr>
      <a:lvl3pPr marL="1330325" indent="-2286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SzPct val="120000"/>
        <a:buFont typeface="Lucida Grande" pitchFamily="126" charset="0"/>
        <a:buChar char="▸"/>
        <a:defRPr sz="1600">
          <a:solidFill>
            <a:schemeClr val="tx1"/>
          </a:solidFill>
          <a:latin typeface="Arial"/>
          <a:ea typeface="MS PGothic" panose="020B0600070205080204" pitchFamily="34" charset="-128"/>
          <a:cs typeface="ＭＳ Ｐゴシック" charset="0"/>
        </a:defRPr>
      </a:lvl3pPr>
      <a:lvl4pPr marL="1738313" indent="-2286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Font typeface="Lucida Grande" pitchFamily="126" charset="0"/>
        <a:buChar char="▸"/>
        <a:defRPr sz="1600">
          <a:solidFill>
            <a:schemeClr val="tx1"/>
          </a:solidFill>
          <a:latin typeface="Arial" charset="0"/>
          <a:ea typeface="MS PGothic" panose="020B0600070205080204" pitchFamily="34" charset="-128"/>
          <a:cs typeface="ＭＳ Ｐゴシック" charset="0"/>
        </a:defRPr>
      </a:lvl4pPr>
      <a:lvl5pPr marL="2146300" indent="-2286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Font typeface="Lucida Grande" pitchFamily="126" charset="0"/>
        <a:buChar char="▸"/>
        <a:defRPr sz="1600">
          <a:solidFill>
            <a:schemeClr val="tx1"/>
          </a:solidFill>
          <a:latin typeface="Arial" charset="0"/>
          <a:ea typeface="MS PGothic" panose="020B0600070205080204" pitchFamily="34" charset="-128"/>
          <a:cs typeface="ＭＳ Ｐゴシック" charset="0"/>
        </a:defRPr>
      </a:lvl5pPr>
      <a:lvl6pPr marL="26035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" charset="0"/>
          <a:ea typeface="+mn-ea"/>
        </a:defRPr>
      </a:lvl6pPr>
      <a:lvl7pPr marL="30607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" charset="0"/>
          <a:ea typeface="+mn-ea"/>
        </a:defRPr>
      </a:lvl7pPr>
      <a:lvl8pPr marL="35179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" charset="0"/>
          <a:ea typeface="+mn-ea"/>
        </a:defRPr>
      </a:lvl8pPr>
      <a:lvl9pPr marL="39751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" charset="0"/>
          <a:ea typeface="+mn-ea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Afbeelding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963" y="-100013"/>
            <a:ext cx="9305926" cy="154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590550" y="1600200"/>
            <a:ext cx="8013700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Klik om de tekststijl van het model te bewerken</a:t>
            </a:r>
          </a:p>
          <a:p>
            <a:pPr lvl="1"/>
            <a:r>
              <a:rPr lang="nl-NL" altLang="nl-NL" smtClean="0"/>
              <a:t>Tweede niveau</a:t>
            </a:r>
          </a:p>
          <a:p>
            <a:pPr lvl="2"/>
            <a:r>
              <a:rPr lang="nl-NL" altLang="nl-NL" smtClean="0"/>
              <a:t>Derde niveau</a:t>
            </a:r>
          </a:p>
          <a:p>
            <a:pPr lvl="3"/>
            <a:r>
              <a:rPr lang="nl-NL" altLang="nl-NL" smtClean="0"/>
              <a:t>Vierde niveau</a:t>
            </a:r>
          </a:p>
        </p:txBody>
      </p:sp>
      <p:sp>
        <p:nvSpPr>
          <p:cNvPr id="5124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590550" y="0"/>
            <a:ext cx="8229600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Titelstijl van model bewerken</a:t>
            </a:r>
          </a:p>
        </p:txBody>
      </p:sp>
      <p:pic>
        <p:nvPicPr>
          <p:cNvPr id="5125" name="Afbeelding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325" y="5711825"/>
            <a:ext cx="814388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208" r:id="rId1"/>
    <p:sldLayoutId id="2147485218" r:id="rId2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600" b="1" kern="1200">
          <a:solidFill>
            <a:schemeClr val="bg1"/>
          </a:solidFill>
          <a:latin typeface="Arial"/>
          <a:ea typeface="ヒラギノ角ゴ Pro W3" charset="0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ea typeface="ヒラギノ角ゴ Pro W3" charset="0"/>
          <a:cs typeface="Arial" panose="020B0604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ea typeface="ヒラギノ角ゴ Pro W3" charset="0"/>
          <a:cs typeface="Arial" panose="020B0604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ea typeface="ヒラギノ角ゴ Pro W3" charset="0"/>
          <a:cs typeface="Arial" panose="020B0604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ea typeface="ヒラギノ角ゴ Pro W3" charset="0"/>
          <a:cs typeface="Arial" panose="020B0604020202020204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9pPr>
    </p:titleStyle>
    <p:bodyStyle>
      <a:lvl1pPr marL="287338" indent="-355600" algn="l" defTabSz="457200" rtl="0" eaLnBrk="0" fontAlgn="base" hangingPunct="0">
        <a:spcBef>
          <a:spcPct val="20000"/>
        </a:spcBef>
        <a:spcAft>
          <a:spcPct val="0"/>
        </a:spcAft>
        <a:buFont typeface="Lucida Grande" pitchFamily="126" charset="0"/>
        <a:buChar char="▸"/>
        <a:defRPr kern="1200">
          <a:solidFill>
            <a:schemeClr val="tx1"/>
          </a:solidFill>
          <a:latin typeface="Arial"/>
          <a:ea typeface="ヒラギノ角ゴ Pro W3" charset="0"/>
          <a:cs typeface="Arial"/>
        </a:defRPr>
      </a:lvl1pPr>
      <a:lvl2pPr marL="287338" indent="-355600" algn="l" defTabSz="457200" rtl="0" eaLnBrk="0" fontAlgn="base" hangingPunct="0">
        <a:spcBef>
          <a:spcPct val="20000"/>
        </a:spcBef>
        <a:spcAft>
          <a:spcPct val="0"/>
        </a:spcAft>
        <a:buFont typeface="Lucida Grande" pitchFamily="126" charset="0"/>
        <a:buChar char="▸"/>
        <a:defRPr sz="1600" kern="1200">
          <a:solidFill>
            <a:schemeClr val="tx1"/>
          </a:solidFill>
          <a:latin typeface="Arial"/>
          <a:ea typeface="ヒラギノ角ゴ Pro W3" charset="0"/>
          <a:cs typeface="Arial"/>
        </a:defRPr>
      </a:lvl2pPr>
      <a:lvl3pPr marL="287338" indent="-355600" algn="l" defTabSz="457200" rtl="0" eaLnBrk="0" fontAlgn="base" hangingPunct="0">
        <a:spcBef>
          <a:spcPct val="20000"/>
        </a:spcBef>
        <a:spcAft>
          <a:spcPct val="0"/>
        </a:spcAft>
        <a:buFont typeface="Lucida Grande" pitchFamily="126" charset="0"/>
        <a:buChar char="▸"/>
        <a:defRPr sz="1400" kern="1200">
          <a:solidFill>
            <a:schemeClr val="tx1"/>
          </a:solidFill>
          <a:latin typeface="Arial"/>
          <a:ea typeface="ヒラギノ角ゴ Pro W3" charset="0"/>
          <a:cs typeface="Arial"/>
        </a:defRPr>
      </a:lvl3pPr>
      <a:lvl4pPr marL="287338" indent="-355600" algn="l" defTabSz="457200" rtl="0" eaLnBrk="0" fontAlgn="base" hangingPunct="0">
        <a:spcBef>
          <a:spcPct val="20000"/>
        </a:spcBef>
        <a:spcAft>
          <a:spcPct val="0"/>
        </a:spcAft>
        <a:buFont typeface="Lucida Grande" pitchFamily="126" charset="0"/>
        <a:buChar char="▸"/>
        <a:defRPr sz="1400" kern="1200">
          <a:solidFill>
            <a:schemeClr val="tx1"/>
          </a:solidFill>
          <a:latin typeface="Arial"/>
          <a:ea typeface="ヒラギノ角ゴ Pro W3" charset="0"/>
          <a:cs typeface="Arial"/>
        </a:defRPr>
      </a:lvl4pPr>
      <a:lvl5pPr marL="2114550" indent="-285750" algn="l" defTabSz="457200" rtl="0" eaLnBrk="0" fontAlgn="base" hangingPunct="0">
        <a:spcBef>
          <a:spcPct val="20000"/>
        </a:spcBef>
        <a:spcAft>
          <a:spcPct val="0"/>
        </a:spcAft>
        <a:buFont typeface="Lucida Grande" pitchFamily="126" charset="0"/>
        <a:buChar char="▸"/>
        <a:defRPr kern="1200">
          <a:solidFill>
            <a:schemeClr val="tx1"/>
          </a:solidFill>
          <a:latin typeface="Verdana"/>
          <a:ea typeface="Geneva" charset="0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Afbeelding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963" y="-100013"/>
            <a:ext cx="9305926" cy="154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519113" y="1600200"/>
            <a:ext cx="8085137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Klik om de tekststijl van het model te bewerken</a:t>
            </a:r>
          </a:p>
          <a:p>
            <a:pPr lvl="1"/>
            <a:r>
              <a:rPr lang="nl-NL" altLang="nl-NL" smtClean="0"/>
              <a:t>Tweede niveau</a:t>
            </a:r>
          </a:p>
          <a:p>
            <a:pPr lvl="2"/>
            <a:r>
              <a:rPr lang="nl-NL" altLang="nl-NL" smtClean="0"/>
              <a:t>Derde niveau</a:t>
            </a:r>
          </a:p>
          <a:p>
            <a:pPr lvl="3"/>
            <a:r>
              <a:rPr lang="nl-NL" altLang="nl-NL" smtClean="0"/>
              <a:t>Vierde niveau</a:t>
            </a:r>
          </a:p>
        </p:txBody>
      </p:sp>
      <p:sp>
        <p:nvSpPr>
          <p:cNvPr id="6148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590550" y="0"/>
            <a:ext cx="8229600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Titelstijl van model bewerken</a:t>
            </a:r>
          </a:p>
        </p:txBody>
      </p:sp>
      <p:pic>
        <p:nvPicPr>
          <p:cNvPr id="6149" name="Afbeelding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325" y="5711825"/>
            <a:ext cx="814388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209" r:id="rId1"/>
    <p:sldLayoutId id="2147485219" r:id="rId2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600" b="1" kern="1200">
          <a:solidFill>
            <a:srgbClr val="FFFFFF"/>
          </a:solidFill>
          <a:latin typeface="Arial"/>
          <a:ea typeface="ヒラギノ角ゴ Pro W3" charset="0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FFFFFF"/>
          </a:solidFill>
          <a:latin typeface="Arial" charset="0"/>
          <a:ea typeface="ヒラギノ角ゴ Pro W3" charset="0"/>
          <a:cs typeface="Arial" panose="020B0604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FFFFFF"/>
          </a:solidFill>
          <a:latin typeface="Arial" charset="0"/>
          <a:ea typeface="ヒラギノ角ゴ Pro W3" charset="0"/>
          <a:cs typeface="Arial" panose="020B0604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FFFFFF"/>
          </a:solidFill>
          <a:latin typeface="Arial" charset="0"/>
          <a:ea typeface="ヒラギノ角ゴ Pro W3" charset="0"/>
          <a:cs typeface="Arial" panose="020B0604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FFFFFF"/>
          </a:solidFill>
          <a:latin typeface="Arial" charset="0"/>
          <a:ea typeface="ヒラギノ角ゴ Pro W3" charset="0"/>
          <a:cs typeface="Arial" panose="020B0604020202020204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9pPr>
    </p:titleStyle>
    <p:bodyStyle>
      <a:lvl1pPr marL="285750" indent="-285750" algn="l" defTabSz="457200" rtl="0" eaLnBrk="0" fontAlgn="base" hangingPunct="0">
        <a:spcBef>
          <a:spcPct val="20000"/>
        </a:spcBef>
        <a:spcAft>
          <a:spcPct val="0"/>
        </a:spcAft>
        <a:buSzPct val="90000"/>
        <a:buBlip>
          <a:blip r:embed="rId6"/>
        </a:buBlip>
        <a:defRPr kern="1200">
          <a:solidFill>
            <a:schemeClr val="tx1"/>
          </a:solidFill>
          <a:latin typeface="Arial"/>
          <a:ea typeface="ヒラギノ角ゴ Pro W3" charset="0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SzPct val="90000"/>
        <a:buBlip>
          <a:blip r:embed="rId6"/>
        </a:buBlip>
        <a:defRPr sz="1600" kern="1200">
          <a:solidFill>
            <a:schemeClr val="tx1"/>
          </a:solidFill>
          <a:latin typeface="Arial"/>
          <a:ea typeface="ヒラギノ角ゴ Pro W3" charset="0"/>
          <a:cs typeface="Arial"/>
        </a:defRPr>
      </a:lvl2pPr>
      <a:lvl3pPr marL="1200150" indent="-285750" algn="l" defTabSz="457200" rtl="0" eaLnBrk="0" fontAlgn="base" hangingPunct="0">
        <a:spcBef>
          <a:spcPct val="20000"/>
        </a:spcBef>
        <a:spcAft>
          <a:spcPct val="0"/>
        </a:spcAft>
        <a:buSzPct val="90000"/>
        <a:buBlip>
          <a:blip r:embed="rId6"/>
        </a:buBlip>
        <a:defRPr sz="1400" kern="1200">
          <a:solidFill>
            <a:schemeClr val="tx1"/>
          </a:solidFill>
          <a:latin typeface="Arial"/>
          <a:ea typeface="ヒラギノ角ゴ Pro W3" charset="0"/>
          <a:cs typeface="Arial"/>
        </a:defRPr>
      </a:lvl3pPr>
      <a:lvl4pPr marL="1657350" indent="-285750" algn="l" defTabSz="457200" rtl="0" eaLnBrk="0" fontAlgn="base" hangingPunct="0">
        <a:spcBef>
          <a:spcPct val="20000"/>
        </a:spcBef>
        <a:spcAft>
          <a:spcPct val="0"/>
        </a:spcAft>
        <a:buSzPct val="90000"/>
        <a:buBlip>
          <a:blip r:embed="rId6"/>
        </a:buBlip>
        <a:defRPr sz="1400" kern="1200">
          <a:solidFill>
            <a:schemeClr val="tx1"/>
          </a:solidFill>
          <a:latin typeface="Arial"/>
          <a:ea typeface="ヒラギノ角ゴ Pro W3" charset="0"/>
          <a:cs typeface="Arial"/>
        </a:defRPr>
      </a:lvl4pPr>
      <a:lvl5pPr marL="2114550" indent="-285750" algn="l" defTabSz="457200" rtl="0" eaLnBrk="0" fontAlgn="base" hangingPunct="0">
        <a:spcBef>
          <a:spcPct val="20000"/>
        </a:spcBef>
        <a:spcAft>
          <a:spcPct val="0"/>
        </a:spcAft>
        <a:buFont typeface="Lucida Grande" pitchFamily="126" charset="0"/>
        <a:buChar char="▸"/>
        <a:defRPr kern="1200">
          <a:solidFill>
            <a:schemeClr val="tx1"/>
          </a:solidFill>
          <a:latin typeface="Verdana"/>
          <a:ea typeface="Geneva" charset="0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F0033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nl-NL">
              <a:solidFill>
                <a:schemeClr val="lt1"/>
              </a:solidFill>
              <a:latin typeface="+mn-lt"/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10" r:id="rId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ヒラギノ角ゴ Pro W3" charset="0"/>
          <a:cs typeface="ヒラギノ角ゴ Pro W3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Afbeelding 1" descr="BEELD-quotesballon-rood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211" r:id="rId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ヒラギノ角ゴ Pro W3" charset="0"/>
          <a:cs typeface="ヒラギノ角ゴ Pro W3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Afbeelding 3" descr="HR_rood_achtergrond_verloop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1835150" y="1600200"/>
            <a:ext cx="583247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Statement voor op beelden met rode tekstkader.</a:t>
            </a:r>
          </a:p>
          <a:p>
            <a:pPr lvl="0"/>
            <a:r>
              <a:rPr lang="nl-NL" altLang="nl-NL" smtClean="0"/>
              <a:t>Teksten linkslijnend centreren in kader.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12" r:id="rId1"/>
    <p:sldLayoutId id="2147485213" r:id="rId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ヒラギノ角ゴ Pro W3" charset="0"/>
          <a:cs typeface="ヒラギノ角ゴ Pro W3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defRPr sz="3200" b="1" kern="1200">
          <a:solidFill>
            <a:srgbClr val="FFFFFF"/>
          </a:solidFill>
          <a:latin typeface="Arial"/>
          <a:ea typeface="ヒラギノ角ゴ Pro W3" charset="0"/>
          <a:cs typeface="Arial"/>
        </a:defRPr>
      </a:lvl1pPr>
      <a:lvl2pPr marL="4572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defRPr sz="2800" kern="1200">
          <a:solidFill>
            <a:schemeClr val="tx1"/>
          </a:solidFill>
          <a:latin typeface="+mn-lt"/>
          <a:ea typeface="ヒラギノ角ゴ Pro W3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ヒラギノ角ゴ Pro W3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ヒラギノ角ゴ Pro W3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ヒラギノ角ゴ Pro W3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913"/>
            <a:ext cx="9224963" cy="497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Titel 1"/>
          <p:cNvSpPr>
            <a:spLocks noGrp="1"/>
          </p:cNvSpPr>
          <p:nvPr>
            <p:ph type="title"/>
          </p:nvPr>
        </p:nvSpPr>
        <p:spPr bwMode="auto">
          <a:xfrm>
            <a:off x="179388" y="4292600"/>
            <a:ext cx="7200900" cy="1368425"/>
          </a:xfrm>
          <a:extLst/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nl-NL" b="1" dirty="0" smtClean="0">
                <a:solidFill>
                  <a:schemeClr val="accent4"/>
                </a:solidFill>
              </a:rPr>
              <a:t>Onderzoek naar Professionalisering van en door lectoren</a:t>
            </a:r>
            <a:endParaRPr lang="nl-NL" b="1" dirty="0">
              <a:solidFill>
                <a:schemeClr val="accent4"/>
              </a:solidFill>
            </a:endParaRPr>
          </a:p>
        </p:txBody>
      </p:sp>
      <p:sp>
        <p:nvSpPr>
          <p:cNvPr id="23556" name="Tijdelijke aanduiding voor tekst 3"/>
          <p:cNvSpPr>
            <a:spLocks noGrp="1"/>
          </p:cNvSpPr>
          <p:nvPr>
            <p:ph type="body" sz="half" idx="4294967295"/>
          </p:nvPr>
        </p:nvSpPr>
        <p:spPr bwMode="auto">
          <a:xfrm>
            <a:off x="250825" y="5949950"/>
            <a:ext cx="4681538" cy="58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nl-NL" altLang="nl-NL" sz="1400" smtClean="0">
                <a:solidFill>
                  <a:srgbClr val="CC0033"/>
                </a:solidFill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17 april 2014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nl-NL" altLang="nl-NL" sz="1400" smtClean="0">
                <a:solidFill>
                  <a:srgbClr val="CC0033"/>
                </a:solidFill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Jaarcongres Vereniging Hogescholen, Den Bosch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nl-NL" altLang="nl-NL" sz="1400" smtClean="0">
              <a:solidFill>
                <a:srgbClr val="CC0033"/>
              </a:solidFill>
              <a:latin typeface="Arial" panose="020B0604020202020204" pitchFamily="34" charset="0"/>
              <a:ea typeface="ヒラギノ角ゴ Pro W3" charset="-128"/>
              <a:cs typeface="Arial" panose="020B0604020202020204" pitchFamily="34" charset="0"/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nl-NL" altLang="nl-NL" sz="1400" smtClean="0">
              <a:solidFill>
                <a:srgbClr val="CC0033"/>
              </a:solidFill>
              <a:latin typeface="Arial" panose="020B0604020202020204" pitchFamily="34" charset="0"/>
              <a:ea typeface="ヒラギノ角ゴ Pro W3" charset="-128"/>
              <a:cs typeface="Arial" panose="020B0604020202020204" pitchFamily="34" charset="0"/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nl-NL" altLang="nl-NL" sz="1400" smtClean="0">
              <a:solidFill>
                <a:srgbClr val="CC0033"/>
              </a:solidFill>
              <a:latin typeface="Arial" panose="020B0604020202020204" pitchFamily="34" charset="0"/>
              <a:ea typeface="ヒラギノ角ゴ Pro W3" charset="-128"/>
              <a:cs typeface="Arial" panose="020B0604020202020204" pitchFamily="34" charset="0"/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nl-NL" altLang="nl-NL" sz="1400" smtClean="0">
              <a:solidFill>
                <a:srgbClr val="CC0033"/>
              </a:solidFill>
              <a:latin typeface="Arial" panose="020B0604020202020204" pitchFamily="34" charset="0"/>
              <a:ea typeface="ヒラギノ角ゴ Pro W3" charset="-128"/>
              <a:cs typeface="Arial" panose="020B0604020202020204" pitchFamily="34" charset="0"/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nl-NL" altLang="nl-NL" sz="1400" smtClean="0">
              <a:solidFill>
                <a:srgbClr val="CC0033"/>
              </a:solidFill>
              <a:latin typeface="Arial" panose="020B0604020202020204" pitchFamily="34" charset="0"/>
              <a:ea typeface="ヒラギノ角ゴ Pro W3" charset="-128"/>
              <a:cs typeface="Arial" panose="020B0604020202020204" pitchFamily="34" charset="0"/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nl-NL" altLang="nl-NL" sz="1400" smtClean="0">
              <a:solidFill>
                <a:srgbClr val="CC0033"/>
              </a:solidFill>
              <a:latin typeface="Arial" panose="020B0604020202020204" pitchFamily="34" charset="0"/>
              <a:ea typeface="ヒラギノ角ゴ Pro W3" charset="-128"/>
              <a:cs typeface="Arial" panose="020B0604020202020204" pitchFamily="34" charset="0"/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nl-NL" altLang="nl-NL" sz="1400" smtClean="0">
              <a:solidFill>
                <a:srgbClr val="CC0033"/>
              </a:solidFill>
              <a:latin typeface="Arial" panose="020B0604020202020204" pitchFamily="34" charset="0"/>
              <a:ea typeface="ヒラギノ角ゴ Pro W3" charset="-128"/>
              <a:cs typeface="Arial" panose="020B0604020202020204" pitchFamily="34" charset="0"/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nl-NL" altLang="nl-NL" sz="1400" smtClean="0">
              <a:solidFill>
                <a:srgbClr val="CC0033"/>
              </a:solidFill>
              <a:latin typeface="Arial" panose="020B0604020202020204" pitchFamily="34" charset="0"/>
              <a:ea typeface="ヒラギノ角ゴ Pro W3" charset="-128"/>
              <a:cs typeface="Arial" panose="020B0604020202020204" pitchFamily="34" charset="0"/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nl-NL" altLang="nl-NL" sz="1400" smtClean="0">
              <a:solidFill>
                <a:srgbClr val="CC0033"/>
              </a:solidFill>
              <a:latin typeface="Arial" panose="020B0604020202020204" pitchFamily="34" charset="0"/>
              <a:ea typeface="ヒラギノ角ゴ Pro W3" charset="-128"/>
              <a:cs typeface="Arial" panose="020B0604020202020204" pitchFamily="34" charset="0"/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nl-NL" altLang="nl-NL" sz="1400" smtClean="0">
              <a:solidFill>
                <a:srgbClr val="CC0033"/>
              </a:solidFill>
              <a:latin typeface="Arial" panose="020B0604020202020204" pitchFamily="34" charset="0"/>
              <a:ea typeface="ヒラギノ角ゴ Pro W3" charset="-128"/>
              <a:cs typeface="Arial" panose="020B0604020202020204" pitchFamily="34" charset="0"/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nl-NL" altLang="nl-NL" sz="1400" smtClean="0">
              <a:solidFill>
                <a:srgbClr val="CC0033"/>
              </a:solidFill>
              <a:latin typeface="Arial" panose="020B0604020202020204" pitchFamily="34" charset="0"/>
              <a:ea typeface="ヒラギノ角ゴ Pro W3" charset="-128"/>
              <a:cs typeface="Arial" panose="020B0604020202020204" pitchFamily="34" charset="0"/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nl-NL" altLang="nl-NL" sz="1400" smtClean="0">
              <a:solidFill>
                <a:srgbClr val="CC0033"/>
              </a:solidFill>
              <a:latin typeface="Arial" panose="020B0604020202020204" pitchFamily="34" charset="0"/>
              <a:ea typeface="ヒラギノ角ゴ Pro W3" charset="-128"/>
              <a:cs typeface="Arial" panose="020B0604020202020204" pitchFamily="34" charset="0"/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nl-NL" altLang="nl-NL" sz="1400" smtClean="0">
              <a:solidFill>
                <a:srgbClr val="CC0033"/>
              </a:solidFill>
              <a:latin typeface="Arial" panose="020B0604020202020204" pitchFamily="34" charset="0"/>
              <a:ea typeface="ヒラギノ角ゴ Pro W3" charset="-128"/>
              <a:cs typeface="Arial" panose="020B0604020202020204" pitchFamily="34" charset="0"/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nl-NL" altLang="nl-NL" sz="1400" smtClean="0">
              <a:solidFill>
                <a:srgbClr val="CC0033"/>
              </a:solidFill>
              <a:latin typeface="Arial" panose="020B0604020202020204" pitchFamily="34" charset="0"/>
              <a:ea typeface="ヒラギノ角ゴ Pro W3" charset="-128"/>
              <a:cs typeface="Arial" panose="020B0604020202020204" pitchFamily="34" charset="0"/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nl-NL" altLang="nl-NL" sz="1400" smtClean="0">
              <a:solidFill>
                <a:srgbClr val="CC0033"/>
              </a:solidFill>
              <a:latin typeface="Arial" panose="020B0604020202020204" pitchFamily="34" charset="0"/>
              <a:ea typeface="ヒラギノ角ゴ Pro W3" charset="-128"/>
              <a:cs typeface="Arial" panose="020B0604020202020204" pitchFamily="34" charset="0"/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nl-NL" altLang="nl-NL" sz="1400" smtClean="0">
              <a:solidFill>
                <a:srgbClr val="CC0033"/>
              </a:solidFill>
              <a:latin typeface="Arial" panose="020B0604020202020204" pitchFamily="34" charset="0"/>
              <a:ea typeface="ヒラギノ角ゴ Pro W3" charset="-128"/>
              <a:cs typeface="Arial" panose="020B0604020202020204" pitchFamily="34" charset="0"/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nl-NL" altLang="nl-NL" sz="1400" smtClean="0">
              <a:solidFill>
                <a:srgbClr val="CC0033"/>
              </a:solidFill>
              <a:latin typeface="Arial" panose="020B0604020202020204" pitchFamily="34" charset="0"/>
              <a:ea typeface="ヒラギノ角ゴ Pro W3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el 1"/>
          <p:cNvSpPr>
            <a:spLocks noGrp="1"/>
          </p:cNvSpPr>
          <p:nvPr>
            <p:ph type="title"/>
          </p:nvPr>
        </p:nvSpPr>
        <p:spPr>
          <a:xfrm>
            <a:off x="539750" y="0"/>
            <a:ext cx="8280400" cy="1143000"/>
          </a:xfrm>
        </p:spPr>
        <p:txBody>
          <a:bodyPr/>
          <a:lstStyle/>
          <a:p>
            <a:pPr>
              <a:defRPr/>
            </a:pPr>
            <a:r>
              <a:rPr lang="nl-NL" sz="2400" cap="all" dirty="0" smtClean="0"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1/4  Betrokkenheid van lectoren </a:t>
            </a:r>
            <a:br>
              <a:rPr lang="nl-NL" sz="2400" cap="all" dirty="0" smtClean="0"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</a:br>
            <a:r>
              <a:rPr lang="nl-NL" sz="2400" cap="all" dirty="0" smtClean="0"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bij het onderwijs</a:t>
            </a:r>
          </a:p>
        </p:txBody>
      </p:sp>
      <p:pic>
        <p:nvPicPr>
          <p:cNvPr id="32771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060575"/>
            <a:ext cx="6119812" cy="354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el 1"/>
          <p:cNvSpPr>
            <a:spLocks noGrp="1"/>
          </p:cNvSpPr>
          <p:nvPr>
            <p:ph type="title"/>
          </p:nvPr>
        </p:nvSpPr>
        <p:spPr>
          <a:xfrm>
            <a:off x="539750" y="0"/>
            <a:ext cx="8280400" cy="1143000"/>
          </a:xfrm>
        </p:spPr>
        <p:txBody>
          <a:bodyPr/>
          <a:lstStyle/>
          <a:p>
            <a:pPr>
              <a:defRPr/>
            </a:pPr>
            <a:r>
              <a:rPr lang="nl-NL" sz="2400" cap="all" dirty="0" smtClean="0"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2/4  Begeleiding van (docent-)onderzoekers </a:t>
            </a:r>
            <a:br>
              <a:rPr lang="nl-NL" sz="2400" cap="all" dirty="0" smtClean="0"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</a:br>
            <a:r>
              <a:rPr lang="nl-NL" sz="2400" cap="all" dirty="0" smtClean="0"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door lectoren</a:t>
            </a:r>
          </a:p>
        </p:txBody>
      </p:sp>
      <p:grpSp>
        <p:nvGrpSpPr>
          <p:cNvPr id="33795" name="Groep 5"/>
          <p:cNvGrpSpPr>
            <a:grpSpLocks/>
          </p:cNvGrpSpPr>
          <p:nvPr/>
        </p:nvGrpSpPr>
        <p:grpSpPr bwMode="auto">
          <a:xfrm>
            <a:off x="520700" y="2133600"/>
            <a:ext cx="7874000" cy="3419475"/>
            <a:chOff x="0" y="0"/>
            <a:chExt cx="54990" cy="32128"/>
          </a:xfrm>
        </p:grpSpPr>
        <p:pic>
          <p:nvPicPr>
            <p:cNvPr id="33796" name="Afbeelding 2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4990" cy="32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797" name="Rechthoek 22"/>
            <p:cNvSpPr>
              <a:spLocks noChangeArrowheads="1"/>
            </p:cNvSpPr>
            <p:nvPr/>
          </p:nvSpPr>
          <p:spPr bwMode="auto">
            <a:xfrm>
              <a:off x="12175" y="29800"/>
              <a:ext cx="37769" cy="1351"/>
            </a:xfrm>
            <a:prstGeom prst="rect">
              <a:avLst/>
            </a:prstGeom>
            <a:solidFill>
              <a:srgbClr val="8C0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lr>
                  <a:srgbClr val="CE0044"/>
                </a:buClr>
                <a:buSzPct val="120000"/>
                <a:buFont typeface="Arial" panose="020B0604020202020204" pitchFamily="34" charset="0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SzPct val="120000"/>
                <a:buFont typeface="Lucida Grande" pitchFamily="126" charset="0"/>
                <a:buChar char="▸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SzPct val="120000"/>
                <a:buFont typeface="Lucida Grande" pitchFamily="126" charset="0"/>
                <a:buChar char="▸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Font typeface="Lucida Grande" pitchFamily="126" charset="0"/>
                <a:buChar char="▸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Font typeface="Lucida Grande" pitchFamily="126" charset="0"/>
                <a:buChar char="▸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Lucida Grande" pitchFamily="126" charset="0"/>
                <a:buChar char="▸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Lucida Grande" pitchFamily="126" charset="0"/>
                <a:buChar char="▸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Lucida Grande" pitchFamily="126" charset="0"/>
                <a:buChar char="▸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Lucida Grande" pitchFamily="126" charset="0"/>
                <a:buChar char="▸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nl-NL" altLang="nl-NL" sz="2400"/>
            </a:p>
          </p:txBody>
        </p:sp>
        <p:sp>
          <p:nvSpPr>
            <p:cNvPr id="33798" name="Tekstvak 2"/>
            <p:cNvSpPr txBox="1">
              <a:spLocks noChangeArrowheads="1"/>
            </p:cNvSpPr>
            <p:nvPr/>
          </p:nvSpPr>
          <p:spPr bwMode="auto">
            <a:xfrm>
              <a:off x="12173" y="29245"/>
              <a:ext cx="39121" cy="2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CE0044"/>
                </a:buClr>
                <a:buSzPct val="120000"/>
                <a:buFont typeface="Arial" panose="020B0604020202020204" pitchFamily="34" charset="0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SzPct val="120000"/>
                <a:buFont typeface="Lucida Grande" pitchFamily="126" charset="0"/>
                <a:buChar char="▸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SzPct val="120000"/>
                <a:buFont typeface="Lucida Grande" pitchFamily="126" charset="0"/>
                <a:buChar char="▸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Font typeface="Lucida Grande" pitchFamily="126" charset="0"/>
                <a:buChar char="▸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Font typeface="Lucida Grande" pitchFamily="126" charset="0"/>
                <a:buChar char="▸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Lucida Grande" pitchFamily="126" charset="0"/>
                <a:buChar char="▸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Lucida Grande" pitchFamily="126" charset="0"/>
                <a:buChar char="▸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Lucida Grande" pitchFamily="126" charset="0"/>
                <a:buChar char="▸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Lucida Grande" pitchFamily="126" charset="0"/>
                <a:buChar char="▸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nl-NL" altLang="nl-NL" sz="1000" b="0">
                  <a:solidFill>
                    <a:srgbClr val="000000"/>
                  </a:solidFill>
                  <a:latin typeface="Calibri" panose="020F0502020204030204" pitchFamily="34" charset="0"/>
                </a:rPr>
                <a:t>  0%          10%         20%         30%         40%         50%         60%         70%</a:t>
              </a:r>
              <a:endParaRPr lang="nl-NL" altLang="nl-NL" sz="24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el 1"/>
          <p:cNvSpPr>
            <a:spLocks noGrp="1"/>
          </p:cNvSpPr>
          <p:nvPr>
            <p:ph type="title"/>
          </p:nvPr>
        </p:nvSpPr>
        <p:spPr>
          <a:xfrm>
            <a:off x="323850" y="0"/>
            <a:ext cx="8280400" cy="1143000"/>
          </a:xfrm>
        </p:spPr>
        <p:txBody>
          <a:bodyPr/>
          <a:lstStyle/>
          <a:p>
            <a:pPr>
              <a:defRPr/>
            </a:pPr>
            <a:r>
              <a:rPr lang="nl-NL" sz="2400" dirty="0" smtClean="0"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3/4  </a:t>
            </a:r>
            <a:r>
              <a:rPr lang="nl-NL" sz="2400" cap="all" dirty="0" smtClean="0"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Bereidheid om bij te dragen aan de professionalisering van anderen (N=20)</a:t>
            </a:r>
          </a:p>
        </p:txBody>
      </p:sp>
      <p:pic>
        <p:nvPicPr>
          <p:cNvPr id="34819" name="Afbeelding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0" t="5830" r="3893" b="3656"/>
          <a:stretch>
            <a:fillRect/>
          </a:stretch>
        </p:blipFill>
        <p:spPr bwMode="auto">
          <a:xfrm>
            <a:off x="323850" y="1989138"/>
            <a:ext cx="6192838" cy="368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el 1"/>
          <p:cNvSpPr>
            <a:spLocks noGrp="1"/>
          </p:cNvSpPr>
          <p:nvPr>
            <p:ph type="title"/>
          </p:nvPr>
        </p:nvSpPr>
        <p:spPr>
          <a:xfrm>
            <a:off x="539750" y="0"/>
            <a:ext cx="8280400" cy="1143000"/>
          </a:xfrm>
        </p:spPr>
        <p:txBody>
          <a:bodyPr/>
          <a:lstStyle/>
          <a:p>
            <a:r>
              <a:rPr lang="nl-NL" altLang="nl-NL" sz="2400" smtClean="0">
                <a:latin typeface="Arial" panose="020B0604020202020204" pitchFamily="34" charset="0"/>
              </a:rPr>
              <a:t>4/4  HOE BIJDRAGEN AAN PROFESSIONALISERING?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39750" y="1916113"/>
            <a:ext cx="8015288" cy="3529012"/>
          </a:xfrm>
        </p:spPr>
        <p:txBody>
          <a:bodyPr/>
          <a:lstStyle/>
          <a:p>
            <a:pPr marL="268288" indent="-268288"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nl-NL" sz="2000" dirty="0" smtClean="0"/>
              <a:t>Kennisdeling op inhoud en/of actualiteit.</a:t>
            </a:r>
          </a:p>
          <a:p>
            <a:pPr marL="268288" indent="-268288">
              <a:buFont typeface="Lucida Grande"/>
              <a:buNone/>
              <a:defRPr/>
            </a:pPr>
            <a:r>
              <a:rPr lang="nl-NL" sz="2000" dirty="0" smtClean="0"/>
              <a:t>	(Open aanbod van de HR is slecht bekend)</a:t>
            </a:r>
          </a:p>
          <a:p>
            <a:pPr marL="268288" indent="-268288">
              <a:buFont typeface="Wingdings" panose="05000000000000000000" pitchFamily="2" charset="2"/>
              <a:buChar char="§"/>
              <a:defRPr/>
            </a:pPr>
            <a:endParaRPr lang="nl-NL" sz="2000" dirty="0"/>
          </a:p>
          <a:p>
            <a:pPr marL="268288" indent="-268288"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nl-NL" sz="2000" dirty="0" smtClean="0"/>
              <a:t>(Onderzoeks-) vaardigheden aanleren</a:t>
            </a:r>
          </a:p>
          <a:p>
            <a:pPr marL="268288" indent="-268288">
              <a:buFont typeface="Wingdings" panose="05000000000000000000" pitchFamily="2" charset="2"/>
              <a:buChar char="§"/>
              <a:defRPr/>
            </a:pPr>
            <a:endParaRPr lang="nl-NL" sz="2000" dirty="0" smtClean="0"/>
          </a:p>
          <a:p>
            <a:pPr marL="268288" indent="-268288"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nl-NL" sz="2000" dirty="0" smtClean="0"/>
              <a:t>Kennis rondom publiceren overdragen</a:t>
            </a:r>
          </a:p>
          <a:p>
            <a:pPr marL="268288" indent="-268288">
              <a:buFont typeface="Wingdings" panose="05000000000000000000" pitchFamily="2" charset="2"/>
              <a:buChar char="§"/>
              <a:defRPr/>
            </a:pPr>
            <a:endParaRPr lang="nl-NL" sz="2000" dirty="0" smtClean="0"/>
          </a:p>
          <a:p>
            <a:pPr marL="268288" indent="-268288"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nl-NL" sz="2000" dirty="0" smtClean="0"/>
              <a:t>Kennis rondom financiering overdragen</a:t>
            </a:r>
          </a:p>
          <a:p>
            <a:pPr marL="268288" indent="-268288">
              <a:buFont typeface="Wingdings" panose="05000000000000000000" pitchFamily="2" charset="2"/>
              <a:buChar char="§"/>
              <a:defRPr/>
            </a:pPr>
            <a:endParaRPr lang="nl-NL" sz="2000" dirty="0" smtClean="0"/>
          </a:p>
          <a:p>
            <a:pPr marL="268288" indent="-268288"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nl-NL" sz="2000" dirty="0" smtClean="0"/>
              <a:t>Begeleiding van projecten.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nl-NL" dirty="0" smtClean="0"/>
          </a:p>
          <a:p>
            <a:pPr marL="0" indent="0">
              <a:buFont typeface="Lucida Grande"/>
              <a:buNone/>
              <a:defRPr/>
            </a:pPr>
            <a:endParaRPr lang="nl-NL" sz="2400" dirty="0"/>
          </a:p>
          <a:p>
            <a:pPr marL="0" indent="0">
              <a:buFont typeface="Lucida Grande"/>
              <a:buNone/>
              <a:defRPr/>
            </a:pPr>
            <a:endParaRPr lang="nl-NL" sz="2400" dirty="0" smtClean="0"/>
          </a:p>
          <a:p>
            <a:pPr marL="0" indent="0">
              <a:buFont typeface="Lucida Grande"/>
              <a:buNone/>
              <a:defRPr/>
            </a:pPr>
            <a:endParaRPr lang="nl-NL" sz="2400" dirty="0"/>
          </a:p>
          <a:p>
            <a:pPr marL="0" indent="0">
              <a:buFont typeface="Lucida Grande"/>
              <a:buNone/>
              <a:defRPr/>
            </a:pPr>
            <a:endParaRPr lang="nl-NL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Tijdelijke aanduiding voor afbeelding 3" descr="BEELD-quotesballon-mensen2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ijdelijke aanduiding voor tekst 2"/>
          <p:cNvSpPr>
            <a:spLocks noGrp="1"/>
          </p:cNvSpPr>
          <p:nvPr>
            <p:ph type="body" sz="half" idx="2"/>
          </p:nvPr>
        </p:nvSpPr>
        <p:spPr bwMode="auto">
          <a:xfrm>
            <a:off x="1116013" y="1196975"/>
            <a:ext cx="6408737" cy="18716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nl-NL" altLang="nl-NL" smtClean="0"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Uitkomsten ten aanzien van de eigen professionalisering van lectoren.</a:t>
            </a:r>
          </a:p>
          <a:p>
            <a:pPr eaLnBrk="1" hangingPunct="1"/>
            <a:endParaRPr lang="nl-NL" altLang="nl-NL" sz="2000" smtClean="0">
              <a:latin typeface="Arial" panose="020B0604020202020204" pitchFamily="34" charset="0"/>
              <a:ea typeface="ヒラギノ角ゴ Pro W3" charset="-128"/>
              <a:cs typeface="Arial" panose="020B0604020202020204" pitchFamily="34" charset="0"/>
            </a:endParaRPr>
          </a:p>
          <a:p>
            <a:pPr eaLnBrk="1" hangingPunct="1"/>
            <a:r>
              <a:rPr lang="nl-NL" altLang="nl-NL" sz="2000" smtClean="0"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Roept FOCUS professionaliseringsvragen op?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el 1"/>
          <p:cNvSpPr>
            <a:spLocks noGrp="1"/>
          </p:cNvSpPr>
          <p:nvPr>
            <p:ph type="title"/>
          </p:nvPr>
        </p:nvSpPr>
        <p:spPr>
          <a:xfrm>
            <a:off x="539750" y="115888"/>
            <a:ext cx="8280400" cy="1143000"/>
          </a:xfrm>
        </p:spPr>
        <p:txBody>
          <a:bodyPr/>
          <a:lstStyle/>
          <a:p>
            <a:r>
              <a:rPr lang="nl-NL" altLang="nl-NL" sz="2400" smtClean="0">
                <a:latin typeface="Arial" panose="020B0604020202020204" pitchFamily="34" charset="0"/>
              </a:rPr>
              <a:t>LEERVRAGEN RONDOM:</a:t>
            </a:r>
            <a:br>
              <a:rPr lang="nl-NL" altLang="nl-NL" sz="2400" smtClean="0">
                <a:latin typeface="Arial" panose="020B0604020202020204" pitchFamily="34" charset="0"/>
              </a:rPr>
            </a:br>
            <a:endParaRPr lang="nl-NL" altLang="nl-NL" sz="2400" smtClean="0">
              <a:latin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39750" y="1916113"/>
            <a:ext cx="8015288" cy="3529012"/>
          </a:xfrm>
        </p:spPr>
        <p:txBody>
          <a:bodyPr/>
          <a:lstStyle/>
          <a:p>
            <a:pPr marL="514350" indent="-514350" eaLnBrk="1" hangingPunct="1">
              <a:lnSpc>
                <a:spcPts val="3325"/>
              </a:lnSpc>
              <a:buFont typeface="Arial" panose="020B0604020202020204" pitchFamily="34" charset="0"/>
              <a:buAutoNum type="arabicPeriod"/>
              <a:defRPr/>
            </a:pPr>
            <a:r>
              <a:rPr lang="nl-NL" sz="2000" dirty="0"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Verbinding onderwijs en onderzoek</a:t>
            </a:r>
          </a:p>
          <a:p>
            <a:pPr marL="514350" indent="-514350" eaLnBrk="1" hangingPunct="1">
              <a:lnSpc>
                <a:spcPts val="3325"/>
              </a:lnSpc>
              <a:buFont typeface="Arial" panose="020B0604020202020204" pitchFamily="34" charset="0"/>
              <a:buAutoNum type="arabicPeriod"/>
              <a:defRPr/>
            </a:pPr>
            <a:r>
              <a:rPr lang="nl-NL" sz="2000" dirty="0"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Het verwerven van financiële middelen</a:t>
            </a:r>
          </a:p>
          <a:p>
            <a:pPr marL="514350" indent="-514350" eaLnBrk="1" hangingPunct="1">
              <a:lnSpc>
                <a:spcPts val="3325"/>
              </a:lnSpc>
              <a:buFont typeface="Arial" panose="020B0604020202020204" pitchFamily="34" charset="0"/>
              <a:buAutoNum type="arabicPeriod"/>
              <a:defRPr/>
            </a:pPr>
            <a:r>
              <a:rPr lang="nl-NL" sz="2000" dirty="0"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Het verbinden van onderwijs en onderzoek met de praktijk (</a:t>
            </a:r>
            <a:r>
              <a:rPr lang="nl-NL" sz="2000" dirty="0" err="1"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Outside</a:t>
            </a:r>
            <a:r>
              <a:rPr lang="nl-NL" sz="2000" dirty="0"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 in Inside out – OIIO)</a:t>
            </a:r>
          </a:p>
          <a:p>
            <a:pPr marL="514350" indent="-514350" eaLnBrk="1" hangingPunct="1">
              <a:lnSpc>
                <a:spcPts val="3325"/>
              </a:lnSpc>
              <a:buFont typeface="Arial" panose="020B0604020202020204" pitchFamily="34" charset="0"/>
              <a:buAutoNum type="arabicPeriod"/>
              <a:defRPr/>
            </a:pPr>
            <a:r>
              <a:rPr lang="nl-NL" sz="2000" dirty="0"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Publiceren</a:t>
            </a:r>
          </a:p>
          <a:p>
            <a:pPr marL="514350" indent="-514350" eaLnBrk="1" hangingPunct="1">
              <a:lnSpc>
                <a:spcPts val="3325"/>
              </a:lnSpc>
              <a:buFont typeface="Arial" panose="020B0604020202020204" pitchFamily="34" charset="0"/>
              <a:buAutoNum type="arabicPeriod"/>
              <a:defRPr/>
            </a:pPr>
            <a:r>
              <a:rPr lang="nl-NL" sz="2000" dirty="0"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Managementtaken</a:t>
            </a:r>
          </a:p>
          <a:p>
            <a:pPr marL="514350" indent="-514350" eaLnBrk="1" hangingPunct="1">
              <a:lnSpc>
                <a:spcPts val="3325"/>
              </a:lnSpc>
              <a:buFont typeface="Arial" panose="020B0604020202020204" pitchFamily="34" charset="0"/>
              <a:buAutoNum type="arabicPeriod"/>
              <a:defRPr/>
            </a:pPr>
            <a:r>
              <a:rPr lang="nl-NL" sz="2000" dirty="0"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Realiseren van een leergemeenschap</a:t>
            </a:r>
          </a:p>
          <a:p>
            <a:pPr marL="514350" indent="-514350" eaLnBrk="1" hangingPunct="1">
              <a:lnSpc>
                <a:spcPts val="3325"/>
              </a:lnSpc>
              <a:buFont typeface="Arial" panose="020B0604020202020204" pitchFamily="34" charset="0"/>
              <a:buAutoNum type="arabicPeriod"/>
              <a:defRPr/>
            </a:pPr>
            <a:r>
              <a:rPr lang="nl-NL" sz="2000" dirty="0"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Het aanvragen van een promotievoucher (voor zichzelf, begeleiding van kandidaat-promovendi)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nl-NL" dirty="0" smtClean="0"/>
          </a:p>
          <a:p>
            <a:pPr marL="0" indent="0">
              <a:buFont typeface="Lucida Grande"/>
              <a:buNone/>
              <a:defRPr/>
            </a:pPr>
            <a:endParaRPr lang="nl-NL" sz="2400" dirty="0"/>
          </a:p>
          <a:p>
            <a:pPr marL="0" indent="0">
              <a:buFont typeface="Lucida Grande"/>
              <a:buNone/>
              <a:defRPr/>
            </a:pPr>
            <a:endParaRPr lang="nl-NL" sz="2400" dirty="0" smtClean="0"/>
          </a:p>
          <a:p>
            <a:pPr marL="0" indent="0">
              <a:buFont typeface="Lucida Grande"/>
              <a:buNone/>
              <a:defRPr/>
            </a:pPr>
            <a:endParaRPr lang="nl-NL" sz="2400" dirty="0"/>
          </a:p>
          <a:p>
            <a:pPr marL="0" indent="0">
              <a:buFont typeface="Lucida Grande"/>
              <a:buNone/>
              <a:defRPr/>
            </a:pPr>
            <a:endParaRPr lang="nl-NL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el 2"/>
          <p:cNvSpPr>
            <a:spLocks noGrp="1"/>
          </p:cNvSpPr>
          <p:nvPr>
            <p:ph type="title"/>
          </p:nvPr>
        </p:nvSpPr>
        <p:spPr>
          <a:xfrm>
            <a:off x="395288" y="5732463"/>
            <a:ext cx="8748712" cy="1125537"/>
          </a:xfrm>
          <a:extLst>
            <a:ext uri="{FAA26D3D-D897-4be2-8F04-BA451C77F1D7}"/>
          </a:extLst>
        </p:spPr>
        <p:txBody>
          <a:bodyPr/>
          <a:lstStyle/>
          <a:p>
            <a:pPr>
              <a:defRPr/>
            </a:pPr>
            <a:r>
              <a:rPr lang="nl-NL" b="1" dirty="0" smtClean="0">
                <a:ea typeface="ＭＳ Ｐゴシック" charset="0"/>
              </a:rPr>
              <a:t>Het vervolg: Wat te doen met de uitkomsten?</a:t>
            </a:r>
            <a:endParaRPr lang="nl-NL" b="1" dirty="0">
              <a:ea typeface="ＭＳ Ｐゴシック" charset="0"/>
            </a:endParaRPr>
          </a:p>
        </p:txBody>
      </p:sp>
      <p:pic>
        <p:nvPicPr>
          <p:cNvPr id="38915" name="Tijdelijke aanduiding voor afbeelding 3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" r="2484"/>
          <a:stretch>
            <a:fillRect/>
          </a:stretch>
        </p:blipFill>
        <p:spPr bwMode="auto">
          <a:xfrm>
            <a:off x="-41275" y="-25400"/>
            <a:ext cx="9226550" cy="56403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jdelijke aanduiding voor inhoud 1"/>
          <p:cNvSpPr>
            <a:spLocks noGrp="1"/>
          </p:cNvSpPr>
          <p:nvPr>
            <p:ph idx="1"/>
          </p:nvPr>
        </p:nvSpPr>
        <p:spPr>
          <a:xfrm>
            <a:off x="395288" y="1773238"/>
            <a:ext cx="8013700" cy="4133850"/>
          </a:xfrm>
        </p:spPr>
        <p:txBody>
          <a:bodyPr/>
          <a:lstStyle/>
          <a:p>
            <a:pPr marL="268288" indent="-268288">
              <a:buFont typeface="Lucida Grande"/>
              <a:buNone/>
              <a:defRPr/>
            </a:pPr>
            <a:r>
              <a:rPr lang="nl-NL" dirty="0" smtClean="0"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1.	</a:t>
            </a:r>
            <a:r>
              <a:rPr lang="nl-NL" dirty="0"/>
              <a:t>Organiseer het gesprek en biedt daarvoor structuur: bespreek in gezamenlijkheid en individueel wie wat doet, zowel binnen het </a:t>
            </a:r>
            <a:r>
              <a:rPr lang="nl-NL" dirty="0" smtClean="0"/>
              <a:t>kenniscentrum </a:t>
            </a:r>
            <a:r>
              <a:rPr lang="nl-NL" dirty="0"/>
              <a:t>als </a:t>
            </a:r>
            <a:r>
              <a:rPr lang="nl-NL" dirty="0" err="1" smtClean="0"/>
              <a:t>kenniscentrumoverstijgend</a:t>
            </a:r>
            <a:r>
              <a:rPr lang="nl-NL" dirty="0"/>
              <a:t>.</a:t>
            </a:r>
          </a:p>
          <a:p>
            <a:pPr marL="268288" indent="-268288">
              <a:buFont typeface="Lucida Grande"/>
              <a:buNone/>
              <a:defRPr/>
            </a:pPr>
            <a:endParaRPr lang="nl-NL" dirty="0"/>
          </a:p>
          <a:p>
            <a:pPr marL="268288" indent="-268288">
              <a:buFont typeface="Lucida Grande"/>
              <a:buNone/>
              <a:defRPr/>
            </a:pPr>
            <a:r>
              <a:rPr lang="nl-NL" dirty="0"/>
              <a:t>2. Organiseer blijvende gezamenlijke activiteiten onder het thema kenniscirculatie.</a:t>
            </a:r>
          </a:p>
          <a:p>
            <a:pPr marL="268288" indent="-268288">
              <a:buFont typeface="Lucida Grande"/>
              <a:buNone/>
              <a:defRPr/>
            </a:pPr>
            <a:endParaRPr lang="nl-NL" dirty="0"/>
          </a:p>
          <a:p>
            <a:pPr marL="268288" indent="-268288">
              <a:buFont typeface="Lucida Grande"/>
              <a:buNone/>
              <a:defRPr/>
            </a:pPr>
            <a:r>
              <a:rPr lang="nl-NL" dirty="0"/>
              <a:t>3. Bespreek de gewenste inzet en kwaliteit.</a:t>
            </a:r>
          </a:p>
          <a:p>
            <a:pPr marL="268288" indent="-268288">
              <a:buFont typeface="Lucida Grande"/>
              <a:buNone/>
              <a:defRPr/>
            </a:pPr>
            <a:endParaRPr lang="nl-NL" dirty="0"/>
          </a:p>
          <a:p>
            <a:pPr marL="268288" indent="-268288">
              <a:buFont typeface="Lucida Grande"/>
              <a:buNone/>
              <a:defRPr/>
            </a:pPr>
            <a:r>
              <a:rPr lang="nl-NL" dirty="0"/>
              <a:t>4. Betrek het onderwijs, maar ook P&amp;O (of derden).</a:t>
            </a:r>
          </a:p>
          <a:p>
            <a:pPr marL="268288" indent="-268288">
              <a:buFont typeface="Lucida Grande"/>
              <a:buNone/>
              <a:defRPr/>
            </a:pPr>
            <a:endParaRPr lang="nl-NL" dirty="0"/>
          </a:p>
          <a:p>
            <a:pPr marL="268288" indent="-268288">
              <a:buFont typeface="Lucida Grande"/>
              <a:buNone/>
              <a:defRPr/>
            </a:pPr>
            <a:r>
              <a:rPr lang="nl-NL" dirty="0"/>
              <a:t>5. Stel actie- en verbeterplannen op. </a:t>
            </a:r>
          </a:p>
          <a:p>
            <a:pPr marL="268288" indent="-268288">
              <a:buFont typeface="Lucida Grande"/>
              <a:buNone/>
              <a:defRPr/>
            </a:pPr>
            <a:endParaRPr lang="nl-NL" dirty="0"/>
          </a:p>
          <a:p>
            <a:pPr marL="268288" indent="-268288">
              <a:buFont typeface="Lucida Grande"/>
              <a:buNone/>
              <a:defRPr/>
            </a:pPr>
            <a:r>
              <a:rPr lang="nl-NL" dirty="0"/>
              <a:t>6. Gebruik de gesprekscyclus (planning, beoordeling, scholing).</a:t>
            </a:r>
          </a:p>
          <a:p>
            <a:pPr marL="0" indent="0">
              <a:buFont typeface="Lucida Grande" pitchFamily="126" charset="0"/>
              <a:buNone/>
              <a:defRPr/>
            </a:pPr>
            <a:endParaRPr lang="nl-NL" dirty="0" smtClean="0">
              <a:latin typeface="Arial" panose="020B0604020202020204" pitchFamily="34" charset="0"/>
              <a:ea typeface="ヒラギノ角ゴ Pro W3" charset="-128"/>
              <a:cs typeface="Arial" panose="020B0604020202020204" pitchFamily="34" charset="0"/>
            </a:endParaRPr>
          </a:p>
          <a:p>
            <a:pPr marL="0" indent="0">
              <a:buFont typeface="Lucida Grande" pitchFamily="126" charset="0"/>
              <a:buNone/>
              <a:defRPr/>
            </a:pPr>
            <a:endParaRPr lang="nl-NL" dirty="0" smtClean="0">
              <a:latin typeface="Arial" panose="020B0604020202020204" pitchFamily="34" charset="0"/>
              <a:ea typeface="ヒラギノ角ゴ Pro W3" charset="-128"/>
              <a:cs typeface="Arial" panose="020B0604020202020204" pitchFamily="34" charset="0"/>
            </a:endParaRPr>
          </a:p>
          <a:p>
            <a:pPr marL="0" indent="0">
              <a:buFont typeface="Lucida Grande" pitchFamily="126" charset="0"/>
              <a:buNone/>
              <a:defRPr/>
            </a:pPr>
            <a:endParaRPr lang="nl-NL" dirty="0" smtClean="0">
              <a:latin typeface="Arial" panose="020B0604020202020204" pitchFamily="34" charset="0"/>
              <a:ea typeface="ヒラギノ角ゴ Pro W3" charset="-128"/>
              <a:cs typeface="Arial" panose="020B0604020202020204" pitchFamily="34" charset="0"/>
            </a:endParaRPr>
          </a:p>
        </p:txBody>
      </p:sp>
      <p:sp>
        <p:nvSpPr>
          <p:cNvPr id="39939" name="Titel 2"/>
          <p:cNvSpPr>
            <a:spLocks noGrp="1"/>
          </p:cNvSpPr>
          <p:nvPr>
            <p:ph type="title"/>
          </p:nvPr>
        </p:nvSpPr>
        <p:spPr>
          <a:xfrm>
            <a:off x="611188" y="0"/>
            <a:ext cx="7993062" cy="1143000"/>
          </a:xfrm>
        </p:spPr>
        <p:txBody>
          <a:bodyPr/>
          <a:lstStyle/>
          <a:p>
            <a:r>
              <a:rPr lang="nl-NL" altLang="nl-NL" sz="2800" smtClean="0"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ADVIES AAN PROGRAMMADIRECTIE KENNISCENTRA</a:t>
            </a:r>
            <a:endParaRPr lang="nl-NL" altLang="nl-NL" smtClean="0">
              <a:latin typeface="Arial" panose="020B0604020202020204" pitchFamily="34" charset="0"/>
              <a:ea typeface="ヒラギノ角ゴ Pro W3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jdelijke aanduiding voor inhoud 1"/>
          <p:cNvSpPr>
            <a:spLocks noGrp="1"/>
          </p:cNvSpPr>
          <p:nvPr>
            <p:ph idx="1"/>
          </p:nvPr>
        </p:nvSpPr>
        <p:spPr>
          <a:xfrm>
            <a:off x="395288" y="1773238"/>
            <a:ext cx="8013700" cy="4133850"/>
          </a:xfrm>
        </p:spPr>
        <p:txBody>
          <a:bodyPr/>
          <a:lstStyle/>
          <a:p>
            <a:pPr marL="268288" indent="-268288">
              <a:buFont typeface="Lucida Grande" pitchFamily="126" charset="0"/>
              <a:buNone/>
              <a:defRPr/>
            </a:pPr>
            <a:r>
              <a:rPr lang="nl-NL" sz="2000" dirty="0" smtClean="0"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1.	Besteed meer tijd en aandacht aan professionalisering van onderzoek in onderwijs. </a:t>
            </a:r>
            <a:r>
              <a:rPr lang="nl-NL" sz="2000" dirty="0" err="1" smtClean="0"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Alloceer</a:t>
            </a:r>
            <a:r>
              <a:rPr lang="nl-NL" sz="2000" dirty="0" smtClean="0"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 tijd, menskracht en middelen.</a:t>
            </a:r>
          </a:p>
          <a:p>
            <a:pPr marL="268288" indent="-268288">
              <a:buFont typeface="Lucida Grande" pitchFamily="126" charset="0"/>
              <a:buNone/>
              <a:defRPr/>
            </a:pPr>
            <a:endParaRPr lang="nl-NL" sz="2000" dirty="0" smtClean="0">
              <a:latin typeface="Arial" panose="020B0604020202020204" pitchFamily="34" charset="0"/>
              <a:ea typeface="ヒラギノ角ゴ Pro W3" charset="-128"/>
              <a:cs typeface="Arial" panose="020B0604020202020204" pitchFamily="34" charset="0"/>
            </a:endParaRPr>
          </a:p>
          <a:p>
            <a:pPr marL="268288" indent="-268288">
              <a:buFont typeface="Lucida Grande" pitchFamily="126" charset="0"/>
              <a:buNone/>
              <a:defRPr/>
            </a:pPr>
            <a:r>
              <a:rPr lang="nl-NL" sz="2000" dirty="0" smtClean="0"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2.	Help programmadirectie met (het oplossen van) de (mis)match. </a:t>
            </a:r>
          </a:p>
          <a:p>
            <a:pPr marL="268288" indent="-268288">
              <a:buFont typeface="Lucida Grande" pitchFamily="126" charset="0"/>
              <a:buNone/>
              <a:defRPr/>
            </a:pPr>
            <a:endParaRPr lang="nl-NL" sz="2000" dirty="0" smtClean="0">
              <a:latin typeface="Arial" panose="020B0604020202020204" pitchFamily="34" charset="0"/>
              <a:ea typeface="ヒラギノ角ゴ Pro W3" charset="-128"/>
              <a:cs typeface="Arial" panose="020B0604020202020204" pitchFamily="34" charset="0"/>
            </a:endParaRPr>
          </a:p>
          <a:p>
            <a:pPr marL="268288" indent="-268288">
              <a:buFont typeface="Lucida Grande" pitchFamily="126" charset="0"/>
              <a:buNone/>
              <a:defRPr/>
            </a:pPr>
            <a:r>
              <a:rPr lang="nl-NL" sz="2000" dirty="0" smtClean="0"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3.	Ondersteun programmadirectie bij teamontwikkeling.</a:t>
            </a:r>
          </a:p>
          <a:p>
            <a:pPr marL="268288" indent="-268288">
              <a:buFont typeface="Lucida Grande" pitchFamily="126" charset="0"/>
              <a:buNone/>
              <a:defRPr/>
            </a:pPr>
            <a:endParaRPr lang="nl-NL" sz="2000" dirty="0" smtClean="0">
              <a:latin typeface="Arial" panose="020B0604020202020204" pitchFamily="34" charset="0"/>
              <a:ea typeface="ヒラギノ角ゴ Pro W3" charset="-128"/>
              <a:cs typeface="Arial" panose="020B0604020202020204" pitchFamily="34" charset="0"/>
            </a:endParaRPr>
          </a:p>
          <a:p>
            <a:pPr marL="268288" indent="-268288">
              <a:buFont typeface="Lucida Grande" pitchFamily="126" charset="0"/>
              <a:buNone/>
              <a:defRPr/>
            </a:pPr>
            <a:r>
              <a:rPr lang="nl-NL" sz="2000" dirty="0" smtClean="0"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4.	Ontwikkel een passend aanbod in bij een lectoren passende leeromgeving en aansluitend bij de FOCUS-gedachte. </a:t>
            </a:r>
          </a:p>
          <a:p>
            <a:pPr marL="0" indent="0">
              <a:buFont typeface="Lucida Grande" pitchFamily="126" charset="0"/>
              <a:buNone/>
              <a:defRPr/>
            </a:pPr>
            <a:endParaRPr lang="nl-NL" sz="2000" dirty="0" smtClean="0">
              <a:latin typeface="Arial" panose="020B0604020202020204" pitchFamily="34" charset="0"/>
              <a:ea typeface="ヒラギノ角ゴ Pro W3" charset="-128"/>
              <a:cs typeface="Arial" panose="020B0604020202020204" pitchFamily="34" charset="0"/>
            </a:endParaRPr>
          </a:p>
          <a:p>
            <a:pPr marL="0" indent="0">
              <a:buFont typeface="Lucida Grande" pitchFamily="126" charset="0"/>
              <a:buNone/>
              <a:defRPr/>
            </a:pPr>
            <a:endParaRPr lang="nl-NL" sz="2000" dirty="0" smtClean="0">
              <a:latin typeface="Arial" panose="020B0604020202020204" pitchFamily="34" charset="0"/>
              <a:ea typeface="ヒラギノ角ゴ Pro W3" charset="-128"/>
              <a:cs typeface="Arial" panose="020B0604020202020204" pitchFamily="34" charset="0"/>
            </a:endParaRPr>
          </a:p>
          <a:p>
            <a:pPr marL="0" indent="0">
              <a:buFont typeface="Lucida Grande" pitchFamily="126" charset="0"/>
              <a:buNone/>
              <a:defRPr/>
            </a:pPr>
            <a:endParaRPr lang="nl-NL" sz="2000" dirty="0" smtClean="0">
              <a:latin typeface="Arial" panose="020B0604020202020204" pitchFamily="34" charset="0"/>
              <a:ea typeface="ヒラギノ角ゴ Pro W3" charset="-128"/>
              <a:cs typeface="Arial" panose="020B0604020202020204" pitchFamily="34" charset="0"/>
            </a:endParaRPr>
          </a:p>
        </p:txBody>
      </p:sp>
      <p:sp>
        <p:nvSpPr>
          <p:cNvPr id="40963" name="Titel 2"/>
          <p:cNvSpPr>
            <a:spLocks noGrp="1"/>
          </p:cNvSpPr>
          <p:nvPr>
            <p:ph type="title"/>
          </p:nvPr>
        </p:nvSpPr>
        <p:spPr>
          <a:xfrm>
            <a:off x="611188" y="0"/>
            <a:ext cx="7993062" cy="1143000"/>
          </a:xfrm>
        </p:spPr>
        <p:txBody>
          <a:bodyPr/>
          <a:lstStyle/>
          <a:p>
            <a:r>
              <a:rPr lang="nl-NL" altLang="nl-NL" smtClean="0"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ADVIES AAN P&amp;O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jdelijke aanduiding voor inhoud 1"/>
          <p:cNvSpPr>
            <a:spLocks noGrp="1"/>
          </p:cNvSpPr>
          <p:nvPr>
            <p:ph idx="1"/>
          </p:nvPr>
        </p:nvSpPr>
        <p:spPr>
          <a:xfrm>
            <a:off x="395288" y="1773238"/>
            <a:ext cx="8013700" cy="4133850"/>
          </a:xfrm>
        </p:spPr>
        <p:txBody>
          <a:bodyPr/>
          <a:lstStyle/>
          <a:p>
            <a:pPr marL="0" indent="0">
              <a:buFont typeface="Lucida Grande"/>
              <a:buNone/>
              <a:defRPr/>
            </a:pPr>
            <a:r>
              <a:rPr lang="nl-NL" sz="2000" dirty="0"/>
              <a:t>HR heeft het programma</a:t>
            </a:r>
            <a:r>
              <a:rPr lang="nl-NL" sz="2000" dirty="0" smtClean="0"/>
              <a:t>:</a:t>
            </a:r>
          </a:p>
          <a:p>
            <a:pPr marL="0" indent="0">
              <a:buFont typeface="Lucida Grande"/>
              <a:buNone/>
              <a:defRPr/>
            </a:pPr>
            <a:endParaRPr lang="nl-NL" sz="2000" dirty="0"/>
          </a:p>
          <a:p>
            <a:pPr marL="0" indent="0">
              <a:buFont typeface="Lucida Grande"/>
              <a:buNone/>
              <a:defRPr/>
            </a:pPr>
            <a:r>
              <a:rPr lang="nl-NL" sz="2000" i="1" dirty="0" smtClean="0"/>
              <a:t>Permanente professionalisering </a:t>
            </a:r>
            <a:r>
              <a:rPr lang="nl-NL" sz="2000" dirty="0" smtClean="0"/>
              <a:t>ingericht </a:t>
            </a:r>
            <a:r>
              <a:rPr lang="nl-NL" sz="2000" dirty="0"/>
              <a:t>dat onderdeel uitmaakt van de </a:t>
            </a:r>
            <a:r>
              <a:rPr lang="nl-NL" sz="2000" i="1" dirty="0" smtClean="0"/>
              <a:t>HR-Academie</a:t>
            </a:r>
            <a:r>
              <a:rPr lang="nl-NL" sz="2000" dirty="0"/>
              <a:t>.</a:t>
            </a:r>
          </a:p>
          <a:p>
            <a:pPr marL="268288" indent="-268288">
              <a:buFont typeface="Lucida Grande" pitchFamily="126" charset="0"/>
              <a:buNone/>
              <a:defRPr/>
            </a:pPr>
            <a:endParaRPr lang="nl-NL" sz="2000" dirty="0" smtClean="0">
              <a:latin typeface="Arial" panose="020B0604020202020204" pitchFamily="34" charset="0"/>
              <a:ea typeface="ヒラギノ角ゴ Pro W3" charset="-128"/>
              <a:cs typeface="Arial" panose="020B0604020202020204" pitchFamily="34" charset="0"/>
            </a:endParaRPr>
          </a:p>
          <a:p>
            <a:pPr marL="0" indent="0">
              <a:buFont typeface="Lucida Grande" pitchFamily="126" charset="0"/>
              <a:buNone/>
              <a:defRPr/>
            </a:pPr>
            <a:endParaRPr lang="nl-NL" sz="2000" dirty="0" smtClean="0">
              <a:latin typeface="Arial" panose="020B0604020202020204" pitchFamily="34" charset="0"/>
              <a:ea typeface="ヒラギノ角ゴ Pro W3" charset="-128"/>
              <a:cs typeface="Arial" panose="020B0604020202020204" pitchFamily="34" charset="0"/>
            </a:endParaRPr>
          </a:p>
          <a:p>
            <a:pPr marL="0" indent="0">
              <a:buFont typeface="Lucida Grande" pitchFamily="126" charset="0"/>
              <a:buNone/>
              <a:defRPr/>
            </a:pPr>
            <a:endParaRPr lang="nl-NL" sz="2000" dirty="0" smtClean="0">
              <a:latin typeface="Arial" panose="020B0604020202020204" pitchFamily="34" charset="0"/>
              <a:ea typeface="ヒラギノ角ゴ Pro W3" charset="-128"/>
              <a:cs typeface="Arial" panose="020B0604020202020204" pitchFamily="34" charset="0"/>
            </a:endParaRPr>
          </a:p>
        </p:txBody>
      </p:sp>
      <p:sp>
        <p:nvSpPr>
          <p:cNvPr id="41987" name="Titel 2"/>
          <p:cNvSpPr>
            <a:spLocks noGrp="1"/>
          </p:cNvSpPr>
          <p:nvPr>
            <p:ph type="title"/>
          </p:nvPr>
        </p:nvSpPr>
        <p:spPr>
          <a:xfrm>
            <a:off x="611188" y="0"/>
            <a:ext cx="7993062" cy="1143000"/>
          </a:xfrm>
        </p:spPr>
        <p:txBody>
          <a:bodyPr/>
          <a:lstStyle/>
          <a:p>
            <a:r>
              <a:rPr lang="nl-NL" altLang="nl-NL" smtClean="0"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TO DO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el 2"/>
          <p:cNvSpPr>
            <a:spLocks noGrp="1"/>
          </p:cNvSpPr>
          <p:nvPr>
            <p:ph type="title"/>
          </p:nvPr>
        </p:nvSpPr>
        <p:spPr>
          <a:xfrm>
            <a:off x="417513" y="-9525"/>
            <a:ext cx="7705725" cy="1143000"/>
          </a:xfrm>
        </p:spPr>
        <p:txBody>
          <a:bodyPr/>
          <a:lstStyle/>
          <a:p>
            <a:r>
              <a:rPr lang="nl-NL" altLang="nl-NL" sz="2400" b="1" smtClean="0">
                <a:latin typeface="Arial" panose="020B0604020202020204" pitchFamily="34" charset="0"/>
              </a:rPr>
              <a:t>KENNISMAKING</a:t>
            </a:r>
          </a:p>
        </p:txBody>
      </p:sp>
      <p:sp>
        <p:nvSpPr>
          <p:cNvPr id="8" name="Tijdelijke aanduiding voor inhoud 2"/>
          <p:cNvSpPr>
            <a:spLocks noGrp="1"/>
          </p:cNvSpPr>
          <p:nvPr>
            <p:ph idx="1"/>
          </p:nvPr>
        </p:nvSpPr>
        <p:spPr>
          <a:xfrm>
            <a:off x="395288" y="1700213"/>
            <a:ext cx="7727950" cy="43211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lnSpc>
                <a:spcPts val="2600"/>
              </a:lnSpc>
              <a:spcBef>
                <a:spcPts val="0"/>
              </a:spcBef>
              <a:buClr>
                <a:schemeClr val="bg1"/>
              </a:buClr>
              <a:buFont typeface="Lucida Grande"/>
              <a:buNone/>
              <a:defRPr/>
            </a:pPr>
            <a:r>
              <a:rPr lang="nl-NL" sz="1800" dirty="0" smtClean="0">
                <a:latin typeface="Arial" panose="020B0604020202020204" pitchFamily="34" charset="0"/>
              </a:rPr>
              <a:t>Dr. </a:t>
            </a:r>
            <a:r>
              <a:rPr lang="nl-NL" sz="1800" dirty="0" err="1" smtClean="0">
                <a:latin typeface="Arial" panose="020B0604020202020204" pitchFamily="34" charset="0"/>
              </a:rPr>
              <a:t>Cobi</a:t>
            </a:r>
            <a:r>
              <a:rPr lang="nl-NL" sz="1800" dirty="0" smtClean="0">
                <a:latin typeface="Arial" panose="020B0604020202020204" pitchFamily="34" charset="0"/>
              </a:rPr>
              <a:t> van Beek</a:t>
            </a:r>
          </a:p>
          <a:p>
            <a:pPr marL="0" indent="0">
              <a:lnSpc>
                <a:spcPts val="2600"/>
              </a:lnSpc>
              <a:spcBef>
                <a:spcPts val="0"/>
              </a:spcBef>
              <a:buClr>
                <a:schemeClr val="bg1"/>
              </a:buClr>
              <a:buFont typeface="Lucida Grande"/>
              <a:buNone/>
              <a:defRPr/>
            </a:pPr>
            <a:r>
              <a:rPr lang="nl-NL" sz="1800" dirty="0" smtClean="0">
                <a:latin typeface="Arial" panose="020B0604020202020204" pitchFamily="34" charset="0"/>
              </a:rPr>
              <a:t>tot november 2013 programmaleider onderzoek P&amp;O, </a:t>
            </a:r>
          </a:p>
          <a:p>
            <a:pPr marL="0" indent="0">
              <a:lnSpc>
                <a:spcPts val="2600"/>
              </a:lnSpc>
              <a:spcBef>
                <a:spcPts val="0"/>
              </a:spcBef>
              <a:buClr>
                <a:schemeClr val="bg1"/>
              </a:buClr>
              <a:buFont typeface="Lucida Grande"/>
              <a:buNone/>
              <a:defRPr/>
            </a:pPr>
            <a:r>
              <a:rPr lang="nl-NL" sz="1800" dirty="0">
                <a:latin typeface="Arial" panose="020B0604020202020204" pitchFamily="34" charset="0"/>
              </a:rPr>
              <a:t>n</a:t>
            </a:r>
            <a:r>
              <a:rPr lang="nl-NL" sz="1800" dirty="0" smtClean="0">
                <a:latin typeface="Arial" panose="020B0604020202020204" pitchFamily="34" charset="0"/>
              </a:rPr>
              <a:t>u senior beleidsadviseur dienst Concernstrategie met portefeuille onderzoek.</a:t>
            </a:r>
          </a:p>
          <a:p>
            <a:pPr marL="0" indent="0">
              <a:lnSpc>
                <a:spcPts val="2600"/>
              </a:lnSpc>
              <a:spcBef>
                <a:spcPts val="0"/>
              </a:spcBef>
              <a:buClr>
                <a:schemeClr val="bg1"/>
              </a:buClr>
              <a:buFont typeface="Lucida Grande"/>
              <a:buNone/>
              <a:defRPr/>
            </a:pPr>
            <a:endParaRPr lang="nl-NL" sz="1800" dirty="0" smtClean="0">
              <a:latin typeface="Arial" panose="020B0604020202020204" pitchFamily="34" charset="0"/>
            </a:endParaRPr>
          </a:p>
          <a:p>
            <a:pPr marL="0" indent="0">
              <a:lnSpc>
                <a:spcPts val="2600"/>
              </a:lnSpc>
              <a:spcBef>
                <a:spcPts val="0"/>
              </a:spcBef>
              <a:buClr>
                <a:schemeClr val="bg1"/>
              </a:buClr>
              <a:buFont typeface="Lucida Grande"/>
              <a:buNone/>
              <a:defRPr/>
            </a:pPr>
            <a:r>
              <a:rPr lang="nl-NL" sz="1800" dirty="0" smtClean="0">
                <a:latin typeface="Arial" panose="020B0604020202020204" pitchFamily="34" charset="0"/>
              </a:rPr>
              <a:t>i.s.m. </a:t>
            </a:r>
          </a:p>
          <a:p>
            <a:pPr marL="0" indent="0">
              <a:lnSpc>
                <a:spcPts val="2600"/>
              </a:lnSpc>
              <a:spcBef>
                <a:spcPts val="0"/>
              </a:spcBef>
              <a:buClr>
                <a:schemeClr val="bg1"/>
              </a:buClr>
              <a:buFont typeface="Lucida Grande"/>
              <a:buNone/>
              <a:defRPr/>
            </a:pPr>
            <a:endParaRPr lang="nl-NL" sz="1800" dirty="0" smtClean="0">
              <a:latin typeface="Arial" panose="020B0604020202020204" pitchFamily="34" charset="0"/>
            </a:endParaRPr>
          </a:p>
          <a:p>
            <a:pPr marL="0" indent="0">
              <a:lnSpc>
                <a:spcPts val="2600"/>
              </a:lnSpc>
              <a:spcBef>
                <a:spcPts val="0"/>
              </a:spcBef>
              <a:buClr>
                <a:schemeClr val="bg1"/>
              </a:buClr>
              <a:buFont typeface="Lucida Grande"/>
              <a:buNone/>
              <a:defRPr/>
            </a:pPr>
            <a:r>
              <a:rPr lang="nl-NL" sz="1800" dirty="0" smtClean="0">
                <a:latin typeface="Arial" panose="020B0604020202020204" pitchFamily="34" charset="0"/>
              </a:rPr>
              <a:t>Dr. Frans </a:t>
            </a:r>
            <a:r>
              <a:rPr lang="nl-NL" sz="1800" dirty="0" err="1" smtClean="0">
                <a:latin typeface="Arial" panose="020B0604020202020204" pitchFamily="34" charset="0"/>
              </a:rPr>
              <a:t>Spierings</a:t>
            </a:r>
            <a:endParaRPr lang="nl-NL" sz="1800" dirty="0" smtClean="0">
              <a:latin typeface="Arial" panose="020B0604020202020204" pitchFamily="34" charset="0"/>
            </a:endParaRPr>
          </a:p>
          <a:p>
            <a:pPr marL="0" indent="0">
              <a:lnSpc>
                <a:spcPts val="2600"/>
              </a:lnSpc>
              <a:spcBef>
                <a:spcPts val="0"/>
              </a:spcBef>
              <a:buClr>
                <a:schemeClr val="bg1"/>
              </a:buClr>
              <a:buFont typeface="Lucida Grande"/>
              <a:buNone/>
              <a:defRPr/>
            </a:pPr>
            <a:r>
              <a:rPr lang="nl-NL" sz="1800" dirty="0" smtClean="0">
                <a:latin typeface="Arial" panose="020B0604020202020204" pitchFamily="34" charset="0"/>
              </a:rPr>
              <a:t>lector en programmadirecteur Kenniscentrum Talentontwikkeling</a:t>
            </a:r>
          </a:p>
          <a:p>
            <a:pPr marL="358775">
              <a:buClr>
                <a:schemeClr val="bg1"/>
              </a:buClr>
              <a:buFont typeface="Lucida Grande" pitchFamily="126" charset="0"/>
              <a:buChar char="▸"/>
              <a:defRPr/>
            </a:pPr>
            <a:endParaRPr lang="nl-NL" sz="1800" dirty="0" smtClean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marL="358775">
              <a:buClr>
                <a:schemeClr val="bg1"/>
              </a:buClr>
              <a:buFont typeface="Lucida Grande" pitchFamily="126" charset="0"/>
              <a:buChar char="▸"/>
              <a:defRPr/>
            </a:pPr>
            <a:endParaRPr lang="nl-NL" dirty="0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3" cy="571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539750" y="1471613"/>
            <a:ext cx="8015288" cy="4154487"/>
          </a:xfrm>
        </p:spPr>
        <p:txBody>
          <a:bodyPr>
            <a:spAutoFit/>
          </a:bodyPr>
          <a:lstStyle/>
          <a:p>
            <a:pPr marL="0" indent="0" algn="ctr">
              <a:buClr>
                <a:srgbClr val="000000"/>
              </a:buClr>
              <a:buSzPct val="120000"/>
              <a:buFont typeface="Lucida Grande"/>
              <a:buNone/>
              <a:defRPr/>
            </a:pPr>
            <a:r>
              <a:rPr lang="nl-NL" sz="6000" b="1" kern="0" dirty="0">
                <a:solidFill>
                  <a:srgbClr val="000000"/>
                </a:solidFill>
              </a:rPr>
              <a:t>Wat doen andere hogescholen?</a:t>
            </a:r>
          </a:p>
          <a:p>
            <a:pPr algn="ctr">
              <a:buClr>
                <a:srgbClr val="000000"/>
              </a:buClr>
              <a:buSzPct val="120000"/>
              <a:defRPr/>
            </a:pPr>
            <a:endParaRPr lang="nl-NL" sz="6000" kern="0" dirty="0">
              <a:solidFill>
                <a:srgbClr val="000000"/>
              </a:solidFill>
            </a:endParaRPr>
          </a:p>
          <a:p>
            <a:pPr algn="ctr">
              <a:buClr>
                <a:srgbClr val="000000"/>
              </a:buClr>
              <a:buSzPct val="120000"/>
              <a:defRPr/>
            </a:pPr>
            <a:endParaRPr lang="nl-NL" sz="6000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jdelijke aanduiding voor afbeelding 2"/>
          <p:cNvSpPr>
            <a:spLocks noGrp="1"/>
          </p:cNvSpPr>
          <p:nvPr/>
        </p:nvSpPr>
        <p:spPr bwMode="auto">
          <a:xfrm>
            <a:off x="-107950" y="-80963"/>
            <a:ext cx="9359900" cy="7019926"/>
          </a:xfrm>
          <a:prstGeom prst="rect">
            <a:avLst/>
          </a:prstGeom>
          <a:solidFill>
            <a:srgbClr val="CF00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nl-NL" altLang="nl-NL" sz="3200">
              <a:latin typeface="Calibri" panose="020F0502020204030204" pitchFamily="34" charset="0"/>
              <a:ea typeface="ヒラギノ角ゴ Pro W3" charset="-128"/>
            </a:endParaRPr>
          </a:p>
        </p:txBody>
      </p:sp>
      <p:pic>
        <p:nvPicPr>
          <p:cNvPr id="41986" name="Afbeelding 5" descr="HR_LOGO_rechtsonder_CMYK_wit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075" y="1268413"/>
            <a:ext cx="2173288" cy="217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Afbeelding 6" descr="HR_OJ_CMYK_wit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038" y="4652963"/>
            <a:ext cx="5030787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8" presetClass="entr" presetSubtype="1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 2"/>
          <p:cNvSpPr>
            <a:spLocks noGrp="1"/>
          </p:cNvSpPr>
          <p:nvPr>
            <p:ph type="title"/>
          </p:nvPr>
        </p:nvSpPr>
        <p:spPr>
          <a:xfrm>
            <a:off x="539750" y="0"/>
            <a:ext cx="7705725" cy="1143000"/>
          </a:xfrm>
        </p:spPr>
        <p:txBody>
          <a:bodyPr/>
          <a:lstStyle/>
          <a:p>
            <a:r>
              <a:rPr lang="nl-NL" altLang="nl-NL" b="1" smtClean="0">
                <a:latin typeface="Arial" panose="020B0604020202020204" pitchFamily="34" charset="0"/>
              </a:rPr>
              <a:t>DE WORKSHOP VAN VANDAAG </a:t>
            </a:r>
          </a:p>
        </p:txBody>
      </p:sp>
      <p:sp>
        <p:nvSpPr>
          <p:cNvPr id="6" name="Tijdelijke aanduiding voor inhoud 2"/>
          <p:cNvSpPr>
            <a:spLocks noGrp="1"/>
          </p:cNvSpPr>
          <p:nvPr>
            <p:ph idx="1"/>
          </p:nvPr>
        </p:nvSpPr>
        <p:spPr>
          <a:xfrm>
            <a:off x="539750" y="1989138"/>
            <a:ext cx="7727950" cy="39735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spcBef>
                <a:spcPts val="1200"/>
              </a:spcBef>
              <a:buClr>
                <a:schemeClr val="bg1"/>
              </a:buClr>
              <a:buFont typeface="Lucida Grande"/>
              <a:buNone/>
              <a:defRPr/>
            </a:pPr>
            <a:r>
              <a:rPr lang="nl-NL" sz="2400" dirty="0">
                <a:latin typeface="Arial" panose="020B0604020202020204" pitchFamily="34" charset="0"/>
              </a:rPr>
              <a:t>H</a:t>
            </a:r>
            <a:r>
              <a:rPr lang="nl-NL" sz="2400" dirty="0" smtClean="0">
                <a:latin typeface="Arial" panose="020B0604020202020204" pitchFamily="34" charset="0"/>
              </a:rPr>
              <a:t>et onderzoek</a:t>
            </a:r>
          </a:p>
          <a:p>
            <a:pPr marL="285750" lvl="1" indent="-285750"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nl-NL" dirty="0" smtClean="0">
                <a:latin typeface="Arial" panose="020B0604020202020204" pitchFamily="34" charset="0"/>
              </a:rPr>
              <a:t>Aanleiding</a:t>
            </a:r>
          </a:p>
          <a:p>
            <a:pPr marL="285750" lvl="1" indent="-285750"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nl-NL" dirty="0" smtClean="0">
                <a:latin typeface="Arial" panose="020B0604020202020204" pitchFamily="34" charset="0"/>
              </a:rPr>
              <a:t>Opzet</a:t>
            </a:r>
          </a:p>
          <a:p>
            <a:pPr marL="285750" lvl="1" indent="-285750"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nl-NL" dirty="0" smtClean="0">
                <a:latin typeface="Arial" panose="020B0604020202020204" pitchFamily="34" charset="0"/>
              </a:rPr>
              <a:t>Resultaten en Advies</a:t>
            </a:r>
          </a:p>
          <a:p>
            <a:pPr marL="358775">
              <a:spcBef>
                <a:spcPts val="1200"/>
              </a:spcBef>
              <a:buClr>
                <a:schemeClr val="bg1"/>
              </a:buClr>
              <a:buFont typeface="Lucida Grande" pitchFamily="126" charset="0"/>
              <a:buChar char="▸"/>
              <a:defRPr/>
            </a:pPr>
            <a:endParaRPr lang="nl-NL" dirty="0" smtClean="0">
              <a:latin typeface="Arial" panose="020B0604020202020204" pitchFamily="34" charset="0"/>
            </a:endParaRPr>
          </a:p>
          <a:p>
            <a:pPr marL="0" indent="0">
              <a:spcBef>
                <a:spcPts val="1200"/>
              </a:spcBef>
              <a:buClr>
                <a:schemeClr val="bg1"/>
              </a:buClr>
              <a:buFont typeface="Lucida Grande"/>
              <a:buNone/>
              <a:defRPr/>
            </a:pPr>
            <a:r>
              <a:rPr lang="nl-NL" sz="2400" dirty="0" smtClean="0">
                <a:latin typeface="Arial" panose="020B0604020202020204" pitchFamily="34" charset="0"/>
              </a:rPr>
              <a:t>Het vervolg</a:t>
            </a:r>
          </a:p>
          <a:p>
            <a:pPr marL="285750" lvl="1" indent="-285750"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nl-NL" dirty="0" smtClean="0">
                <a:latin typeface="Arial" panose="020B0604020202020204" pitchFamily="34" charset="0"/>
              </a:rPr>
              <a:t>Wat doet de HR met het advies?</a:t>
            </a:r>
          </a:p>
          <a:p>
            <a:pPr marL="285750" lvl="1" indent="-285750"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nl-NL" dirty="0" smtClean="0">
                <a:latin typeface="Arial" panose="020B0604020202020204" pitchFamily="34" charset="0"/>
              </a:rPr>
              <a:t>Wat kunnen we (nog meer) doen?</a:t>
            </a:r>
          </a:p>
          <a:p>
            <a:pPr marL="0" indent="0">
              <a:spcBef>
                <a:spcPts val="1200"/>
              </a:spcBef>
              <a:buClr>
                <a:schemeClr val="bg1"/>
              </a:buClr>
              <a:buFont typeface="Lucida Grande"/>
              <a:buNone/>
              <a:defRPr/>
            </a:pPr>
            <a:endParaRPr lang="nl-NL" dirty="0" smtClean="0">
              <a:latin typeface="Arial" panose="020B0604020202020204" pitchFamily="34" charset="0"/>
            </a:endParaRPr>
          </a:p>
          <a:p>
            <a:pPr marL="358775">
              <a:buClr>
                <a:schemeClr val="bg1"/>
              </a:buClr>
              <a:buFont typeface="Lucida Grande" pitchFamily="126" charset="0"/>
              <a:buChar char="▸"/>
              <a:defRPr/>
            </a:pPr>
            <a:endParaRPr lang="nl-NL" dirty="0" smtClean="0">
              <a:latin typeface="Arial" panose="020B0604020202020204" pitchFamily="34" charset="0"/>
            </a:endParaRPr>
          </a:p>
          <a:p>
            <a:pPr marL="358775">
              <a:buClr>
                <a:schemeClr val="bg1"/>
              </a:buClr>
              <a:buFont typeface="Lucida Grande" pitchFamily="126" charset="0"/>
              <a:buChar char="▸"/>
              <a:defRPr/>
            </a:pPr>
            <a:endParaRPr lang="nl-NL" dirty="0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4338" y="5516563"/>
            <a:ext cx="8316912" cy="1125537"/>
          </a:xfrm>
          <a:extLst>
            <a:ext uri="{FAA26D3D-D897-4be2-8F04-BA451C77F1D7}"/>
          </a:extLst>
        </p:spPr>
        <p:txBody>
          <a:bodyPr/>
          <a:lstStyle/>
          <a:p>
            <a:pPr>
              <a:defRPr/>
            </a:pPr>
            <a:r>
              <a:rPr lang="nl-NL" b="1" dirty="0" smtClean="0">
                <a:ea typeface="ＭＳ Ｐゴシック" charset="0"/>
              </a:rPr>
              <a:t>Het onderzoek</a:t>
            </a:r>
            <a:endParaRPr lang="nl-NL" b="1" dirty="0">
              <a:ea typeface="+mj-ea"/>
            </a:endParaRPr>
          </a:p>
        </p:txBody>
      </p:sp>
      <p:pic>
        <p:nvPicPr>
          <p:cNvPr id="26627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36513"/>
            <a:ext cx="9218613" cy="535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2"/>
          <p:cNvSpPr>
            <a:spLocks noGrp="1"/>
          </p:cNvSpPr>
          <p:nvPr>
            <p:ph type="title"/>
          </p:nvPr>
        </p:nvSpPr>
        <p:spPr>
          <a:xfrm>
            <a:off x="322263" y="-100013"/>
            <a:ext cx="7705725" cy="1143001"/>
          </a:xfrm>
        </p:spPr>
        <p:txBody>
          <a:bodyPr/>
          <a:lstStyle/>
          <a:p>
            <a:r>
              <a:rPr lang="nl-NL" altLang="nl-NL" b="1" smtClean="0">
                <a:latin typeface="Arial" panose="020B0604020202020204" pitchFamily="34" charset="0"/>
              </a:rPr>
              <a:t>AANLEIDING VAN HET ONDERZOEK </a:t>
            </a:r>
          </a:p>
        </p:txBody>
      </p:sp>
      <p:sp>
        <p:nvSpPr>
          <p:cNvPr id="28674" name="Tijdelijke aanduiding voor inhoud 1"/>
          <p:cNvSpPr>
            <a:spLocks noGrp="1"/>
          </p:cNvSpPr>
          <p:nvPr>
            <p:ph idx="1"/>
          </p:nvPr>
        </p:nvSpPr>
        <p:spPr>
          <a:xfrm>
            <a:off x="250825" y="2781300"/>
            <a:ext cx="7777163" cy="2376488"/>
          </a:xfrm>
        </p:spPr>
        <p:txBody>
          <a:bodyPr>
            <a:normAutofit/>
          </a:bodyPr>
          <a:lstStyle/>
          <a:p>
            <a:pPr>
              <a:lnSpc>
                <a:spcPts val="434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  <a:ea typeface="ＭＳ Ｐゴシック" charset="0"/>
              </a:rPr>
              <a:t>FOCUS-</a:t>
            </a:r>
            <a:r>
              <a:rPr lang="en-US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  <a:ea typeface="ＭＳ Ｐゴシック" charset="0"/>
              </a:rPr>
              <a:t>programma</a:t>
            </a: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  <a:ea typeface="ＭＳ Ｐゴシック" charset="0"/>
              </a:rPr>
              <a:t>: </a:t>
            </a:r>
            <a:r>
              <a:rPr lang="en-US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  <a:ea typeface="ＭＳ Ｐゴシック" charset="0"/>
              </a:rPr>
              <a:t>onderzoek</a:t>
            </a: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  <a:ea typeface="ＭＳ Ｐゴシック" charset="0"/>
              </a:rPr>
              <a:t>moet</a:t>
            </a: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  <a:ea typeface="ＭＳ Ｐゴシック" charset="0"/>
              </a:rPr>
              <a:t>bijdragen</a:t>
            </a: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  <a:ea typeface="ＭＳ Ｐゴシック" charset="0"/>
              </a:rPr>
              <a:t>aan</a:t>
            </a: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18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  <a:ea typeface="ＭＳ Ｐゴシック" charset="0"/>
              </a:rPr>
              <a:t>het </a:t>
            </a:r>
            <a:r>
              <a:rPr lang="en-US" sz="1800" dirty="0" err="1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  <a:ea typeface="ＭＳ Ｐゴシック" charset="0"/>
              </a:rPr>
              <a:t>onderwijs</a:t>
            </a:r>
            <a:endParaRPr lang="en-US" sz="1800" dirty="0">
              <a:solidFill>
                <a:schemeClr val="tx2">
                  <a:lumMod val="75000"/>
                  <a:lumOff val="25000"/>
                </a:schemeClr>
              </a:solidFill>
              <a:latin typeface="Arial" charset="0"/>
              <a:ea typeface="ＭＳ Ｐゴシック" charset="0"/>
            </a:endParaRPr>
          </a:p>
          <a:p>
            <a:pPr>
              <a:lnSpc>
                <a:spcPts val="434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en-US" sz="18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  <a:ea typeface="ＭＳ Ｐゴシック" charset="0"/>
              </a:rPr>
              <a:t>VKO-</a:t>
            </a:r>
            <a:r>
              <a:rPr lang="en-US" sz="1800" dirty="0" err="1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  <a:ea typeface="ＭＳ Ｐゴシック" charset="0"/>
              </a:rPr>
              <a:t>hersteltermijn</a:t>
            </a:r>
            <a:endParaRPr lang="en-US" sz="1800" dirty="0">
              <a:solidFill>
                <a:schemeClr val="tx2">
                  <a:lumMod val="75000"/>
                  <a:lumOff val="25000"/>
                </a:schemeClr>
              </a:solidFill>
              <a:latin typeface="Arial" charset="0"/>
              <a:ea typeface="ＭＳ Ｐゴシック" charset="0"/>
            </a:endParaRPr>
          </a:p>
          <a:p>
            <a:pPr marL="288000" lvl="1" indent="-356400">
              <a:buFont typeface="Lucida Grande" charset="0"/>
              <a:buNone/>
              <a:defRPr/>
            </a:pPr>
            <a:endParaRPr lang="nl-NL" dirty="0">
              <a:latin typeface="Arial"/>
              <a:ea typeface="+mn-ea"/>
            </a:endParaRPr>
          </a:p>
          <a:p>
            <a:pPr marL="288000" indent="-356400">
              <a:buClr>
                <a:srgbClr val="CC0033"/>
              </a:buClr>
              <a:buFont typeface="Lucida Grande" charset="0"/>
              <a:buChar char="►"/>
              <a:defRPr/>
            </a:pPr>
            <a:endParaRPr lang="nl-NL" dirty="0"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el 2"/>
          <p:cNvSpPr>
            <a:spLocks noGrp="1"/>
          </p:cNvSpPr>
          <p:nvPr>
            <p:ph type="title"/>
          </p:nvPr>
        </p:nvSpPr>
        <p:spPr>
          <a:xfrm>
            <a:off x="250825" y="0"/>
            <a:ext cx="7705725" cy="1143000"/>
          </a:xfrm>
        </p:spPr>
        <p:txBody>
          <a:bodyPr/>
          <a:lstStyle/>
          <a:p>
            <a:r>
              <a:rPr lang="nl-NL" altLang="nl-NL" b="1" smtClean="0">
                <a:latin typeface="Arial" panose="020B0604020202020204" pitchFamily="34" charset="0"/>
              </a:rPr>
              <a:t>DOEL VAN HET ONDERZOEK </a:t>
            </a:r>
          </a:p>
        </p:txBody>
      </p:sp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250825" y="1989138"/>
            <a:ext cx="7921625" cy="3313112"/>
          </a:xfrm>
        </p:spPr>
        <p:txBody>
          <a:bodyPr>
            <a:normAutofit/>
          </a:bodyPr>
          <a:lstStyle/>
          <a:p>
            <a:pPr marL="285750" indent="-285750">
              <a:lnSpc>
                <a:spcPts val="2600"/>
              </a:lnSpc>
              <a:spcBef>
                <a:spcPts val="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nl-NL" sz="1800" dirty="0" smtClean="0">
                <a:ea typeface="+mn-ea"/>
              </a:rPr>
              <a:t>Overzicht krijgen van professionaliseringsactiviteiten verricht door lectoren en inzicht krijgen of en hoe deze bijdragen aan de professionalisering van anderen.</a:t>
            </a:r>
          </a:p>
          <a:p>
            <a:pPr>
              <a:lnSpc>
                <a:spcPts val="2600"/>
              </a:lnSpc>
              <a:spcBef>
                <a:spcPts val="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nl-NL" sz="1900" dirty="0">
              <a:ea typeface="+mn-ea"/>
            </a:endParaRPr>
          </a:p>
          <a:p>
            <a:pPr marL="285750" indent="-285750">
              <a:lnSpc>
                <a:spcPts val="2600"/>
              </a:lnSpc>
              <a:spcBef>
                <a:spcPts val="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nl-NL" sz="1800" dirty="0" smtClean="0">
                <a:ea typeface="+mn-ea"/>
              </a:rPr>
              <a:t>Inzicht krijgen in mogelijke leervragen van lectoren.</a:t>
            </a:r>
          </a:p>
          <a:p>
            <a:pPr marL="285750" indent="-285750">
              <a:lnSpc>
                <a:spcPts val="2600"/>
              </a:lnSpc>
              <a:spcBef>
                <a:spcPts val="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nl-NL" sz="1800" dirty="0" smtClean="0">
              <a:ea typeface="+mn-ea"/>
            </a:endParaRPr>
          </a:p>
          <a:p>
            <a:pPr marL="285750" indent="-285750">
              <a:lnSpc>
                <a:spcPts val="2600"/>
              </a:lnSpc>
              <a:spcBef>
                <a:spcPts val="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nl-NL" sz="1800" dirty="0">
                <a:ea typeface="+mn-ea"/>
              </a:rPr>
              <a:t>Inzicht krijgen in de opvatting van lectoren over hun rol als cultuurdrager.	</a:t>
            </a:r>
          </a:p>
          <a:p>
            <a:pPr marL="268288" indent="-268288">
              <a:lnSpc>
                <a:spcPts val="2600"/>
              </a:lnSpc>
              <a:spcBef>
                <a:spcPts val="0"/>
              </a:spcBef>
              <a:buClr>
                <a:srgbClr val="C00000"/>
              </a:buClr>
              <a:buSzPct val="100000"/>
              <a:buFont typeface="Lucida Grande"/>
              <a:buChar char="▸"/>
              <a:defRPr/>
            </a:pPr>
            <a:endParaRPr lang="nl-NL" sz="1900" dirty="0" smtClean="0">
              <a:ea typeface="+mn-ea"/>
            </a:endParaRPr>
          </a:p>
          <a:p>
            <a:pPr marL="288000" lvl="1" indent="-356400">
              <a:buFont typeface="Lucida Grande" charset="0"/>
              <a:buNone/>
              <a:defRPr/>
            </a:pPr>
            <a:endParaRPr lang="nl-NL" dirty="0">
              <a:latin typeface="Arial"/>
              <a:ea typeface="+mn-ea"/>
            </a:endParaRPr>
          </a:p>
          <a:p>
            <a:pPr marL="288000" indent="-356400">
              <a:buClr>
                <a:srgbClr val="CC0033"/>
              </a:buClr>
              <a:buFont typeface="Lucida Grande" charset="0"/>
              <a:buChar char="►"/>
              <a:defRPr/>
            </a:pPr>
            <a:endParaRPr lang="nl-NL" dirty="0"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el 2"/>
          <p:cNvSpPr>
            <a:spLocks noGrp="1"/>
          </p:cNvSpPr>
          <p:nvPr>
            <p:ph type="title"/>
          </p:nvPr>
        </p:nvSpPr>
        <p:spPr>
          <a:xfrm>
            <a:off x="250825" y="0"/>
            <a:ext cx="7705725" cy="1143000"/>
          </a:xfrm>
        </p:spPr>
        <p:txBody>
          <a:bodyPr/>
          <a:lstStyle/>
          <a:p>
            <a:r>
              <a:rPr lang="nl-NL" altLang="nl-NL" b="1" smtClean="0">
                <a:latin typeface="Arial" panose="020B0604020202020204" pitchFamily="34" charset="0"/>
              </a:rPr>
              <a:t>ONDERZOEKSVRAAG EN DEELVRAGEN </a:t>
            </a:r>
          </a:p>
        </p:txBody>
      </p:sp>
      <p:sp>
        <p:nvSpPr>
          <p:cNvPr id="3" name="Rechthoek 2"/>
          <p:cNvSpPr/>
          <p:nvPr/>
        </p:nvSpPr>
        <p:spPr>
          <a:xfrm>
            <a:off x="239713" y="1773238"/>
            <a:ext cx="7634287" cy="44783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68288" indent="-268288">
              <a:lnSpc>
                <a:spcPts val="2000"/>
              </a:lnSpc>
              <a:spcBef>
                <a:spcPts val="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nl-NL" sz="1800" b="0" dirty="0"/>
              <a:t>Hoe kan de expertise van lectoren van HR worden benut om een zo adequaat mogelijk professionaliseringsaanbod voor en door lectoren te realiseren?</a:t>
            </a:r>
          </a:p>
          <a:p>
            <a:pPr marL="268288" indent="-268288">
              <a:lnSpc>
                <a:spcPts val="2000"/>
              </a:lnSpc>
              <a:spcBef>
                <a:spcPts val="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nl-NL" sz="1800" b="0" dirty="0"/>
          </a:p>
          <a:p>
            <a:pPr>
              <a:lnSpc>
                <a:spcPts val="2000"/>
              </a:lnSpc>
              <a:spcBef>
                <a:spcPts val="0"/>
              </a:spcBef>
              <a:buClr>
                <a:srgbClr val="C00000"/>
              </a:buClr>
              <a:buSzPct val="100000"/>
              <a:defRPr/>
            </a:pPr>
            <a:r>
              <a:rPr lang="nl-NL" sz="1800" b="0" dirty="0"/>
              <a:t>Deelvragen:</a:t>
            </a:r>
          </a:p>
          <a:p>
            <a:pPr marL="268288" indent="-268288">
              <a:lnSpc>
                <a:spcPts val="2000"/>
              </a:lnSpc>
              <a:spcBef>
                <a:spcPts val="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nl-NL" sz="1800" b="0" dirty="0"/>
              <a:t>Welke professionaliseringsactiviteiten verrichten lectoren en welke bijdragen leveren zij aan de professionalisering van anderen?</a:t>
            </a:r>
          </a:p>
          <a:p>
            <a:pPr marL="268288" indent="-268288">
              <a:lnSpc>
                <a:spcPts val="2000"/>
              </a:lnSpc>
              <a:spcBef>
                <a:spcPts val="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endParaRPr lang="nl-NL" sz="1800" b="0" dirty="0"/>
          </a:p>
          <a:p>
            <a:pPr marL="268288" indent="-268288">
              <a:lnSpc>
                <a:spcPts val="2000"/>
              </a:lnSpc>
              <a:spcBef>
                <a:spcPts val="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nl-NL" sz="1800" b="0" dirty="0"/>
              <a:t>Wat zijn de leervragen van lectoren?</a:t>
            </a:r>
          </a:p>
          <a:p>
            <a:pPr marL="268288" indent="-268288">
              <a:lnSpc>
                <a:spcPts val="2000"/>
              </a:lnSpc>
              <a:spcBef>
                <a:spcPts val="0"/>
              </a:spcBef>
              <a:buClr>
                <a:srgbClr val="000000"/>
              </a:buClr>
              <a:buFont typeface="Lucida Grande" pitchFamily="126" charset="0"/>
              <a:buNone/>
              <a:defRPr/>
            </a:pPr>
            <a:endParaRPr lang="nl-NL" sz="1800" b="0" dirty="0"/>
          </a:p>
          <a:p>
            <a:pPr marL="268288" indent="-268288">
              <a:lnSpc>
                <a:spcPts val="2000"/>
              </a:lnSpc>
              <a:spcBef>
                <a:spcPts val="0"/>
              </a:spcBef>
              <a:buClr>
                <a:srgbClr val="000000"/>
              </a:buClr>
              <a:buFont typeface="Lucida Grande" pitchFamily="126" charset="0"/>
              <a:buNone/>
              <a:defRPr/>
            </a:pPr>
            <a:endParaRPr lang="nl-NL" sz="1800" b="0" dirty="0"/>
          </a:p>
          <a:p>
            <a:pPr>
              <a:lnSpc>
                <a:spcPts val="2000"/>
              </a:lnSpc>
              <a:spcBef>
                <a:spcPts val="0"/>
              </a:spcBef>
              <a:buClr>
                <a:srgbClr val="000000"/>
              </a:buClr>
              <a:buFont typeface="Lucida Grande" pitchFamily="126" charset="0"/>
              <a:buNone/>
              <a:defRPr/>
            </a:pPr>
            <a:r>
              <a:rPr lang="nl-NL" sz="1600" b="0" i="1" dirty="0"/>
              <a:t>Waar tijdens presentatie vanwege de tijd niet op wordt ingegaan is de vraag:</a:t>
            </a:r>
          </a:p>
          <a:p>
            <a:pPr marL="285750" indent="-285750">
              <a:lnSpc>
                <a:spcPts val="2000"/>
              </a:lnSpc>
              <a:spcBef>
                <a:spcPts val="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nl-NL" sz="1800" b="0" dirty="0"/>
              <a:t>Wat zijn de opvattingen van lectoren over hun rol als cultuurdrager?</a:t>
            </a:r>
          </a:p>
          <a:p>
            <a:pPr marL="268288" indent="-268288">
              <a:lnSpc>
                <a:spcPts val="2000"/>
              </a:lnSpc>
              <a:spcBef>
                <a:spcPts val="0"/>
              </a:spcBef>
              <a:buClr>
                <a:srgbClr val="000000"/>
              </a:buClr>
              <a:buFont typeface="Lucida Grande" pitchFamily="126" charset="0"/>
              <a:buChar char="▸"/>
              <a:defRPr/>
            </a:pPr>
            <a:endParaRPr lang="nl-NL" sz="1800" b="0" dirty="0"/>
          </a:p>
          <a:p>
            <a:pPr marL="268288" indent="-268288">
              <a:lnSpc>
                <a:spcPts val="2000"/>
              </a:lnSpc>
              <a:spcBef>
                <a:spcPts val="0"/>
              </a:spcBef>
              <a:buClr>
                <a:srgbClr val="000000"/>
              </a:buClr>
              <a:buFont typeface="Lucida Grande" pitchFamily="126" charset="0"/>
              <a:buChar char="▸"/>
              <a:defRPr/>
            </a:pPr>
            <a:endParaRPr lang="nl-NL" sz="1800" b="0" dirty="0"/>
          </a:p>
          <a:p>
            <a:pPr marL="268288" indent="-268288">
              <a:lnSpc>
                <a:spcPts val="2000"/>
              </a:lnSpc>
              <a:spcBef>
                <a:spcPts val="0"/>
              </a:spcBef>
              <a:buClr>
                <a:srgbClr val="000000"/>
              </a:buClr>
              <a:buFont typeface="Lucida Grande" pitchFamily="126" charset="0"/>
              <a:buNone/>
              <a:defRPr/>
            </a:pPr>
            <a:r>
              <a:rPr lang="nl-NL" sz="1600" b="0" i="1" dirty="0"/>
              <a:t>Vul je naam in op de lijst, dan ontvang je het onderzoek.</a:t>
            </a:r>
          </a:p>
          <a:p>
            <a:pPr marL="285750" indent="-285750">
              <a:lnSpc>
                <a:spcPts val="2200"/>
              </a:lnSpc>
              <a:buSzPct val="100000"/>
              <a:defRPr/>
            </a:pP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el 2"/>
          <p:cNvSpPr>
            <a:spLocks noGrp="1"/>
          </p:cNvSpPr>
          <p:nvPr>
            <p:ph type="title"/>
          </p:nvPr>
        </p:nvSpPr>
        <p:spPr>
          <a:xfrm>
            <a:off x="250825" y="0"/>
            <a:ext cx="7705725" cy="1143000"/>
          </a:xfrm>
        </p:spPr>
        <p:txBody>
          <a:bodyPr/>
          <a:lstStyle/>
          <a:p>
            <a:r>
              <a:rPr lang="nl-NL" altLang="nl-NL" b="1" smtClean="0">
                <a:latin typeface="Arial" panose="020B0604020202020204" pitchFamily="34" charset="0"/>
              </a:rPr>
              <a:t>DE OPZET VAN HET ONDERZOEK</a:t>
            </a:r>
          </a:p>
        </p:txBody>
      </p:sp>
      <p:sp>
        <p:nvSpPr>
          <p:cNvPr id="4" name="Tijdelijke aanduiding voor inhoud 1"/>
          <p:cNvSpPr>
            <a:spLocks noGrp="1"/>
          </p:cNvSpPr>
          <p:nvPr>
            <p:ph sz="half" idx="1"/>
          </p:nvPr>
        </p:nvSpPr>
        <p:spPr>
          <a:xfrm>
            <a:off x="179388" y="1773238"/>
            <a:ext cx="6923087" cy="4021137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0800" indent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SzPct val="100000"/>
              <a:buFont typeface="Lucida Grande"/>
              <a:buNone/>
              <a:defRPr/>
            </a:pPr>
            <a:r>
              <a:rPr lang="nl-NL" sz="1800" dirty="0" smtClean="0">
                <a:latin typeface="Arial" charset="0"/>
                <a:ea typeface="ＭＳ Ｐゴシック" charset="0"/>
              </a:rPr>
              <a:t>Alle lectoren ontvangen een brief en een vragenlijst </a:t>
            </a:r>
          </a:p>
          <a:p>
            <a:pPr marL="10800" indent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SzPct val="100000"/>
              <a:buFont typeface="Lucida Grande"/>
              <a:buNone/>
              <a:defRPr/>
            </a:pPr>
            <a:r>
              <a:rPr lang="nl-NL" sz="1800" dirty="0" smtClean="0">
                <a:latin typeface="Arial" charset="0"/>
                <a:ea typeface="ＭＳ Ｐゴシック" charset="0"/>
              </a:rPr>
              <a:t>(met open en gesloten vragen).</a:t>
            </a:r>
          </a:p>
          <a:p>
            <a:pPr marL="360000" indent="-349200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SzPct val="100000"/>
              <a:defRPr/>
            </a:pPr>
            <a:endParaRPr lang="nl-NL" sz="1800" dirty="0">
              <a:latin typeface="Arial" charset="0"/>
              <a:ea typeface="ＭＳ Ｐゴシック" charset="0"/>
            </a:endParaRPr>
          </a:p>
          <a:p>
            <a:pPr marL="360000" indent="-349200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SzPct val="100000"/>
              <a:defRPr/>
            </a:pPr>
            <a:endParaRPr lang="nl-NL" sz="1800" dirty="0" smtClean="0">
              <a:latin typeface="Arial" charset="0"/>
              <a:ea typeface="ＭＳ Ｐゴシック" charset="0"/>
            </a:endParaRPr>
          </a:p>
          <a:p>
            <a:pPr marL="360000" indent="-349200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  <a:defRPr/>
            </a:pPr>
            <a:r>
              <a:rPr lang="nl-NL" sz="1800" dirty="0" smtClean="0">
                <a:latin typeface="Arial" charset="0"/>
                <a:ea typeface="ＭＳ Ｐゴシック" charset="0"/>
              </a:rPr>
              <a:t>Anoniem (of niet?)</a:t>
            </a:r>
          </a:p>
          <a:p>
            <a:pPr marL="360000" indent="-349200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  <a:defRPr/>
            </a:pPr>
            <a:endParaRPr lang="nl-NL" sz="1800" dirty="0">
              <a:latin typeface="Arial" charset="0"/>
              <a:ea typeface="ＭＳ Ｐゴシック" charset="0"/>
            </a:endParaRPr>
          </a:p>
          <a:p>
            <a:pPr marL="360000" indent="-349200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  <a:defRPr/>
            </a:pPr>
            <a:r>
              <a:rPr lang="nl-NL" sz="1800" dirty="0" smtClean="0">
                <a:latin typeface="Arial" charset="0"/>
                <a:ea typeface="ＭＳ Ｐゴシック" charset="0"/>
              </a:rPr>
              <a:t>37 lectoren</a:t>
            </a:r>
          </a:p>
          <a:p>
            <a:pPr marL="360000" indent="-349200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  <a:defRPr/>
            </a:pPr>
            <a:endParaRPr lang="nl-NL" sz="1800" dirty="0" smtClean="0">
              <a:latin typeface="Arial" charset="0"/>
              <a:ea typeface="ＭＳ Ｐゴシック" charset="0"/>
            </a:endParaRPr>
          </a:p>
          <a:p>
            <a:pPr marL="360000" indent="-349200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  <a:defRPr/>
            </a:pPr>
            <a:r>
              <a:rPr lang="nl-NL" sz="1800" dirty="0" smtClean="0">
                <a:latin typeface="Arial" charset="0"/>
                <a:ea typeface="ＭＳ Ｐゴシック" charset="0"/>
              </a:rPr>
              <a:t>6 kenniscentra</a:t>
            </a:r>
          </a:p>
          <a:p>
            <a:pPr marL="360000" indent="-349200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  <a:defRPr/>
            </a:pPr>
            <a:endParaRPr lang="nl-NL" sz="1800" dirty="0" smtClean="0">
              <a:latin typeface="Arial" charset="0"/>
              <a:ea typeface="ＭＳ Ｐゴシック" charset="0"/>
            </a:endParaRPr>
          </a:p>
          <a:p>
            <a:pPr marL="360000" indent="-349200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  <a:defRPr/>
            </a:pPr>
            <a:r>
              <a:rPr lang="nl-NL" sz="1800" dirty="0" smtClean="0">
                <a:latin typeface="Arial" charset="0"/>
                <a:ea typeface="ＭＳ Ｐゴシック" charset="0"/>
              </a:rPr>
              <a:t>78% respons</a:t>
            </a:r>
          </a:p>
          <a:p>
            <a:pPr marL="360000" indent="-349200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  <a:defRPr/>
            </a:pPr>
            <a:endParaRPr lang="nl-NL" sz="1800" dirty="0">
              <a:latin typeface="Arial" charset="0"/>
              <a:ea typeface="ＭＳ Ｐゴシック" charset="0"/>
            </a:endParaRPr>
          </a:p>
          <a:p>
            <a:pPr marL="360000" indent="-349200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  <a:defRPr/>
            </a:pPr>
            <a:r>
              <a:rPr lang="nl-NL" sz="1800" dirty="0" err="1" smtClean="0">
                <a:latin typeface="Arial" charset="0"/>
                <a:ea typeface="ＭＳ Ｐゴシック" charset="0"/>
              </a:rPr>
              <a:t>Evasys</a:t>
            </a:r>
            <a:endParaRPr lang="nl-NL" sz="1800" dirty="0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Tijdelijke aanduiding voor afbeelding 3"/>
          <p:cNvPicPr>
            <a:picLocks noGrp="1" noChangeAspect="1"/>
          </p:cNvPicPr>
          <p:nvPr>
            <p:ph type="pic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6513" y="-87313"/>
            <a:ext cx="9244013" cy="6972301"/>
          </a:xfrm>
        </p:spPr>
      </p:pic>
      <p:sp>
        <p:nvSpPr>
          <p:cNvPr id="31747" name="Tijdelijke aanduiding voor inhoud 2"/>
          <p:cNvSpPr>
            <a:spLocks noGrp="1"/>
          </p:cNvSpPr>
          <p:nvPr>
            <p:ph idx="1"/>
          </p:nvPr>
        </p:nvSpPr>
        <p:spPr>
          <a:xfrm>
            <a:off x="1331913" y="765175"/>
            <a:ext cx="2808287" cy="4895850"/>
          </a:xfrm>
        </p:spPr>
        <p:txBody>
          <a:bodyPr/>
          <a:lstStyle/>
          <a:p>
            <a:endParaRPr lang="nl-NL" altLang="nl-NL" b="0" smtClean="0">
              <a:latin typeface="Arial" panose="020B0604020202020204" pitchFamily="34" charset="0"/>
              <a:ea typeface="ヒラギノ角ゴ Pro W3" charset="-128"/>
              <a:cs typeface="Arial" panose="020B0604020202020204" pitchFamily="34" charset="0"/>
            </a:endParaRPr>
          </a:p>
          <a:p>
            <a:endParaRPr lang="nl-NL" altLang="nl-NL" b="0" smtClean="0">
              <a:latin typeface="Arial" panose="020B0604020202020204" pitchFamily="34" charset="0"/>
              <a:ea typeface="ヒラギノ角ゴ Pro W3" charset="-128"/>
              <a:cs typeface="Arial" panose="020B0604020202020204" pitchFamily="34" charset="0"/>
            </a:endParaRPr>
          </a:p>
          <a:p>
            <a:r>
              <a:rPr lang="nl-NL" altLang="nl-NL" b="0" smtClean="0"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Uitkomsten van het onderzoek.</a:t>
            </a:r>
          </a:p>
          <a:p>
            <a:endParaRPr lang="nl-NL" altLang="nl-NL" smtClean="0">
              <a:latin typeface="Arial" panose="020B0604020202020204" pitchFamily="34" charset="0"/>
              <a:ea typeface="ヒラギノ角ゴ Pro W3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angepast ontwerp">
  <a:themeElements>
    <a:clrScheme name="Aangepast 2">
      <a:dk1>
        <a:srgbClr val="000066"/>
      </a:dk1>
      <a:lt1>
        <a:srgbClr val="FFFFFF"/>
      </a:lt1>
      <a:dk2>
        <a:srgbClr val="000000"/>
      </a:dk2>
      <a:lt2>
        <a:srgbClr val="808080"/>
      </a:lt2>
      <a:accent1>
        <a:srgbClr val="000066"/>
      </a:accent1>
      <a:accent2>
        <a:srgbClr val="CC0033"/>
      </a:accent2>
      <a:accent3>
        <a:srgbClr val="FBCC19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Statement 2 pagin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overtref jezelf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Kantoor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oofdstuk pagina">
  <a:themeElements>
    <a:clrScheme name="HR 1">
      <a:dk1>
        <a:srgbClr val="000066"/>
      </a:dk1>
      <a:lt1>
        <a:srgbClr val="FFFFFF"/>
      </a:lt1>
      <a:dk2>
        <a:srgbClr val="000000"/>
      </a:dk2>
      <a:lt2>
        <a:srgbClr val="808080"/>
      </a:lt2>
      <a:accent1>
        <a:srgbClr val="000066"/>
      </a:accent1>
      <a:accent2>
        <a:srgbClr val="B10538"/>
      </a:accent2>
      <a:accent3>
        <a:srgbClr val="FBCC19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Lege presentatie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4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48" charset="-128"/>
          </a:defRPr>
        </a:defPPr>
      </a:lstStyle>
    </a:lnDef>
  </a:objectDefaults>
  <a:extraClrSchemeLst>
    <a:extraClrScheme>
      <a:clrScheme name="1_Lege presentati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ge presentati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ge presentati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ge presentati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ge presentati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ge presentati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ge presentati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ge presentati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ge presentati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ge presentati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ge presentati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ge presentati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kst pagina">
  <a:themeElements>
    <a:clrScheme name="3_Lege presentati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Lege presentatie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4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48" charset="-128"/>
          </a:defRPr>
        </a:defPPr>
      </a:lstStyle>
    </a:lnDef>
  </a:objectDefaults>
  <a:extraClrSchemeLst>
    <a:extraClrScheme>
      <a:clrScheme name="3_Lege presentati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Lege presentati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Lege presentati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Lege presentati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Lege presentati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Lege presentati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Lege presentati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Lege presentati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Lege presentati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Lege presentati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Lege presentati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Lege presentati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tekst pagina">
  <a:themeElements>
    <a:clrScheme name="3_Lege presentati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Lege presentatie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4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48" charset="-128"/>
          </a:defRPr>
        </a:defPPr>
      </a:lstStyle>
    </a:lnDef>
  </a:objectDefaults>
  <a:extraClrSchemeLst>
    <a:extraClrScheme>
      <a:clrScheme name="3_Lege presentati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Lege presentati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Lege presentati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Lege presentati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Lege presentati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Lege presentati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Lege presentati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Lege presentati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Lege presentati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Lege presentati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Lege presentati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Lege presentati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driehoekbullets pagin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ronde bullets pagin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quote 1 pagin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Quote 2 pagin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statement 1 pagin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9F07BCB72A92B4C9D76046AECE9B625" ma:contentTypeVersion="0" ma:contentTypeDescription="Een nieuw document maken." ma:contentTypeScope="" ma:versionID="6eba64e5f589dd0ea50e64ebf7ab9e0f">
  <xsd:schema xmlns:xsd="http://www.w3.org/2001/XMLSchema" xmlns:p="http://schemas.microsoft.com/office/2006/metadata/properties" targetNamespace="http://schemas.microsoft.com/office/2006/metadata/properties" ma:root="true" ma:fieldsID="b118b0825d757084c8d1e1ffd33f200c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 ma:readOnly="tru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8340D80-9729-43ED-BFCA-D40C2EB1FF9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9D442D71-506C-4736-B88F-B935D25C2218}">
  <ds:schemaRefs>
    <ds:schemaRef ds:uri="http://purl.org/dc/terms/"/>
    <ds:schemaRef ds:uri="http://schemas.microsoft.com/office/2006/documentManagement/types"/>
    <ds:schemaRef ds:uri="http://purl.org/dc/elements/1.1/"/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428</Words>
  <Application>Microsoft Office PowerPoint</Application>
  <PresentationFormat>Diavoorstelling (4:3)</PresentationFormat>
  <Paragraphs>140</Paragraphs>
  <Slides>21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11</vt:i4>
      </vt:variant>
      <vt:variant>
        <vt:lpstr>Diatitels</vt:lpstr>
      </vt:variant>
      <vt:variant>
        <vt:i4>21</vt:i4>
      </vt:variant>
    </vt:vector>
  </HeadingPairs>
  <TitlesOfParts>
    <vt:vector size="40" baseType="lpstr">
      <vt:lpstr>Arial</vt:lpstr>
      <vt:lpstr>MS PGothic</vt:lpstr>
      <vt:lpstr>Calibri</vt:lpstr>
      <vt:lpstr>ヒラギノ角ゴ Pro W3</vt:lpstr>
      <vt:lpstr>Verdana</vt:lpstr>
      <vt:lpstr>Lucida Grande</vt:lpstr>
      <vt:lpstr>Geneva</vt:lpstr>
      <vt:lpstr>Wingdings</vt:lpstr>
      <vt:lpstr>Aangepast ontwerp</vt:lpstr>
      <vt:lpstr>hoofdstuk pagina</vt:lpstr>
      <vt:lpstr>tekst pagina</vt:lpstr>
      <vt:lpstr>1_tekst pagina</vt:lpstr>
      <vt:lpstr>driehoekbullets pagina</vt:lpstr>
      <vt:lpstr>ronde bullets pagina</vt:lpstr>
      <vt:lpstr>quote 1 pagina</vt:lpstr>
      <vt:lpstr>Quote 2 pagina</vt:lpstr>
      <vt:lpstr>statement 1 pagina</vt:lpstr>
      <vt:lpstr>Statement 2 pagina</vt:lpstr>
      <vt:lpstr>overtref jezelf</vt:lpstr>
      <vt:lpstr>Onderzoek naar Professionalisering van en door lectoren</vt:lpstr>
      <vt:lpstr>KENNISMAKING</vt:lpstr>
      <vt:lpstr>DE WORKSHOP VAN VANDAAG </vt:lpstr>
      <vt:lpstr>Het onderzoek</vt:lpstr>
      <vt:lpstr>AANLEIDING VAN HET ONDERZOEK </vt:lpstr>
      <vt:lpstr>DOEL VAN HET ONDERZOEK </vt:lpstr>
      <vt:lpstr>ONDERZOEKSVRAAG EN DEELVRAGEN </vt:lpstr>
      <vt:lpstr>DE OPZET VAN HET ONDERZOEK</vt:lpstr>
      <vt:lpstr>PowerPoint-presentatie</vt:lpstr>
      <vt:lpstr>1/4  Betrokkenheid van lectoren  bij het onderwijs</vt:lpstr>
      <vt:lpstr>2/4  Begeleiding van (docent-)onderzoekers  door lectoren</vt:lpstr>
      <vt:lpstr>3/4  Bereidheid om bij te dragen aan de professionalisering van anderen (N=20)</vt:lpstr>
      <vt:lpstr>4/4  HOE BIJDRAGEN AAN PROFESSIONALISERING?</vt:lpstr>
      <vt:lpstr>PowerPoint-presentatie</vt:lpstr>
      <vt:lpstr>LEERVRAGEN RONDOM: </vt:lpstr>
      <vt:lpstr>Het vervolg: Wat te doen met de uitkomsten?</vt:lpstr>
      <vt:lpstr>ADVIES AAN PROGRAMMADIRECTIE KENNISCENTRA</vt:lpstr>
      <vt:lpstr>ADVIES AAN P&amp;O</vt:lpstr>
      <vt:lpstr>TO DO</vt:lpstr>
      <vt:lpstr>PowerPoint-presentatie</vt:lpstr>
      <vt:lpstr>PowerPoint-presentatie</vt:lpstr>
    </vt:vector>
  </TitlesOfParts>
  <Company>Chiel van de Ven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Chiel van de Ven</dc:creator>
  <cp:lastModifiedBy>M. Koninkx</cp:lastModifiedBy>
  <cp:revision>448</cp:revision>
  <cp:lastPrinted>2014-04-14T13:01:29Z</cp:lastPrinted>
  <dcterms:created xsi:type="dcterms:W3CDTF">2007-10-29T13:53:54Z</dcterms:created>
  <dcterms:modified xsi:type="dcterms:W3CDTF">2015-09-21T07:58:43Z</dcterms:modified>
</cp:coreProperties>
</file>