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5" r:id="rId2"/>
    <p:sldId id="406" r:id="rId3"/>
    <p:sldId id="257" r:id="rId4"/>
    <p:sldId id="403" r:id="rId5"/>
    <p:sldId id="329" r:id="rId6"/>
    <p:sldId id="330" r:id="rId7"/>
    <p:sldId id="370" r:id="rId8"/>
    <p:sldId id="384" r:id="rId9"/>
    <p:sldId id="357" r:id="rId10"/>
    <p:sldId id="358" r:id="rId11"/>
    <p:sldId id="363" r:id="rId12"/>
    <p:sldId id="359" r:id="rId13"/>
    <p:sldId id="382" r:id="rId14"/>
    <p:sldId id="383" r:id="rId15"/>
    <p:sldId id="365" r:id="rId16"/>
    <p:sldId id="366" r:id="rId17"/>
    <p:sldId id="367" r:id="rId18"/>
    <p:sldId id="368" r:id="rId19"/>
    <p:sldId id="369" r:id="rId20"/>
    <p:sldId id="371" r:id="rId21"/>
    <p:sldId id="372" r:id="rId22"/>
    <p:sldId id="373" r:id="rId23"/>
    <p:sldId id="379" r:id="rId24"/>
    <p:sldId id="380" r:id="rId25"/>
    <p:sldId id="381" r:id="rId26"/>
    <p:sldId id="332" r:id="rId27"/>
    <p:sldId id="333" r:id="rId28"/>
    <p:sldId id="334" r:id="rId29"/>
    <p:sldId id="407" r:id="rId30"/>
    <p:sldId id="408" r:id="rId31"/>
    <p:sldId id="409" r:id="rId32"/>
    <p:sldId id="410" r:id="rId33"/>
    <p:sldId id="411" r:id="rId34"/>
    <p:sldId id="412" r:id="rId35"/>
    <p:sldId id="413" r:id="rId36"/>
    <p:sldId id="415" r:id="rId37"/>
    <p:sldId id="417" r:id="rId38"/>
    <p:sldId id="418" r:id="rId39"/>
    <p:sldId id="419" r:id="rId40"/>
    <p:sldId id="420" r:id="rId41"/>
    <p:sldId id="421" r:id="rId42"/>
    <p:sldId id="422" r:id="rId43"/>
    <p:sldId id="423" r:id="rId44"/>
    <p:sldId id="424" r:id="rId45"/>
    <p:sldId id="425" r:id="rId46"/>
    <p:sldId id="426" r:id="rId47"/>
    <p:sldId id="427" r:id="rId48"/>
    <p:sldId id="299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2009-FCA0-4187-B156-C66D1DDFA39C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74E9-14E2-4FC1-B7F3-D129557562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2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2009-FCA0-4187-B156-C66D1DDFA39C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74E9-14E2-4FC1-B7F3-D129557562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79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2009-FCA0-4187-B156-C66D1DDFA39C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74E9-14E2-4FC1-B7F3-D129557562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3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2009-FCA0-4187-B156-C66D1DDFA39C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74E9-14E2-4FC1-B7F3-D129557562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8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2009-FCA0-4187-B156-C66D1DDFA39C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74E9-14E2-4FC1-B7F3-D129557562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6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2009-FCA0-4187-B156-C66D1DDFA39C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74E9-14E2-4FC1-B7F3-D129557562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2009-FCA0-4187-B156-C66D1DDFA39C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74E9-14E2-4FC1-B7F3-D129557562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42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2009-FCA0-4187-B156-C66D1DDFA39C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74E9-14E2-4FC1-B7F3-D129557562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5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2009-FCA0-4187-B156-C66D1DDFA39C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74E9-14E2-4FC1-B7F3-D129557562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0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2009-FCA0-4187-B156-C66D1DDFA39C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74E9-14E2-4FC1-B7F3-D129557562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5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2009-FCA0-4187-B156-C66D1DDFA39C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74E9-14E2-4FC1-B7F3-D129557562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4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62009-FCA0-4187-B156-C66D1DDFA39C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D74E9-14E2-4FC1-B7F3-D129557562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0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4632" cy="792088"/>
          </a:xfrm>
        </p:spPr>
        <p:txBody>
          <a:bodyPr>
            <a:noAutofit/>
          </a:bodyPr>
          <a:lstStyle/>
          <a:p>
            <a:r>
              <a:rPr lang="en-US" sz="6600" dirty="0" err="1" smtClean="0"/>
              <a:t>Kritisch</a:t>
            </a:r>
            <a:r>
              <a:rPr lang="en-US" sz="6600" dirty="0" smtClean="0"/>
              <a:t> </a:t>
            </a:r>
            <a:r>
              <a:rPr lang="en-US" sz="6600" dirty="0" err="1" smtClean="0"/>
              <a:t>denken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46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mensen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sterfelijk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b="1" dirty="0" err="1" smtClean="0"/>
              <a:t>Sterfelijke</a:t>
            </a:r>
            <a:r>
              <a:rPr lang="en-US" b="1" dirty="0" smtClean="0"/>
              <a:t> </a:t>
            </a:r>
            <a:r>
              <a:rPr lang="en-US" b="1" dirty="0" err="1" smtClean="0"/>
              <a:t>wezens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</a:t>
            </a: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				  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			</a:t>
            </a:r>
            <a:r>
              <a:rPr lang="en-US" sz="2400" b="1" dirty="0" err="1" smtClean="0"/>
              <a:t>mensen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1800" b="1" dirty="0" smtClean="0"/>
              <a:t>				</a:t>
            </a:r>
          </a:p>
          <a:p>
            <a:pPr marL="0" indent="0">
              <a:buNone/>
            </a:pPr>
            <a:r>
              <a:rPr lang="en-US" sz="1800" b="1" dirty="0"/>
              <a:t>	</a:t>
            </a:r>
            <a:r>
              <a:rPr lang="en-US" sz="1800" b="1" dirty="0" smtClean="0"/>
              <a:t>			</a:t>
            </a:r>
            <a:endParaRPr lang="en-US" sz="1600" b="1" dirty="0"/>
          </a:p>
        </p:txBody>
      </p:sp>
      <p:sp>
        <p:nvSpPr>
          <p:cNvPr id="4" name="Oval 3"/>
          <p:cNvSpPr/>
          <p:nvPr/>
        </p:nvSpPr>
        <p:spPr>
          <a:xfrm>
            <a:off x="3995936" y="4653136"/>
            <a:ext cx="1795900" cy="1640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19672" y="2117506"/>
            <a:ext cx="6336704" cy="455185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6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mensen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sterfelijk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Socrates is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mens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b="1" dirty="0" err="1" smtClean="0"/>
              <a:t>Sterfelijke</a:t>
            </a:r>
            <a:r>
              <a:rPr lang="en-US" b="1" dirty="0" smtClean="0"/>
              <a:t> </a:t>
            </a:r>
            <a:r>
              <a:rPr lang="en-US" b="1" dirty="0" err="1" smtClean="0"/>
              <a:t>wezens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</a:t>
            </a: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				  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			</a:t>
            </a:r>
            <a:r>
              <a:rPr lang="en-US" sz="2400" b="1" dirty="0" err="1" smtClean="0"/>
              <a:t>mensen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1800" b="1" dirty="0" smtClean="0"/>
              <a:t>				</a:t>
            </a:r>
          </a:p>
          <a:p>
            <a:pPr marL="0" indent="0">
              <a:buNone/>
            </a:pPr>
            <a:r>
              <a:rPr lang="en-US" sz="1800" b="1" dirty="0"/>
              <a:t>	</a:t>
            </a:r>
            <a:r>
              <a:rPr lang="en-US" sz="1800" b="1" dirty="0" smtClean="0"/>
              <a:t>			</a:t>
            </a:r>
            <a:endParaRPr lang="en-US" sz="1600" b="1" dirty="0"/>
          </a:p>
        </p:txBody>
      </p:sp>
      <p:sp>
        <p:nvSpPr>
          <p:cNvPr id="4" name="Oval 3"/>
          <p:cNvSpPr/>
          <p:nvPr/>
        </p:nvSpPr>
        <p:spPr>
          <a:xfrm>
            <a:off x="3995936" y="4653136"/>
            <a:ext cx="1795900" cy="1640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19672" y="2117506"/>
            <a:ext cx="6336704" cy="455185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49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mensen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sterfelijk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Socrates is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mens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b="1" dirty="0" err="1" smtClean="0"/>
              <a:t>Sterfelijke</a:t>
            </a:r>
            <a:r>
              <a:rPr lang="en-US" b="1" dirty="0" smtClean="0"/>
              <a:t> </a:t>
            </a:r>
            <a:r>
              <a:rPr lang="en-US" b="1" dirty="0" err="1" smtClean="0"/>
              <a:t>wezens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</a:t>
            </a: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				  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			</a:t>
            </a:r>
            <a:r>
              <a:rPr lang="en-US" sz="2400" b="1" dirty="0" err="1" smtClean="0"/>
              <a:t>mensen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1800" b="1" dirty="0" smtClean="0"/>
              <a:t>				</a:t>
            </a:r>
          </a:p>
          <a:p>
            <a:pPr marL="0" indent="0">
              <a:buNone/>
            </a:pPr>
            <a:r>
              <a:rPr lang="en-US" sz="1800" b="1" dirty="0"/>
              <a:t>	</a:t>
            </a:r>
            <a:r>
              <a:rPr lang="en-US" sz="1800" b="1" dirty="0" smtClean="0"/>
              <a:t>			</a:t>
            </a:r>
            <a:endParaRPr lang="en-US" sz="1600" b="1" dirty="0"/>
          </a:p>
        </p:txBody>
      </p:sp>
      <p:sp>
        <p:nvSpPr>
          <p:cNvPr id="4" name="Oval 3"/>
          <p:cNvSpPr/>
          <p:nvPr/>
        </p:nvSpPr>
        <p:spPr>
          <a:xfrm>
            <a:off x="3995936" y="4653136"/>
            <a:ext cx="1795900" cy="1640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19672" y="2117506"/>
            <a:ext cx="6336704" cy="455185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110" y="5731366"/>
            <a:ext cx="411187" cy="522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106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mensen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sterfelijk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Socrates is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mens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Dus</a:t>
            </a:r>
            <a:r>
              <a:rPr lang="en-US" dirty="0" smtClean="0"/>
              <a:t>: Socrates is </a:t>
            </a:r>
            <a:r>
              <a:rPr lang="en-US" dirty="0" err="1" smtClean="0"/>
              <a:t>sterfelijk</a:t>
            </a:r>
            <a:r>
              <a:rPr lang="en-US" dirty="0" smtClean="0"/>
              <a:t>.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b="1" dirty="0" err="1" smtClean="0"/>
              <a:t>Sterfelijke</a:t>
            </a:r>
            <a:r>
              <a:rPr lang="en-US" b="1" dirty="0" smtClean="0"/>
              <a:t> </a:t>
            </a:r>
            <a:r>
              <a:rPr lang="en-US" b="1" dirty="0" err="1" smtClean="0"/>
              <a:t>wezens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</a:t>
            </a: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				  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			</a:t>
            </a:r>
            <a:r>
              <a:rPr lang="en-US" sz="2400" b="1" dirty="0" err="1" smtClean="0"/>
              <a:t>mensen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1800" b="1" dirty="0" smtClean="0"/>
              <a:t>				</a:t>
            </a:r>
          </a:p>
          <a:p>
            <a:pPr marL="0" indent="0">
              <a:buNone/>
            </a:pPr>
            <a:r>
              <a:rPr lang="en-US" sz="1800" b="1" dirty="0"/>
              <a:t>	</a:t>
            </a:r>
            <a:r>
              <a:rPr lang="en-US" sz="1800" b="1" dirty="0" smtClean="0"/>
              <a:t>			</a:t>
            </a:r>
            <a:endParaRPr lang="en-US" sz="1600" b="1" dirty="0"/>
          </a:p>
        </p:txBody>
      </p:sp>
      <p:sp>
        <p:nvSpPr>
          <p:cNvPr id="4" name="Oval 3"/>
          <p:cNvSpPr/>
          <p:nvPr/>
        </p:nvSpPr>
        <p:spPr>
          <a:xfrm>
            <a:off x="3995936" y="4653136"/>
            <a:ext cx="1795900" cy="1640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19672" y="2117506"/>
            <a:ext cx="6336704" cy="455185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110" y="5731366"/>
            <a:ext cx="411187" cy="522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919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mensen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sterfelijk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Socrates is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mens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Dus</a:t>
            </a:r>
            <a:r>
              <a:rPr lang="en-US" dirty="0" smtClean="0"/>
              <a:t>: Socrates is </a:t>
            </a:r>
            <a:r>
              <a:rPr lang="en-US" dirty="0" err="1" smtClean="0"/>
              <a:t>sterfelijk</a:t>
            </a:r>
            <a:r>
              <a:rPr lang="en-US" dirty="0" smtClean="0"/>
              <a:t>.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b="1" dirty="0" err="1" smtClean="0"/>
              <a:t>Sterfelijke</a:t>
            </a:r>
            <a:r>
              <a:rPr lang="en-US" b="1" dirty="0" smtClean="0"/>
              <a:t> </a:t>
            </a:r>
            <a:r>
              <a:rPr lang="en-US" b="1" dirty="0" err="1" smtClean="0"/>
              <a:t>wezens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</a:t>
            </a: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				  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			</a:t>
            </a:r>
            <a:r>
              <a:rPr lang="en-US" sz="2400" b="1" dirty="0" err="1" smtClean="0"/>
              <a:t>mensen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1800" b="1" dirty="0" smtClean="0"/>
              <a:t>				</a:t>
            </a:r>
          </a:p>
          <a:p>
            <a:pPr marL="0" indent="0">
              <a:buNone/>
            </a:pPr>
            <a:r>
              <a:rPr lang="en-US" sz="1800" b="1" dirty="0"/>
              <a:t>	</a:t>
            </a:r>
            <a:r>
              <a:rPr lang="en-US" sz="1800" b="1" dirty="0" smtClean="0"/>
              <a:t>			                                                              </a:t>
            </a:r>
            <a:r>
              <a:rPr lang="en-US" sz="2400" dirty="0" smtClean="0"/>
              <a:t>GELDIG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3995936" y="4653136"/>
            <a:ext cx="1795900" cy="1640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19672" y="2117506"/>
            <a:ext cx="6336704" cy="455185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110" y="5731366"/>
            <a:ext cx="411187" cy="522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093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enkel</a:t>
            </a:r>
            <a:r>
              <a:rPr lang="en-US" dirty="0" smtClean="0"/>
              <a:t> insect </a:t>
            </a:r>
            <a:r>
              <a:rPr lang="en-US" dirty="0" err="1" smtClean="0"/>
              <a:t>heeft</a:t>
            </a:r>
            <a:r>
              <a:rPr lang="en-US" dirty="0" smtClean="0"/>
              <a:t> </a:t>
            </a:r>
            <a:r>
              <a:rPr lang="en-US" dirty="0" err="1" smtClean="0"/>
              <a:t>acht</a:t>
            </a:r>
            <a:r>
              <a:rPr lang="en-US" dirty="0" smtClean="0"/>
              <a:t> </a:t>
            </a:r>
            <a:r>
              <a:rPr lang="en-US" dirty="0" err="1" smtClean="0"/>
              <a:t>poten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beestje</a:t>
            </a:r>
            <a:r>
              <a:rPr lang="en-US" dirty="0" smtClean="0"/>
              <a:t> </a:t>
            </a:r>
            <a:r>
              <a:rPr lang="en-US" dirty="0" err="1" smtClean="0"/>
              <a:t>heeft</a:t>
            </a:r>
            <a:r>
              <a:rPr lang="en-US" dirty="0" smtClean="0"/>
              <a:t> </a:t>
            </a:r>
            <a:r>
              <a:rPr lang="en-US" dirty="0" err="1" smtClean="0"/>
              <a:t>acht</a:t>
            </a:r>
            <a:r>
              <a:rPr lang="en-US" dirty="0" smtClean="0"/>
              <a:t> </a:t>
            </a:r>
            <a:r>
              <a:rPr lang="en-US" dirty="0" err="1" smtClean="0"/>
              <a:t>poten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u="sng" dirty="0" err="1" smtClean="0"/>
              <a:t>Dus</a:t>
            </a:r>
            <a:r>
              <a:rPr lang="en-US" dirty="0" smtClean="0"/>
              <a:t>: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beestje</a:t>
            </a:r>
            <a:r>
              <a:rPr lang="en-US" dirty="0" smtClean="0"/>
              <a:t> is </a:t>
            </a:r>
            <a:r>
              <a:rPr lang="en-US" dirty="0" err="1" smtClean="0"/>
              <a:t>geen</a:t>
            </a:r>
            <a:r>
              <a:rPr lang="en-US" dirty="0" smtClean="0"/>
              <a:t> insect.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2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enkel</a:t>
            </a:r>
            <a:r>
              <a:rPr lang="en-US" dirty="0" smtClean="0"/>
              <a:t> insect </a:t>
            </a:r>
            <a:r>
              <a:rPr lang="en-US" dirty="0" err="1" smtClean="0"/>
              <a:t>heeft</a:t>
            </a:r>
            <a:r>
              <a:rPr lang="en-US" dirty="0" smtClean="0"/>
              <a:t> </a:t>
            </a:r>
            <a:r>
              <a:rPr lang="en-US" dirty="0" err="1" smtClean="0"/>
              <a:t>acht</a:t>
            </a:r>
            <a:r>
              <a:rPr lang="en-US" dirty="0" smtClean="0"/>
              <a:t> </a:t>
            </a:r>
            <a:r>
              <a:rPr lang="en-US" dirty="0" err="1" smtClean="0"/>
              <a:t>poten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</a:t>
            </a:r>
          </a:p>
          <a:p>
            <a:pPr marL="0" indent="0">
              <a:buNone/>
            </a:pPr>
            <a:r>
              <a:rPr lang="en-US" dirty="0" smtClean="0"/>
              <a:t>	 </a:t>
            </a:r>
            <a:r>
              <a:rPr lang="en-US" dirty="0" err="1" smtClean="0"/>
              <a:t>insecten</a:t>
            </a:r>
            <a:r>
              <a:rPr lang="en-US" dirty="0" smtClean="0"/>
              <a:t>		</a:t>
            </a:r>
            <a:r>
              <a:rPr lang="en-US" dirty="0" err="1" smtClean="0"/>
              <a:t>achtpotigen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19672" y="3645024"/>
            <a:ext cx="2160240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83968" y="3635144"/>
            <a:ext cx="2304256" cy="2170119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8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enkel</a:t>
            </a:r>
            <a:r>
              <a:rPr lang="en-US" dirty="0" smtClean="0"/>
              <a:t> insect </a:t>
            </a:r>
            <a:r>
              <a:rPr lang="en-US" dirty="0" err="1" smtClean="0"/>
              <a:t>heeft</a:t>
            </a:r>
            <a:r>
              <a:rPr lang="en-US" dirty="0" smtClean="0"/>
              <a:t> </a:t>
            </a:r>
            <a:r>
              <a:rPr lang="en-US" dirty="0" err="1" smtClean="0"/>
              <a:t>acht</a:t>
            </a:r>
            <a:r>
              <a:rPr lang="en-US" dirty="0" smtClean="0"/>
              <a:t> </a:t>
            </a:r>
            <a:r>
              <a:rPr lang="en-US" dirty="0" err="1" smtClean="0"/>
              <a:t>poten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beestje</a:t>
            </a:r>
            <a:r>
              <a:rPr lang="en-US" dirty="0" smtClean="0"/>
              <a:t> </a:t>
            </a:r>
            <a:r>
              <a:rPr lang="en-US" dirty="0" err="1" smtClean="0"/>
              <a:t>heeft</a:t>
            </a:r>
            <a:r>
              <a:rPr lang="en-US" dirty="0" smtClean="0"/>
              <a:t> </a:t>
            </a:r>
            <a:r>
              <a:rPr lang="en-US" dirty="0" err="1" smtClean="0"/>
              <a:t>acht</a:t>
            </a:r>
            <a:r>
              <a:rPr lang="en-US" dirty="0" smtClean="0"/>
              <a:t> </a:t>
            </a:r>
            <a:r>
              <a:rPr lang="en-US" dirty="0" err="1" smtClean="0"/>
              <a:t>poten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</a:t>
            </a:r>
          </a:p>
          <a:p>
            <a:pPr marL="0" indent="0">
              <a:buNone/>
            </a:pPr>
            <a:r>
              <a:rPr lang="en-US" dirty="0" smtClean="0"/>
              <a:t>	 </a:t>
            </a:r>
            <a:r>
              <a:rPr lang="en-US" dirty="0" err="1" smtClean="0"/>
              <a:t>insecten</a:t>
            </a:r>
            <a:r>
              <a:rPr lang="en-US" dirty="0" smtClean="0"/>
              <a:t>		</a:t>
            </a:r>
            <a:r>
              <a:rPr lang="en-US" dirty="0" err="1" smtClean="0"/>
              <a:t>achtpotigen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19672" y="3645024"/>
            <a:ext cx="2160240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83968" y="3635144"/>
            <a:ext cx="2304256" cy="2170119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8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enkel</a:t>
            </a:r>
            <a:r>
              <a:rPr lang="en-US" dirty="0" smtClean="0"/>
              <a:t> insect </a:t>
            </a:r>
            <a:r>
              <a:rPr lang="en-US" dirty="0" err="1" smtClean="0"/>
              <a:t>heeft</a:t>
            </a:r>
            <a:r>
              <a:rPr lang="en-US" dirty="0" smtClean="0"/>
              <a:t> </a:t>
            </a:r>
            <a:r>
              <a:rPr lang="en-US" dirty="0" err="1" smtClean="0"/>
              <a:t>acht</a:t>
            </a:r>
            <a:r>
              <a:rPr lang="en-US" dirty="0" smtClean="0"/>
              <a:t> </a:t>
            </a:r>
            <a:r>
              <a:rPr lang="en-US" dirty="0" err="1" smtClean="0"/>
              <a:t>poten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beestje</a:t>
            </a:r>
            <a:r>
              <a:rPr lang="en-US" dirty="0" smtClean="0"/>
              <a:t> </a:t>
            </a:r>
            <a:r>
              <a:rPr lang="en-US" dirty="0" err="1" smtClean="0"/>
              <a:t>heeft</a:t>
            </a:r>
            <a:r>
              <a:rPr lang="en-US" dirty="0" smtClean="0"/>
              <a:t> </a:t>
            </a:r>
            <a:r>
              <a:rPr lang="en-US" dirty="0" err="1" smtClean="0"/>
              <a:t>acht</a:t>
            </a:r>
            <a:r>
              <a:rPr lang="en-US" dirty="0" smtClean="0"/>
              <a:t> </a:t>
            </a:r>
            <a:r>
              <a:rPr lang="en-US" dirty="0" err="1" smtClean="0"/>
              <a:t>poten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</a:t>
            </a:r>
          </a:p>
          <a:p>
            <a:pPr marL="0" indent="0">
              <a:buNone/>
            </a:pPr>
            <a:r>
              <a:rPr lang="en-US" dirty="0" smtClean="0"/>
              <a:t>	 </a:t>
            </a:r>
            <a:r>
              <a:rPr lang="en-US" dirty="0" err="1" smtClean="0"/>
              <a:t>insecten</a:t>
            </a:r>
            <a:r>
              <a:rPr lang="en-US" dirty="0" smtClean="0"/>
              <a:t>		</a:t>
            </a:r>
            <a:r>
              <a:rPr lang="en-US" dirty="0" err="1" smtClean="0"/>
              <a:t>achtpotigen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19672" y="3645024"/>
            <a:ext cx="2160240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83968" y="3635144"/>
            <a:ext cx="2304256" cy="2170119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688" y="5229200"/>
            <a:ext cx="293255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230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enkel</a:t>
            </a:r>
            <a:r>
              <a:rPr lang="en-US" dirty="0" smtClean="0"/>
              <a:t> insect </a:t>
            </a:r>
            <a:r>
              <a:rPr lang="en-US" dirty="0" err="1" smtClean="0"/>
              <a:t>heeft</a:t>
            </a:r>
            <a:r>
              <a:rPr lang="en-US" dirty="0" smtClean="0"/>
              <a:t> </a:t>
            </a:r>
            <a:r>
              <a:rPr lang="en-US" dirty="0" err="1" smtClean="0"/>
              <a:t>acht</a:t>
            </a:r>
            <a:r>
              <a:rPr lang="en-US" dirty="0" smtClean="0"/>
              <a:t> </a:t>
            </a:r>
            <a:r>
              <a:rPr lang="en-US" dirty="0" err="1" smtClean="0"/>
              <a:t>poten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beestje</a:t>
            </a:r>
            <a:r>
              <a:rPr lang="en-US" dirty="0" smtClean="0"/>
              <a:t> </a:t>
            </a:r>
            <a:r>
              <a:rPr lang="en-US" dirty="0" err="1" smtClean="0"/>
              <a:t>heeft</a:t>
            </a:r>
            <a:r>
              <a:rPr lang="en-US" dirty="0" smtClean="0"/>
              <a:t> </a:t>
            </a:r>
            <a:r>
              <a:rPr lang="en-US" dirty="0" err="1" smtClean="0"/>
              <a:t>acht</a:t>
            </a:r>
            <a:r>
              <a:rPr lang="en-US" dirty="0" smtClean="0"/>
              <a:t> </a:t>
            </a:r>
            <a:r>
              <a:rPr lang="en-US" dirty="0" err="1" smtClean="0"/>
              <a:t>poten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u="sng" dirty="0" err="1" smtClean="0"/>
              <a:t>Dus</a:t>
            </a:r>
            <a:r>
              <a:rPr lang="en-US" dirty="0" smtClean="0"/>
              <a:t>: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beestje</a:t>
            </a:r>
            <a:r>
              <a:rPr lang="en-US" dirty="0" smtClean="0"/>
              <a:t> is </a:t>
            </a:r>
            <a:r>
              <a:rPr lang="en-US" dirty="0" err="1" smtClean="0"/>
              <a:t>geen</a:t>
            </a:r>
            <a:r>
              <a:rPr lang="en-US" dirty="0" smtClean="0"/>
              <a:t> insect.</a:t>
            </a:r>
            <a:endParaRPr lang="en-US" u="sng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</a:t>
            </a:r>
          </a:p>
          <a:p>
            <a:pPr marL="0" indent="0">
              <a:buNone/>
            </a:pPr>
            <a:r>
              <a:rPr lang="en-US" dirty="0" smtClean="0"/>
              <a:t>	 </a:t>
            </a:r>
            <a:r>
              <a:rPr lang="en-US" dirty="0" err="1" smtClean="0"/>
              <a:t>insecten</a:t>
            </a:r>
            <a:r>
              <a:rPr lang="en-US" dirty="0" smtClean="0"/>
              <a:t>		</a:t>
            </a:r>
            <a:r>
              <a:rPr lang="en-US" dirty="0" err="1" smtClean="0"/>
              <a:t>achtpotigen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			GELDIG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19672" y="3645024"/>
            <a:ext cx="2160240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83968" y="3635144"/>
            <a:ext cx="2304256" cy="2170119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688" y="5229200"/>
            <a:ext cx="293255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990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chemeClr val="bg1"/>
            </a:gs>
            <a:gs pos="1000">
              <a:schemeClr val="accent3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12968" cy="6480720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Naam</a:t>
            </a:r>
            <a:r>
              <a:rPr lang="en-US" dirty="0" smtClean="0">
                <a:solidFill>
                  <a:schemeClr val="tx1"/>
                </a:solidFill>
              </a:rPr>
              <a:t>: Simon Burgers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Functie</a:t>
            </a:r>
            <a:r>
              <a:rPr lang="en-US" dirty="0" smtClean="0">
                <a:solidFill>
                  <a:schemeClr val="tx1"/>
                </a:solidFill>
              </a:rPr>
              <a:t>: docent </a:t>
            </a:r>
            <a:r>
              <a:rPr lang="en-US" dirty="0" err="1" smtClean="0">
                <a:solidFill>
                  <a:schemeClr val="tx1"/>
                </a:solidFill>
              </a:rPr>
              <a:t>communicatie</a:t>
            </a:r>
            <a:r>
              <a:rPr lang="en-US" dirty="0" smtClean="0">
                <a:solidFill>
                  <a:schemeClr val="tx1"/>
                </a:solidFill>
              </a:rPr>
              <a:t> / docent </a:t>
            </a:r>
            <a:r>
              <a:rPr lang="en-US" dirty="0" err="1" smtClean="0">
                <a:solidFill>
                  <a:schemeClr val="tx1"/>
                </a:solidFill>
              </a:rPr>
              <a:t>onderzoeksvaardigheden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Instelling</a:t>
            </a:r>
            <a:r>
              <a:rPr lang="en-US" dirty="0" smtClean="0">
                <a:solidFill>
                  <a:schemeClr val="tx1"/>
                </a:solidFill>
              </a:rPr>
              <a:t>: De Haagse Hogeschool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Auteur van </a:t>
            </a:r>
            <a:r>
              <a:rPr lang="en-US" dirty="0" err="1" smtClean="0">
                <a:solidFill>
                  <a:schemeClr val="tx1"/>
                </a:solidFill>
              </a:rPr>
              <a:t>boekje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voor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studenten</a:t>
            </a:r>
            <a:r>
              <a:rPr lang="en-US" dirty="0" smtClean="0">
                <a:solidFill>
                  <a:schemeClr val="tx1"/>
                </a:solidFill>
              </a:rPr>
              <a:t> met </a:t>
            </a:r>
            <a:r>
              <a:rPr lang="en-US" dirty="0" err="1" smtClean="0">
                <a:solidFill>
                  <a:schemeClr val="tx1"/>
                </a:solidFill>
              </a:rPr>
              <a:t>taalachterstand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426" y="4221088"/>
            <a:ext cx="1573735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531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Sommige</a:t>
            </a:r>
            <a:r>
              <a:rPr lang="en-US" dirty="0" smtClean="0"/>
              <a:t> </a:t>
            </a:r>
            <a:r>
              <a:rPr lang="en-US" dirty="0" err="1" smtClean="0"/>
              <a:t>sterke</a:t>
            </a:r>
            <a:r>
              <a:rPr lang="en-US" dirty="0" smtClean="0"/>
              <a:t> </a:t>
            </a:r>
            <a:r>
              <a:rPr lang="en-US" dirty="0" err="1" smtClean="0"/>
              <a:t>schaatsers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gezond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Sommige</a:t>
            </a:r>
            <a:r>
              <a:rPr lang="en-US" dirty="0" smtClean="0"/>
              <a:t> </a:t>
            </a:r>
            <a:r>
              <a:rPr lang="en-US" dirty="0" err="1" smtClean="0"/>
              <a:t>Friese</a:t>
            </a:r>
            <a:r>
              <a:rPr lang="en-US" dirty="0" smtClean="0"/>
              <a:t> </a:t>
            </a:r>
            <a:r>
              <a:rPr lang="en-US" dirty="0" err="1" smtClean="0"/>
              <a:t>schaatsers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sterk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Dus</a:t>
            </a:r>
            <a:r>
              <a:rPr lang="en-US" dirty="0" smtClean="0"/>
              <a:t>: </a:t>
            </a:r>
            <a:r>
              <a:rPr lang="en-US" dirty="0" err="1" smtClean="0"/>
              <a:t>Sommige</a:t>
            </a:r>
            <a:r>
              <a:rPr lang="en-US" dirty="0" smtClean="0"/>
              <a:t> </a:t>
            </a:r>
            <a:r>
              <a:rPr lang="en-US" dirty="0" err="1" smtClean="0"/>
              <a:t>Friese</a:t>
            </a:r>
            <a:r>
              <a:rPr lang="en-US" dirty="0" smtClean="0"/>
              <a:t> </a:t>
            </a:r>
            <a:r>
              <a:rPr lang="en-US" dirty="0" err="1" smtClean="0"/>
              <a:t>schaatsers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gezond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8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Sommige</a:t>
            </a:r>
            <a:r>
              <a:rPr lang="en-US" dirty="0" smtClean="0"/>
              <a:t> </a:t>
            </a:r>
            <a:r>
              <a:rPr lang="en-US" dirty="0" err="1" smtClean="0"/>
              <a:t>sterke</a:t>
            </a:r>
            <a:r>
              <a:rPr lang="en-US" dirty="0" smtClean="0"/>
              <a:t> </a:t>
            </a:r>
            <a:r>
              <a:rPr lang="en-US" dirty="0" err="1" smtClean="0"/>
              <a:t>schaatsers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gezond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</a:t>
            </a:r>
            <a:r>
              <a:rPr lang="en-US" dirty="0" err="1" smtClean="0"/>
              <a:t>sterke</a:t>
            </a:r>
            <a:r>
              <a:rPr lang="en-US" dirty="0" smtClean="0"/>
              <a:t>         </a:t>
            </a:r>
            <a:r>
              <a:rPr lang="en-US" dirty="0" err="1" smtClean="0"/>
              <a:t>gezonde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</a:t>
            </a:r>
            <a:r>
              <a:rPr lang="en-US" dirty="0" err="1" smtClean="0"/>
              <a:t>schaatsers</a:t>
            </a:r>
            <a:r>
              <a:rPr lang="en-US" dirty="0" smtClean="0"/>
              <a:t>  </a:t>
            </a:r>
            <a:r>
              <a:rPr lang="en-US" dirty="0" err="1" smtClean="0"/>
              <a:t>mensen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627784" y="3645024"/>
            <a:ext cx="2160240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67944" y="3649852"/>
            <a:ext cx="2304256" cy="201622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2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Sommige</a:t>
            </a:r>
            <a:r>
              <a:rPr lang="en-US" dirty="0" smtClean="0"/>
              <a:t> </a:t>
            </a:r>
            <a:r>
              <a:rPr lang="en-US" dirty="0" err="1" smtClean="0"/>
              <a:t>sterke</a:t>
            </a:r>
            <a:r>
              <a:rPr lang="en-US" dirty="0" smtClean="0"/>
              <a:t> </a:t>
            </a:r>
            <a:r>
              <a:rPr lang="en-US" dirty="0" err="1" smtClean="0"/>
              <a:t>schaatsers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gezond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Sommige</a:t>
            </a:r>
            <a:r>
              <a:rPr lang="en-US" dirty="0" smtClean="0"/>
              <a:t> </a:t>
            </a:r>
            <a:r>
              <a:rPr lang="en-US" dirty="0" err="1" smtClean="0"/>
              <a:t>Friese</a:t>
            </a:r>
            <a:r>
              <a:rPr lang="en-US" dirty="0" smtClean="0"/>
              <a:t> </a:t>
            </a:r>
            <a:r>
              <a:rPr lang="en-US" dirty="0" err="1" smtClean="0"/>
              <a:t>schaatsers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sterk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</a:t>
            </a:r>
            <a:r>
              <a:rPr lang="en-US" dirty="0" err="1" smtClean="0"/>
              <a:t>sterke</a:t>
            </a:r>
            <a:r>
              <a:rPr lang="en-US" dirty="0" smtClean="0"/>
              <a:t>         </a:t>
            </a:r>
            <a:r>
              <a:rPr lang="en-US" dirty="0" err="1" smtClean="0"/>
              <a:t>gezonde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</a:t>
            </a:r>
            <a:r>
              <a:rPr lang="en-US" dirty="0" err="1" smtClean="0"/>
              <a:t>schaatsers</a:t>
            </a:r>
            <a:r>
              <a:rPr lang="en-US" dirty="0" smtClean="0"/>
              <a:t>  </a:t>
            </a:r>
            <a:r>
              <a:rPr lang="en-US" dirty="0" err="1" smtClean="0"/>
              <a:t>mensen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Friese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schaatsers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627784" y="3645024"/>
            <a:ext cx="2160240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67944" y="3649852"/>
            <a:ext cx="2304256" cy="201622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547664" y="4941168"/>
            <a:ext cx="2160240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2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Sommige</a:t>
            </a:r>
            <a:r>
              <a:rPr lang="en-US" dirty="0" smtClean="0"/>
              <a:t> </a:t>
            </a:r>
            <a:r>
              <a:rPr lang="en-US" dirty="0" err="1" smtClean="0"/>
              <a:t>sterke</a:t>
            </a:r>
            <a:r>
              <a:rPr lang="en-US" dirty="0" smtClean="0"/>
              <a:t> </a:t>
            </a:r>
            <a:r>
              <a:rPr lang="en-US" dirty="0" err="1" smtClean="0"/>
              <a:t>schaatsers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gezond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Sommige</a:t>
            </a:r>
            <a:r>
              <a:rPr lang="en-US" dirty="0" smtClean="0"/>
              <a:t> </a:t>
            </a:r>
            <a:r>
              <a:rPr lang="en-US" dirty="0" err="1" smtClean="0"/>
              <a:t>Friese</a:t>
            </a:r>
            <a:r>
              <a:rPr lang="en-US" dirty="0" smtClean="0"/>
              <a:t> </a:t>
            </a:r>
            <a:r>
              <a:rPr lang="en-US" dirty="0" err="1" smtClean="0"/>
              <a:t>schaatsers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sterk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u="sng" dirty="0" err="1" smtClean="0"/>
              <a:t>Dus</a:t>
            </a:r>
            <a:r>
              <a:rPr lang="en-US" dirty="0" smtClean="0"/>
              <a:t>: </a:t>
            </a:r>
            <a:r>
              <a:rPr lang="en-US" dirty="0" err="1" smtClean="0"/>
              <a:t>Sommige</a:t>
            </a:r>
            <a:r>
              <a:rPr lang="en-US" dirty="0" smtClean="0"/>
              <a:t> </a:t>
            </a:r>
            <a:r>
              <a:rPr lang="en-US" dirty="0" err="1" smtClean="0"/>
              <a:t>Friese</a:t>
            </a:r>
            <a:r>
              <a:rPr lang="en-US" dirty="0" smtClean="0"/>
              <a:t> </a:t>
            </a:r>
            <a:r>
              <a:rPr lang="en-US" dirty="0" err="1" smtClean="0"/>
              <a:t>schaatsers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gezond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</a:t>
            </a:r>
            <a:r>
              <a:rPr lang="en-US" dirty="0" err="1" smtClean="0"/>
              <a:t>sterke</a:t>
            </a:r>
            <a:r>
              <a:rPr lang="en-US" dirty="0" smtClean="0"/>
              <a:t>         </a:t>
            </a:r>
            <a:r>
              <a:rPr lang="en-US" dirty="0" err="1" smtClean="0"/>
              <a:t>gezonde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</a:t>
            </a:r>
            <a:r>
              <a:rPr lang="en-US" dirty="0" err="1" smtClean="0"/>
              <a:t>schaatsers</a:t>
            </a:r>
            <a:r>
              <a:rPr lang="en-US" dirty="0" smtClean="0"/>
              <a:t>  </a:t>
            </a:r>
            <a:r>
              <a:rPr lang="en-US" dirty="0" err="1" smtClean="0"/>
              <a:t>mensen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Friese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schaatsers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627784" y="3645024"/>
            <a:ext cx="2160240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67944" y="3649852"/>
            <a:ext cx="2304256" cy="201622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547664" y="4941168"/>
            <a:ext cx="2160240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6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Sommige</a:t>
            </a:r>
            <a:r>
              <a:rPr lang="en-US" dirty="0" smtClean="0"/>
              <a:t> </a:t>
            </a:r>
            <a:r>
              <a:rPr lang="en-US" dirty="0" err="1" smtClean="0"/>
              <a:t>sterke</a:t>
            </a:r>
            <a:r>
              <a:rPr lang="en-US" dirty="0" smtClean="0"/>
              <a:t> </a:t>
            </a:r>
            <a:r>
              <a:rPr lang="en-US" dirty="0" err="1" smtClean="0"/>
              <a:t>schaatsers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gezond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Sommige</a:t>
            </a:r>
            <a:r>
              <a:rPr lang="en-US" dirty="0" smtClean="0"/>
              <a:t> </a:t>
            </a:r>
            <a:r>
              <a:rPr lang="en-US" dirty="0" err="1" smtClean="0"/>
              <a:t>Friese</a:t>
            </a:r>
            <a:r>
              <a:rPr lang="en-US" dirty="0" smtClean="0"/>
              <a:t> </a:t>
            </a:r>
            <a:r>
              <a:rPr lang="en-US" dirty="0" err="1" smtClean="0"/>
              <a:t>schaatsers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sterk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u="sng" dirty="0" err="1" smtClean="0"/>
              <a:t>Dus</a:t>
            </a:r>
            <a:r>
              <a:rPr lang="en-US" dirty="0" smtClean="0"/>
              <a:t>: </a:t>
            </a:r>
            <a:r>
              <a:rPr lang="en-US" dirty="0" err="1" smtClean="0"/>
              <a:t>Sommige</a:t>
            </a:r>
            <a:r>
              <a:rPr lang="en-US" dirty="0" smtClean="0"/>
              <a:t> </a:t>
            </a:r>
            <a:r>
              <a:rPr lang="en-US" dirty="0" err="1" smtClean="0"/>
              <a:t>Friese</a:t>
            </a:r>
            <a:r>
              <a:rPr lang="en-US" dirty="0" smtClean="0"/>
              <a:t> </a:t>
            </a:r>
            <a:r>
              <a:rPr lang="en-US" dirty="0" err="1" smtClean="0"/>
              <a:t>schaatsers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gezond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</a:t>
            </a:r>
            <a:r>
              <a:rPr lang="en-US" dirty="0" err="1" smtClean="0"/>
              <a:t>sterke</a:t>
            </a:r>
            <a:r>
              <a:rPr lang="en-US" dirty="0" smtClean="0"/>
              <a:t>         </a:t>
            </a:r>
            <a:r>
              <a:rPr lang="en-US" dirty="0" err="1" smtClean="0"/>
              <a:t>gezonde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</a:t>
            </a:r>
            <a:r>
              <a:rPr lang="en-US" dirty="0" err="1" smtClean="0"/>
              <a:t>schaatsers</a:t>
            </a:r>
            <a:r>
              <a:rPr lang="en-US" dirty="0" smtClean="0"/>
              <a:t>  </a:t>
            </a:r>
            <a:r>
              <a:rPr lang="en-US" dirty="0" err="1" smtClean="0"/>
              <a:t>mensen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Friese</a:t>
            </a:r>
            <a:r>
              <a:rPr lang="en-US" dirty="0" smtClean="0"/>
              <a:t>                                           ONGELDIG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schaatsers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627784" y="3645024"/>
            <a:ext cx="2160240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67944" y="3649852"/>
            <a:ext cx="2304256" cy="201622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547664" y="4941168"/>
            <a:ext cx="2160240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3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Sommige</a:t>
            </a:r>
            <a:r>
              <a:rPr lang="en-US" dirty="0" smtClean="0"/>
              <a:t> kale </a:t>
            </a:r>
            <a:r>
              <a:rPr lang="en-US" dirty="0" err="1" smtClean="0"/>
              <a:t>mannen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tandeloos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Sommige</a:t>
            </a:r>
            <a:r>
              <a:rPr lang="en-US" dirty="0" smtClean="0"/>
              <a:t> </a:t>
            </a:r>
            <a:r>
              <a:rPr lang="en-US" dirty="0" err="1" smtClean="0"/>
              <a:t>Ethiopiërs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kaal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u="sng" dirty="0" err="1" smtClean="0"/>
              <a:t>Dus</a:t>
            </a:r>
            <a:r>
              <a:rPr lang="en-US" dirty="0"/>
              <a:t>: </a:t>
            </a:r>
            <a:r>
              <a:rPr lang="en-US" dirty="0" err="1"/>
              <a:t>Sommige</a:t>
            </a:r>
            <a:r>
              <a:rPr lang="en-US" dirty="0"/>
              <a:t> </a:t>
            </a:r>
            <a:r>
              <a:rPr lang="en-US" dirty="0" err="1"/>
              <a:t>Ethiopiërs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 smtClean="0"/>
              <a:t>tandeloos</a:t>
            </a:r>
            <a:r>
              <a:rPr lang="en-US" dirty="0" smtClean="0"/>
              <a:t>.                    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     kale          </a:t>
            </a:r>
            <a:r>
              <a:rPr lang="en-US" dirty="0" err="1" smtClean="0"/>
              <a:t>tandeloze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</a:t>
            </a:r>
            <a:r>
              <a:rPr lang="en-US" dirty="0" err="1" smtClean="0"/>
              <a:t>mannen</a:t>
            </a:r>
            <a:r>
              <a:rPr lang="en-US" dirty="0" smtClean="0"/>
              <a:t>      </a:t>
            </a:r>
            <a:r>
              <a:rPr lang="en-US" dirty="0" err="1" smtClean="0"/>
              <a:t>mensen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					      ONGELDIG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Ethiopiërs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627784" y="3645024"/>
            <a:ext cx="2160240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67944" y="3649852"/>
            <a:ext cx="2304256" cy="201622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547664" y="4941168"/>
            <a:ext cx="2160240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496944" cy="4525963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nl-NL" sz="2000" dirty="0" smtClean="0"/>
              <a:t>Als </a:t>
            </a:r>
            <a:r>
              <a:rPr lang="nl-NL" sz="2000" dirty="0"/>
              <a:t>het regent, wordt de straat nat</a:t>
            </a:r>
            <a:r>
              <a:rPr lang="nl-NL" sz="2000" dirty="0" smtClean="0"/>
              <a:t>.              	Als </a:t>
            </a:r>
            <a:r>
              <a:rPr lang="nl-NL" sz="2000" dirty="0"/>
              <a:t>het regent, wordt de </a:t>
            </a:r>
            <a:r>
              <a:rPr lang="nl-NL" sz="2000" dirty="0" smtClean="0"/>
              <a:t>straat nat.</a:t>
            </a:r>
            <a:endParaRPr lang="nl-NL" sz="2000" dirty="0"/>
          </a:p>
          <a:p>
            <a:pPr marL="0" indent="0" hangingPunct="0">
              <a:buNone/>
            </a:pPr>
            <a:r>
              <a:rPr lang="nl-NL" sz="2000" dirty="0" smtClean="0"/>
              <a:t>Het </a:t>
            </a:r>
            <a:r>
              <a:rPr lang="nl-NL" sz="2000" dirty="0"/>
              <a:t>regent</a:t>
            </a:r>
            <a:r>
              <a:rPr lang="nl-NL" sz="2000" dirty="0" smtClean="0"/>
              <a:t>.				</a:t>
            </a:r>
            <a:r>
              <a:rPr lang="nl-NL" sz="2000" dirty="0"/>
              <a:t>De straat wordt nat</a:t>
            </a:r>
            <a:r>
              <a:rPr lang="nl-NL" sz="2000" dirty="0" smtClean="0"/>
              <a:t>.	</a:t>
            </a:r>
            <a:endParaRPr lang="nl-NL" sz="2000" dirty="0"/>
          </a:p>
          <a:p>
            <a:pPr marL="0" indent="0" hangingPunct="0">
              <a:buNone/>
            </a:pPr>
            <a:r>
              <a:rPr lang="nl-NL" sz="2000" u="sng" dirty="0" smtClean="0"/>
              <a:t>Dus</a:t>
            </a:r>
            <a:r>
              <a:rPr lang="nl-NL" sz="2000" dirty="0"/>
              <a:t>: De straat wordt nat</a:t>
            </a:r>
            <a:r>
              <a:rPr lang="nl-NL" sz="2000" dirty="0" smtClean="0"/>
              <a:t>.			</a:t>
            </a:r>
            <a:r>
              <a:rPr lang="nl-NL" sz="2000" u="sng" dirty="0" smtClean="0"/>
              <a:t>Dus</a:t>
            </a:r>
            <a:r>
              <a:rPr lang="nl-NL" sz="2000" dirty="0" smtClean="0"/>
              <a:t>: Het regent.</a:t>
            </a:r>
          </a:p>
          <a:p>
            <a:pPr marL="0" indent="0" hangingPunct="0">
              <a:buNone/>
            </a:pPr>
            <a:r>
              <a:rPr lang="nl-NL" sz="2000" dirty="0" smtClean="0"/>
              <a:t>	</a:t>
            </a:r>
            <a:r>
              <a:rPr lang="nl-NL" sz="2000" b="1" dirty="0" smtClean="0"/>
              <a:t>				</a:t>
            </a:r>
          </a:p>
          <a:p>
            <a:pPr marL="0" indent="0" hangingPunct="0">
              <a:buNone/>
            </a:pPr>
            <a:endParaRPr lang="nl-NL" sz="2000" dirty="0" smtClean="0"/>
          </a:p>
          <a:p>
            <a:pPr marL="0" indent="0" hangingPunct="0">
              <a:buNone/>
            </a:pPr>
            <a:endParaRPr lang="nl-NL" sz="2000" dirty="0"/>
          </a:p>
          <a:p>
            <a:pPr marL="0" indent="0" hangingPunct="0">
              <a:buNone/>
            </a:pPr>
            <a:r>
              <a:rPr lang="nl-NL" sz="2000" dirty="0"/>
              <a:t>Als het regent, wordt de straat nat.              	Als het regent, wordt de straat </a:t>
            </a:r>
            <a:r>
              <a:rPr lang="nl-NL" sz="2000" dirty="0" smtClean="0"/>
              <a:t>nat</a:t>
            </a:r>
            <a:r>
              <a:rPr lang="nl-NL" sz="2000" dirty="0"/>
              <a:t>.</a:t>
            </a:r>
          </a:p>
          <a:p>
            <a:pPr marL="0" indent="0" hangingPunct="0">
              <a:buNone/>
            </a:pPr>
            <a:r>
              <a:rPr lang="nl-NL" sz="2000" dirty="0"/>
              <a:t>Het </a:t>
            </a:r>
            <a:r>
              <a:rPr lang="nl-NL" sz="2000" dirty="0" smtClean="0"/>
              <a:t>regent niet.</a:t>
            </a:r>
            <a:r>
              <a:rPr lang="nl-NL" sz="2000" dirty="0"/>
              <a:t>				De straat wordt </a:t>
            </a:r>
            <a:r>
              <a:rPr lang="nl-NL" sz="2000" dirty="0" smtClean="0"/>
              <a:t>niet nat</a:t>
            </a:r>
            <a:r>
              <a:rPr lang="nl-NL" sz="2000" dirty="0"/>
              <a:t>.	</a:t>
            </a:r>
          </a:p>
          <a:p>
            <a:pPr marL="0" indent="0" hangingPunct="0">
              <a:buNone/>
            </a:pPr>
            <a:r>
              <a:rPr lang="nl-NL" sz="2000" u="sng" dirty="0"/>
              <a:t>Dus</a:t>
            </a:r>
            <a:r>
              <a:rPr lang="nl-NL" sz="2000" dirty="0"/>
              <a:t>: De straat wordt </a:t>
            </a:r>
            <a:r>
              <a:rPr lang="nl-NL" sz="2000" dirty="0" smtClean="0"/>
              <a:t>niet nat</a:t>
            </a:r>
            <a:r>
              <a:rPr lang="nl-NL" sz="2000" dirty="0"/>
              <a:t>.		</a:t>
            </a:r>
            <a:r>
              <a:rPr lang="nl-NL" sz="2000" u="sng" dirty="0" smtClean="0"/>
              <a:t>Dus</a:t>
            </a:r>
            <a:r>
              <a:rPr lang="nl-NL" sz="2000" dirty="0"/>
              <a:t>: Het </a:t>
            </a:r>
            <a:r>
              <a:rPr lang="nl-NL" sz="2000" dirty="0" smtClean="0"/>
              <a:t>regent niet.</a:t>
            </a:r>
            <a:endParaRPr lang="nl-NL" sz="2000" dirty="0"/>
          </a:p>
          <a:p>
            <a:pPr marL="0" indent="0" hangingPunct="0">
              <a:buNone/>
            </a:pPr>
            <a:r>
              <a:rPr lang="nl-NL" sz="2000" i="1" dirty="0" smtClean="0"/>
              <a:t>	</a:t>
            </a:r>
            <a:r>
              <a:rPr lang="nl-NL" sz="2000" b="1" dirty="0" smtClean="0"/>
              <a:t>			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154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UpDiag">
          <a:fgClr>
            <a:schemeClr val="accent3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496944" cy="4525963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nl-NL" sz="2000" dirty="0" smtClean="0"/>
              <a:t>Als </a:t>
            </a:r>
            <a:r>
              <a:rPr lang="nl-NL" sz="2000" dirty="0"/>
              <a:t>het regent, wordt de straat nat</a:t>
            </a:r>
            <a:r>
              <a:rPr lang="nl-NL" sz="2000" dirty="0" smtClean="0"/>
              <a:t>.              	Als </a:t>
            </a:r>
            <a:r>
              <a:rPr lang="nl-NL" sz="2000" dirty="0"/>
              <a:t>het regent, wordt de </a:t>
            </a:r>
            <a:r>
              <a:rPr lang="nl-NL" sz="2000" dirty="0" smtClean="0"/>
              <a:t>straat nat.</a:t>
            </a:r>
            <a:endParaRPr lang="nl-NL" sz="2000" dirty="0"/>
          </a:p>
          <a:p>
            <a:pPr marL="0" indent="0" hangingPunct="0">
              <a:buNone/>
            </a:pPr>
            <a:r>
              <a:rPr lang="nl-NL" sz="2000" dirty="0" smtClean="0"/>
              <a:t>Het </a:t>
            </a:r>
            <a:r>
              <a:rPr lang="nl-NL" sz="2000" dirty="0"/>
              <a:t>regent</a:t>
            </a:r>
            <a:r>
              <a:rPr lang="nl-NL" sz="2000" dirty="0" smtClean="0"/>
              <a:t>.				</a:t>
            </a:r>
            <a:r>
              <a:rPr lang="nl-NL" sz="2000" dirty="0"/>
              <a:t>De straat wordt nat</a:t>
            </a:r>
            <a:r>
              <a:rPr lang="nl-NL" sz="2000" dirty="0" smtClean="0"/>
              <a:t>.	</a:t>
            </a:r>
            <a:endParaRPr lang="nl-NL" sz="2000" dirty="0"/>
          </a:p>
          <a:p>
            <a:pPr marL="0" indent="0" hangingPunct="0">
              <a:buNone/>
            </a:pPr>
            <a:r>
              <a:rPr lang="nl-NL" sz="2000" u="sng" dirty="0" smtClean="0"/>
              <a:t>Dus</a:t>
            </a:r>
            <a:r>
              <a:rPr lang="nl-NL" sz="2000" dirty="0"/>
              <a:t>: De straat wordt nat</a:t>
            </a:r>
            <a:r>
              <a:rPr lang="nl-NL" sz="2000" dirty="0" smtClean="0"/>
              <a:t>.			</a:t>
            </a:r>
            <a:r>
              <a:rPr lang="nl-NL" sz="2000" u="sng" dirty="0" smtClean="0"/>
              <a:t>Dus</a:t>
            </a:r>
            <a:r>
              <a:rPr lang="nl-NL" sz="2000" dirty="0" smtClean="0"/>
              <a:t>: Het regent.</a:t>
            </a:r>
          </a:p>
          <a:p>
            <a:pPr marL="0" indent="0" hangingPunct="0">
              <a:buNone/>
            </a:pPr>
            <a:r>
              <a:rPr lang="nl-NL" sz="2000" dirty="0" smtClean="0"/>
              <a:t>	</a:t>
            </a:r>
            <a:r>
              <a:rPr lang="nl-NL" sz="2000" b="1" dirty="0" smtClean="0"/>
              <a:t>geldig					ongeldig</a:t>
            </a:r>
            <a:endParaRPr lang="nl-NL" sz="2000" b="1" dirty="0"/>
          </a:p>
          <a:p>
            <a:pPr marL="0" indent="0" hangingPunct="0">
              <a:buNone/>
            </a:pPr>
            <a:endParaRPr lang="nl-NL" sz="2000" dirty="0" smtClean="0"/>
          </a:p>
          <a:p>
            <a:pPr marL="0" indent="0" hangingPunct="0">
              <a:buNone/>
            </a:pPr>
            <a:endParaRPr lang="nl-NL" sz="2000" dirty="0"/>
          </a:p>
          <a:p>
            <a:pPr marL="0" indent="0" hangingPunct="0">
              <a:buNone/>
            </a:pPr>
            <a:r>
              <a:rPr lang="nl-NL" sz="2000" dirty="0"/>
              <a:t>Als het regent, wordt de straat nat.              	Als het regent, wordt de straat </a:t>
            </a:r>
            <a:r>
              <a:rPr lang="nl-NL" sz="2000" dirty="0" smtClean="0"/>
              <a:t>nat</a:t>
            </a:r>
            <a:r>
              <a:rPr lang="nl-NL" sz="2000" dirty="0"/>
              <a:t>.</a:t>
            </a:r>
          </a:p>
          <a:p>
            <a:pPr marL="0" indent="0" hangingPunct="0">
              <a:buNone/>
            </a:pPr>
            <a:r>
              <a:rPr lang="nl-NL" sz="2000" dirty="0"/>
              <a:t>Het </a:t>
            </a:r>
            <a:r>
              <a:rPr lang="nl-NL" sz="2000" dirty="0" smtClean="0"/>
              <a:t>regent niet.</a:t>
            </a:r>
            <a:r>
              <a:rPr lang="nl-NL" sz="2000" dirty="0"/>
              <a:t>				De straat wordt </a:t>
            </a:r>
            <a:r>
              <a:rPr lang="nl-NL" sz="2000" dirty="0" smtClean="0"/>
              <a:t>niet nat</a:t>
            </a:r>
            <a:r>
              <a:rPr lang="nl-NL" sz="2000" dirty="0"/>
              <a:t>.	</a:t>
            </a:r>
          </a:p>
          <a:p>
            <a:pPr marL="0" indent="0" hangingPunct="0">
              <a:buNone/>
            </a:pPr>
            <a:r>
              <a:rPr lang="nl-NL" sz="2000" u="sng" dirty="0"/>
              <a:t>Dus</a:t>
            </a:r>
            <a:r>
              <a:rPr lang="nl-NL" sz="2000" dirty="0"/>
              <a:t>: De straat wordt </a:t>
            </a:r>
            <a:r>
              <a:rPr lang="nl-NL" sz="2000" dirty="0" smtClean="0"/>
              <a:t>niet nat</a:t>
            </a:r>
            <a:r>
              <a:rPr lang="nl-NL" sz="2000" dirty="0"/>
              <a:t>.		</a:t>
            </a:r>
            <a:r>
              <a:rPr lang="nl-NL" sz="2000" u="sng" dirty="0" smtClean="0"/>
              <a:t>Dus</a:t>
            </a:r>
            <a:r>
              <a:rPr lang="nl-NL" sz="2000" dirty="0"/>
              <a:t>: Het </a:t>
            </a:r>
            <a:r>
              <a:rPr lang="nl-NL" sz="2000" dirty="0" smtClean="0"/>
              <a:t>regent niet.</a:t>
            </a:r>
            <a:endParaRPr lang="nl-NL" sz="2000" dirty="0"/>
          </a:p>
          <a:p>
            <a:pPr marL="0" indent="0" hangingPunct="0">
              <a:buNone/>
            </a:pPr>
            <a:r>
              <a:rPr lang="nl-NL" sz="2000" i="1" dirty="0" smtClean="0"/>
              <a:t>	</a:t>
            </a:r>
            <a:r>
              <a:rPr lang="nl-NL" sz="2000" b="1" dirty="0" smtClean="0"/>
              <a:t>ongeldig					geldig</a:t>
            </a:r>
            <a:endParaRPr lang="nl-NL" sz="2000" b="1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6900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Ver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496944" cy="4525963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nl-NL" sz="2000" dirty="0" smtClean="0"/>
              <a:t>Als p, dan q.              			Als p, dan q.</a:t>
            </a:r>
            <a:endParaRPr lang="nl-NL" sz="2000" dirty="0"/>
          </a:p>
          <a:p>
            <a:pPr marL="0" indent="0" hangingPunct="0">
              <a:buNone/>
            </a:pPr>
            <a:r>
              <a:rPr lang="nl-NL" sz="2000" dirty="0"/>
              <a:t>p</a:t>
            </a:r>
            <a:r>
              <a:rPr lang="nl-NL" sz="2000" dirty="0" smtClean="0"/>
              <a:t> is het geval.				</a:t>
            </a:r>
            <a:r>
              <a:rPr lang="nl-NL" sz="2000" dirty="0"/>
              <a:t>q</a:t>
            </a:r>
            <a:r>
              <a:rPr lang="nl-NL" sz="2000" dirty="0" smtClean="0"/>
              <a:t> is het geval.	</a:t>
            </a:r>
            <a:endParaRPr lang="nl-NL" sz="2000" dirty="0"/>
          </a:p>
          <a:p>
            <a:pPr marL="0" indent="0" hangingPunct="0">
              <a:buNone/>
            </a:pPr>
            <a:r>
              <a:rPr lang="nl-NL" sz="2000" u="sng" dirty="0" smtClean="0"/>
              <a:t>Dus</a:t>
            </a:r>
            <a:r>
              <a:rPr lang="nl-NL" sz="2000" dirty="0"/>
              <a:t>: </a:t>
            </a:r>
            <a:r>
              <a:rPr lang="nl-NL" sz="2000" dirty="0" smtClean="0"/>
              <a:t>q is het geval.			</a:t>
            </a:r>
            <a:r>
              <a:rPr lang="nl-NL" sz="2000" u="sng" dirty="0" smtClean="0"/>
              <a:t>Dus</a:t>
            </a:r>
            <a:r>
              <a:rPr lang="nl-NL" sz="2000" dirty="0" smtClean="0"/>
              <a:t>: p is het geval.</a:t>
            </a:r>
          </a:p>
          <a:p>
            <a:pPr marL="0" indent="0" hangingPunct="0">
              <a:buNone/>
            </a:pPr>
            <a:r>
              <a:rPr lang="nl-NL" sz="2000" dirty="0" smtClean="0"/>
              <a:t>	</a:t>
            </a:r>
            <a:r>
              <a:rPr lang="nl-NL" sz="2000" b="1" dirty="0" smtClean="0"/>
              <a:t>geldig					ongeldig</a:t>
            </a:r>
            <a:endParaRPr lang="nl-NL" sz="2000" b="1" dirty="0"/>
          </a:p>
          <a:p>
            <a:pPr marL="0" indent="0" hangingPunct="0">
              <a:buNone/>
            </a:pPr>
            <a:endParaRPr lang="nl-NL" sz="2000" dirty="0" smtClean="0"/>
          </a:p>
          <a:p>
            <a:pPr marL="0" indent="0" hangingPunct="0">
              <a:buNone/>
            </a:pPr>
            <a:endParaRPr lang="nl-NL" sz="2000" dirty="0"/>
          </a:p>
          <a:p>
            <a:pPr marL="0" indent="0" hangingPunct="0">
              <a:buNone/>
            </a:pPr>
            <a:r>
              <a:rPr lang="nl-NL" sz="2000" dirty="0"/>
              <a:t>Als p, dan q.              			Als p, dan q.</a:t>
            </a:r>
          </a:p>
          <a:p>
            <a:pPr marL="0" indent="0" hangingPunct="0">
              <a:buNone/>
            </a:pPr>
            <a:r>
              <a:rPr lang="nl-NL" sz="2000" dirty="0"/>
              <a:t>p is </a:t>
            </a:r>
            <a:r>
              <a:rPr lang="nl-NL" sz="2000" dirty="0" smtClean="0"/>
              <a:t>niet het </a:t>
            </a:r>
            <a:r>
              <a:rPr lang="nl-NL" sz="2000" dirty="0"/>
              <a:t>geval.			</a:t>
            </a:r>
            <a:r>
              <a:rPr lang="nl-NL" sz="2000" dirty="0" smtClean="0"/>
              <a:t>q </a:t>
            </a:r>
            <a:r>
              <a:rPr lang="nl-NL" sz="2000" dirty="0"/>
              <a:t>is </a:t>
            </a:r>
            <a:r>
              <a:rPr lang="nl-NL" sz="2000" dirty="0" smtClean="0"/>
              <a:t>niet het </a:t>
            </a:r>
            <a:r>
              <a:rPr lang="nl-NL" sz="2000" dirty="0"/>
              <a:t>geval.	</a:t>
            </a:r>
          </a:p>
          <a:p>
            <a:pPr marL="0" indent="0" hangingPunct="0">
              <a:buNone/>
            </a:pPr>
            <a:r>
              <a:rPr lang="nl-NL" sz="2000" u="sng" dirty="0"/>
              <a:t>Dus</a:t>
            </a:r>
            <a:r>
              <a:rPr lang="nl-NL" sz="2000" dirty="0"/>
              <a:t>: q is </a:t>
            </a:r>
            <a:r>
              <a:rPr lang="nl-NL" sz="2000" dirty="0" smtClean="0"/>
              <a:t>niet het </a:t>
            </a:r>
            <a:r>
              <a:rPr lang="nl-NL" sz="2000" dirty="0"/>
              <a:t>geval.			</a:t>
            </a:r>
            <a:r>
              <a:rPr lang="nl-NL" sz="2000" u="sng" dirty="0"/>
              <a:t>Dus</a:t>
            </a:r>
            <a:r>
              <a:rPr lang="nl-NL" sz="2000" dirty="0"/>
              <a:t>: p is </a:t>
            </a:r>
            <a:r>
              <a:rPr lang="nl-NL" sz="2000" dirty="0" smtClean="0"/>
              <a:t>niet het </a:t>
            </a:r>
            <a:r>
              <a:rPr lang="nl-NL" sz="2000" dirty="0"/>
              <a:t>geval.</a:t>
            </a:r>
          </a:p>
          <a:p>
            <a:pPr marL="0" indent="0" hangingPunct="0">
              <a:buNone/>
            </a:pPr>
            <a:r>
              <a:rPr lang="nl-NL" sz="2000" i="1" dirty="0" smtClean="0"/>
              <a:t>	</a:t>
            </a:r>
            <a:r>
              <a:rPr lang="nl-NL" sz="2000" b="1" dirty="0" smtClean="0"/>
              <a:t>ongeldig					geldig</a:t>
            </a:r>
            <a:endParaRPr lang="nl-NL" sz="2000" b="1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486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64096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Als</a:t>
            </a:r>
            <a:r>
              <a:rPr lang="en-US" sz="2800" dirty="0" smtClean="0"/>
              <a:t> </a:t>
            </a:r>
            <a:r>
              <a:rPr lang="en-US" sz="2800" dirty="0" err="1" smtClean="0"/>
              <a:t>mijn</a:t>
            </a:r>
            <a:r>
              <a:rPr lang="en-US" sz="2800" dirty="0" smtClean="0"/>
              <a:t> </a:t>
            </a:r>
            <a:r>
              <a:rPr lang="en-US" sz="2800" dirty="0" err="1" smtClean="0"/>
              <a:t>hypothese</a:t>
            </a:r>
            <a:r>
              <a:rPr lang="en-US" sz="2800" dirty="0" smtClean="0"/>
              <a:t> </a:t>
            </a:r>
            <a:r>
              <a:rPr lang="en-US" sz="2800" dirty="0" err="1" smtClean="0"/>
              <a:t>juist</a:t>
            </a:r>
            <a:r>
              <a:rPr lang="en-US" sz="2800" dirty="0" smtClean="0"/>
              <a:t> is, </a:t>
            </a:r>
            <a:r>
              <a:rPr lang="en-US" sz="2800" dirty="0" err="1" smtClean="0"/>
              <a:t>komt</a:t>
            </a:r>
            <a:r>
              <a:rPr lang="en-US" sz="2800" dirty="0" smtClean="0"/>
              <a:t> </a:t>
            </a:r>
            <a:r>
              <a:rPr lang="en-US" sz="2800" dirty="0" err="1" smtClean="0"/>
              <a:t>mijn</a:t>
            </a:r>
            <a:r>
              <a:rPr lang="en-US" sz="2800" dirty="0" smtClean="0"/>
              <a:t> </a:t>
            </a:r>
            <a:r>
              <a:rPr lang="en-US" sz="2800" dirty="0" err="1" smtClean="0"/>
              <a:t>voorspelling</a:t>
            </a:r>
            <a:r>
              <a:rPr lang="en-US" sz="2800" dirty="0" smtClean="0"/>
              <a:t> </a:t>
            </a:r>
            <a:r>
              <a:rPr lang="en-US" sz="2800" dirty="0" err="1" smtClean="0"/>
              <a:t>uit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err="1" smtClean="0"/>
              <a:t>Mijn</a:t>
            </a:r>
            <a:r>
              <a:rPr lang="en-US" sz="2800" dirty="0" smtClean="0"/>
              <a:t> </a:t>
            </a:r>
            <a:r>
              <a:rPr lang="en-US" sz="2800" dirty="0" err="1" smtClean="0"/>
              <a:t>voorspelling</a:t>
            </a:r>
            <a:r>
              <a:rPr lang="en-US" sz="2800" dirty="0" smtClean="0"/>
              <a:t> </a:t>
            </a:r>
            <a:r>
              <a:rPr lang="en-US" sz="2800" dirty="0" err="1" smtClean="0"/>
              <a:t>komt</a:t>
            </a:r>
            <a:r>
              <a:rPr lang="en-US" sz="2800" dirty="0" smtClean="0"/>
              <a:t> </a:t>
            </a:r>
            <a:r>
              <a:rPr lang="en-US" sz="2800" dirty="0" err="1" smtClean="0"/>
              <a:t>uit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err="1" smtClean="0"/>
              <a:t>Dus</a:t>
            </a:r>
            <a:r>
              <a:rPr lang="en-US" sz="2800" dirty="0" smtClean="0"/>
              <a:t>: </a:t>
            </a:r>
            <a:r>
              <a:rPr lang="en-US" sz="2800" dirty="0" err="1" smtClean="0"/>
              <a:t>Mijn</a:t>
            </a:r>
            <a:r>
              <a:rPr lang="en-US" sz="2800" dirty="0" smtClean="0"/>
              <a:t> </a:t>
            </a:r>
            <a:r>
              <a:rPr lang="en-US" sz="2800" dirty="0" err="1" smtClean="0"/>
              <a:t>hypothese</a:t>
            </a:r>
            <a:r>
              <a:rPr lang="en-US" sz="2800" dirty="0" smtClean="0"/>
              <a:t> is </a:t>
            </a:r>
            <a:r>
              <a:rPr lang="en-US" sz="2800" dirty="0" err="1" smtClean="0"/>
              <a:t>juist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nl-NL" sz="2800" b="1" dirty="0"/>
              <a:t>ongeldig</a:t>
            </a:r>
          </a:p>
          <a:p>
            <a:pPr marL="0" indent="0">
              <a:buNone/>
            </a:pPr>
            <a:endParaRPr lang="en-US" sz="2800" dirty="0"/>
          </a:p>
          <a:p>
            <a:pPr marL="0" indent="0" hangingPunct="0">
              <a:buNone/>
            </a:pPr>
            <a:r>
              <a:rPr lang="nl-NL" sz="2800" dirty="0"/>
              <a:t>Als p, dan q.</a:t>
            </a:r>
          </a:p>
          <a:p>
            <a:pPr marL="0" indent="0" hangingPunct="0">
              <a:buNone/>
            </a:pPr>
            <a:r>
              <a:rPr lang="nl-NL" sz="2800" dirty="0" smtClean="0"/>
              <a:t>q </a:t>
            </a:r>
            <a:r>
              <a:rPr lang="nl-NL" sz="2800" dirty="0"/>
              <a:t>is het geval.	</a:t>
            </a:r>
          </a:p>
          <a:p>
            <a:pPr marL="0" indent="0" hangingPunct="0">
              <a:buNone/>
            </a:pPr>
            <a:r>
              <a:rPr lang="nl-NL" sz="2800" u="sng" dirty="0" smtClean="0"/>
              <a:t>Dus</a:t>
            </a:r>
            <a:r>
              <a:rPr lang="nl-NL" sz="2800" dirty="0"/>
              <a:t>: p is het </a:t>
            </a:r>
            <a:r>
              <a:rPr lang="nl-NL" sz="2800" dirty="0" smtClean="0"/>
              <a:t>geval.</a:t>
            </a:r>
          </a:p>
          <a:p>
            <a:pPr marL="0" indent="0" hangingPunct="0">
              <a:buNone/>
            </a:pPr>
            <a:r>
              <a:rPr lang="nl-NL" sz="2800" b="1" dirty="0" smtClean="0"/>
              <a:t>ongeldig</a:t>
            </a:r>
            <a:endParaRPr lang="nl-NL" sz="2800" b="1" dirty="0"/>
          </a:p>
          <a:p>
            <a:pPr marL="0" indent="0" hangingPunct="0">
              <a:buNone/>
            </a:pPr>
            <a:endParaRPr lang="nl-NL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154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246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 err="1" smtClean="0"/>
              <a:t>Redenering</a:t>
            </a:r>
            <a:r>
              <a:rPr lang="en-US" sz="2800" u="sng" dirty="0" smtClean="0"/>
              <a:t> 1</a:t>
            </a:r>
          </a:p>
          <a:p>
            <a:pPr marL="0" indent="0">
              <a:buNone/>
            </a:pPr>
            <a:r>
              <a:rPr lang="en-US" sz="2800" dirty="0" err="1" smtClean="0"/>
              <a:t>Sommige</a:t>
            </a:r>
            <a:r>
              <a:rPr lang="en-US" sz="2800" dirty="0" smtClean="0"/>
              <a:t> kale </a:t>
            </a:r>
            <a:r>
              <a:rPr lang="en-US" sz="2800" dirty="0" err="1" smtClean="0"/>
              <a:t>mannen</a:t>
            </a:r>
            <a:r>
              <a:rPr lang="en-US" sz="2800" dirty="0" smtClean="0"/>
              <a:t> </a:t>
            </a:r>
            <a:r>
              <a:rPr lang="en-US" sz="2800" dirty="0" err="1" smtClean="0"/>
              <a:t>zijn</a:t>
            </a:r>
            <a:r>
              <a:rPr lang="en-US" sz="2800" dirty="0" smtClean="0"/>
              <a:t> </a:t>
            </a:r>
            <a:r>
              <a:rPr lang="en-US" sz="2800" dirty="0" err="1" smtClean="0"/>
              <a:t>tandeloos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err="1"/>
              <a:t>Sommige</a:t>
            </a:r>
            <a:r>
              <a:rPr lang="en-US" sz="2800" dirty="0"/>
              <a:t> </a:t>
            </a:r>
            <a:r>
              <a:rPr lang="en-US" sz="2800" dirty="0" err="1"/>
              <a:t>Ethiopiërs</a:t>
            </a:r>
            <a:r>
              <a:rPr lang="en-US" sz="2800" dirty="0"/>
              <a:t> </a:t>
            </a:r>
            <a:r>
              <a:rPr lang="en-US" sz="2800" dirty="0" err="1"/>
              <a:t>zijn</a:t>
            </a:r>
            <a:r>
              <a:rPr lang="en-US" sz="2800" dirty="0"/>
              <a:t> </a:t>
            </a:r>
            <a:r>
              <a:rPr lang="en-US" sz="2800" dirty="0" err="1"/>
              <a:t>kaal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 err="1" smtClean="0"/>
              <a:t>Dus</a:t>
            </a:r>
            <a:r>
              <a:rPr lang="en-US" sz="2800" dirty="0" smtClean="0"/>
              <a:t>: </a:t>
            </a:r>
            <a:r>
              <a:rPr lang="en-US" sz="2800" dirty="0" err="1" smtClean="0"/>
              <a:t>Sommige</a:t>
            </a:r>
            <a:r>
              <a:rPr lang="en-US" sz="2800" dirty="0" smtClean="0"/>
              <a:t> </a:t>
            </a:r>
            <a:r>
              <a:rPr lang="en-US" sz="2800" dirty="0" err="1"/>
              <a:t>Ethiopiërs</a:t>
            </a:r>
            <a:r>
              <a:rPr lang="en-US" sz="2800" dirty="0"/>
              <a:t> </a:t>
            </a:r>
            <a:r>
              <a:rPr lang="en-US" sz="2800" dirty="0" err="1"/>
              <a:t>zijn</a:t>
            </a:r>
            <a:r>
              <a:rPr lang="en-US" sz="2800" dirty="0"/>
              <a:t> </a:t>
            </a:r>
            <a:r>
              <a:rPr lang="en-US" sz="2800" dirty="0" err="1" smtClean="0"/>
              <a:t>tandeloos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u="sng" dirty="0" err="1" smtClean="0"/>
              <a:t>Redenering</a:t>
            </a:r>
            <a:r>
              <a:rPr lang="en-US" sz="2800" u="sng" smtClean="0"/>
              <a:t> 2</a:t>
            </a:r>
          </a:p>
          <a:p>
            <a:pPr marL="0" indent="0">
              <a:buNone/>
            </a:pPr>
            <a:r>
              <a:rPr lang="en-US" sz="2800" dirty="0" err="1" smtClean="0"/>
              <a:t>Als</a:t>
            </a:r>
            <a:r>
              <a:rPr lang="en-US" sz="2800" dirty="0" smtClean="0"/>
              <a:t> </a:t>
            </a:r>
            <a:r>
              <a:rPr lang="en-US" sz="2800" dirty="0" err="1" smtClean="0"/>
              <a:t>mijn</a:t>
            </a:r>
            <a:r>
              <a:rPr lang="en-US" sz="2800" dirty="0" smtClean="0"/>
              <a:t> </a:t>
            </a:r>
            <a:r>
              <a:rPr lang="en-US" sz="2800" dirty="0" err="1" smtClean="0"/>
              <a:t>hypothese</a:t>
            </a:r>
            <a:r>
              <a:rPr lang="en-US" sz="2800" dirty="0" smtClean="0"/>
              <a:t> </a:t>
            </a:r>
            <a:r>
              <a:rPr lang="en-US" sz="2800" dirty="0" err="1" smtClean="0"/>
              <a:t>juist</a:t>
            </a:r>
            <a:r>
              <a:rPr lang="en-US" sz="2800" dirty="0" smtClean="0"/>
              <a:t> is, </a:t>
            </a:r>
            <a:r>
              <a:rPr lang="en-US" sz="2800" dirty="0" err="1" smtClean="0"/>
              <a:t>komt</a:t>
            </a:r>
            <a:r>
              <a:rPr lang="en-US" sz="2800" dirty="0" smtClean="0"/>
              <a:t> </a:t>
            </a:r>
            <a:r>
              <a:rPr lang="en-US" sz="2800" dirty="0" err="1" smtClean="0"/>
              <a:t>mijn</a:t>
            </a:r>
            <a:r>
              <a:rPr lang="en-US" sz="2800" dirty="0" smtClean="0"/>
              <a:t> </a:t>
            </a:r>
            <a:r>
              <a:rPr lang="en-US" sz="2800" dirty="0" err="1" smtClean="0"/>
              <a:t>voorspelling</a:t>
            </a:r>
            <a:r>
              <a:rPr lang="en-US" sz="2800" dirty="0" smtClean="0"/>
              <a:t> </a:t>
            </a:r>
            <a:r>
              <a:rPr lang="en-US" sz="2800" dirty="0" err="1" smtClean="0"/>
              <a:t>uit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err="1" smtClean="0"/>
              <a:t>Mijn</a:t>
            </a:r>
            <a:r>
              <a:rPr lang="en-US" sz="2800" dirty="0" smtClean="0"/>
              <a:t> </a:t>
            </a:r>
            <a:r>
              <a:rPr lang="en-US" sz="2800" dirty="0" err="1" smtClean="0"/>
              <a:t>voorspelling</a:t>
            </a:r>
            <a:r>
              <a:rPr lang="en-US" sz="2800" dirty="0" smtClean="0"/>
              <a:t> </a:t>
            </a:r>
            <a:r>
              <a:rPr lang="en-US" sz="2800" dirty="0" err="1" smtClean="0"/>
              <a:t>komt</a:t>
            </a:r>
            <a:r>
              <a:rPr lang="en-US" sz="2800" dirty="0" smtClean="0"/>
              <a:t> </a:t>
            </a:r>
            <a:r>
              <a:rPr lang="en-US" sz="2800" dirty="0" err="1" smtClean="0"/>
              <a:t>uit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err="1" smtClean="0"/>
              <a:t>Dus</a:t>
            </a:r>
            <a:r>
              <a:rPr lang="en-US" sz="2800" dirty="0" smtClean="0"/>
              <a:t>: </a:t>
            </a:r>
            <a:r>
              <a:rPr lang="en-US" sz="2800" dirty="0" err="1" smtClean="0"/>
              <a:t>Mijn</a:t>
            </a:r>
            <a:r>
              <a:rPr lang="en-US" sz="2800" dirty="0" smtClean="0"/>
              <a:t> </a:t>
            </a:r>
            <a:r>
              <a:rPr lang="en-US" sz="2800" dirty="0" err="1" smtClean="0"/>
              <a:t>hypothese</a:t>
            </a:r>
            <a:r>
              <a:rPr lang="en-US" sz="2800" dirty="0" smtClean="0"/>
              <a:t> is </a:t>
            </a:r>
            <a:r>
              <a:rPr lang="en-US" sz="2800" dirty="0" err="1" smtClean="0"/>
              <a:t>juist</a:t>
            </a:r>
            <a:r>
              <a:rPr lang="en-US" sz="2800" dirty="0" smtClean="0"/>
              <a:t>.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9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64096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Als</a:t>
            </a:r>
            <a:r>
              <a:rPr lang="en-US" sz="2800" dirty="0" smtClean="0"/>
              <a:t> het regent, </a:t>
            </a:r>
            <a:r>
              <a:rPr lang="en-US" sz="2800" dirty="0" err="1" smtClean="0"/>
              <a:t>wordt</a:t>
            </a:r>
            <a:r>
              <a:rPr lang="en-US" sz="2800" dirty="0" smtClean="0"/>
              <a:t> de </a:t>
            </a:r>
            <a:r>
              <a:rPr lang="en-US" sz="2800" dirty="0" err="1" smtClean="0"/>
              <a:t>straat</a:t>
            </a:r>
            <a:r>
              <a:rPr lang="en-US" sz="2800" dirty="0" smtClean="0"/>
              <a:t> nat.</a:t>
            </a:r>
          </a:p>
          <a:p>
            <a:pPr marL="0" indent="0">
              <a:buNone/>
            </a:pPr>
            <a:r>
              <a:rPr lang="en-US" sz="2800" dirty="0" smtClean="0"/>
              <a:t>De </a:t>
            </a:r>
            <a:r>
              <a:rPr lang="en-US" sz="2800" dirty="0" err="1" smtClean="0"/>
              <a:t>straat</a:t>
            </a:r>
            <a:r>
              <a:rPr lang="en-US" sz="2800" dirty="0" smtClean="0"/>
              <a:t> </a:t>
            </a:r>
            <a:r>
              <a:rPr lang="en-US" sz="2800" dirty="0" err="1" smtClean="0"/>
              <a:t>wordt</a:t>
            </a:r>
            <a:r>
              <a:rPr lang="en-US" sz="2800" dirty="0" smtClean="0"/>
              <a:t> nat.</a:t>
            </a:r>
          </a:p>
          <a:p>
            <a:pPr marL="0" indent="0">
              <a:buNone/>
            </a:pPr>
            <a:r>
              <a:rPr lang="en-US" sz="2800" dirty="0" err="1" smtClean="0"/>
              <a:t>Dus</a:t>
            </a:r>
            <a:r>
              <a:rPr lang="en-US" sz="2800" dirty="0" smtClean="0"/>
              <a:t>: Het regent.</a:t>
            </a:r>
          </a:p>
          <a:p>
            <a:pPr marL="0" indent="0">
              <a:buNone/>
            </a:pPr>
            <a:r>
              <a:rPr lang="nl-NL" sz="2800" b="1" dirty="0"/>
              <a:t>ongeldig</a:t>
            </a:r>
          </a:p>
          <a:p>
            <a:pPr marL="0" indent="0">
              <a:buNone/>
            </a:pPr>
            <a:endParaRPr lang="en-US" sz="2800" dirty="0"/>
          </a:p>
          <a:p>
            <a:pPr marL="0" indent="0" hangingPunct="0">
              <a:buNone/>
            </a:pPr>
            <a:r>
              <a:rPr lang="nl-NL" sz="2800" dirty="0"/>
              <a:t>Als p, dan q.</a:t>
            </a:r>
          </a:p>
          <a:p>
            <a:pPr marL="0" indent="0" hangingPunct="0">
              <a:buNone/>
            </a:pPr>
            <a:r>
              <a:rPr lang="nl-NL" sz="2800" dirty="0"/>
              <a:t>q is het geval.	</a:t>
            </a:r>
          </a:p>
          <a:p>
            <a:pPr marL="0" indent="0" hangingPunct="0">
              <a:buNone/>
            </a:pPr>
            <a:r>
              <a:rPr lang="nl-NL" sz="2800" u="sng" dirty="0"/>
              <a:t>Dus</a:t>
            </a:r>
            <a:r>
              <a:rPr lang="nl-NL" sz="2800" dirty="0"/>
              <a:t>: p is het geval.</a:t>
            </a:r>
          </a:p>
          <a:p>
            <a:pPr marL="0" indent="0" hangingPunct="0">
              <a:buNone/>
            </a:pPr>
            <a:r>
              <a:rPr lang="nl-NL" sz="2800" b="1" dirty="0"/>
              <a:t>ongeldig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295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agBrick">
          <a:fgClr>
            <a:schemeClr val="accent5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64096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err="1" smtClean="0"/>
              <a:t>Drie</a:t>
            </a:r>
            <a:r>
              <a:rPr lang="en-US" sz="2800" dirty="0" smtClean="0"/>
              <a:t> </a:t>
            </a:r>
            <a:r>
              <a:rPr lang="en-US" sz="2800" dirty="0" err="1" smtClean="0"/>
              <a:t>belangrijke</a:t>
            </a:r>
            <a:r>
              <a:rPr lang="en-US" sz="2800" dirty="0" smtClean="0"/>
              <a:t> </a:t>
            </a:r>
            <a:r>
              <a:rPr lang="en-US" sz="2800" dirty="0" err="1" smtClean="0"/>
              <a:t>leerpunten</a:t>
            </a:r>
            <a:r>
              <a:rPr lang="en-US" sz="2800" dirty="0" smtClean="0"/>
              <a:t>: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Geldige</a:t>
            </a:r>
            <a:r>
              <a:rPr lang="en-US" sz="2800" dirty="0" smtClean="0"/>
              <a:t> </a:t>
            </a:r>
            <a:r>
              <a:rPr lang="en-US" sz="2800" dirty="0" err="1" smtClean="0"/>
              <a:t>redeneringen</a:t>
            </a:r>
            <a:r>
              <a:rPr lang="en-US" sz="2800" dirty="0" smtClean="0"/>
              <a:t> </a:t>
            </a:r>
            <a:r>
              <a:rPr lang="en-US" sz="2800" dirty="0" err="1" smtClean="0"/>
              <a:t>lijken</a:t>
            </a:r>
            <a:r>
              <a:rPr lang="en-US" sz="2800" dirty="0" smtClean="0"/>
              <a:t> </a:t>
            </a:r>
            <a:r>
              <a:rPr lang="en-US" sz="2800" dirty="0" err="1" smtClean="0"/>
              <a:t>vaak</a:t>
            </a:r>
            <a:r>
              <a:rPr lang="en-US" sz="2800" dirty="0" smtClean="0"/>
              <a:t> erg op </a:t>
            </a:r>
            <a:r>
              <a:rPr lang="en-US" sz="2800" dirty="0" err="1" smtClean="0"/>
              <a:t>ongeldige</a:t>
            </a:r>
            <a:r>
              <a:rPr lang="en-US" sz="2800" dirty="0" smtClean="0"/>
              <a:t>.</a:t>
            </a:r>
          </a:p>
          <a:p>
            <a:pPr marL="0" indent="0" algn="ctr">
              <a:buNone/>
            </a:pPr>
            <a:r>
              <a:rPr lang="en-US" sz="2800" dirty="0" smtClean="0"/>
              <a:t>- In </a:t>
            </a:r>
            <a:r>
              <a:rPr lang="en-US" sz="2800" dirty="0" err="1" smtClean="0"/>
              <a:t>een</a:t>
            </a:r>
            <a:r>
              <a:rPr lang="en-US" sz="2800" dirty="0" smtClean="0"/>
              <a:t> </a:t>
            </a:r>
            <a:r>
              <a:rPr lang="en-US" sz="2800" dirty="0" err="1" smtClean="0"/>
              <a:t>aantal</a:t>
            </a:r>
            <a:r>
              <a:rPr lang="en-US" sz="2800" dirty="0" smtClean="0"/>
              <a:t> </a:t>
            </a:r>
            <a:r>
              <a:rPr lang="en-US" sz="2800" dirty="0" err="1" smtClean="0"/>
              <a:t>gevallen</a:t>
            </a:r>
            <a:r>
              <a:rPr lang="en-US" sz="2800" dirty="0" smtClean="0"/>
              <a:t> kun je </a:t>
            </a:r>
            <a:r>
              <a:rPr lang="en-US" sz="2800" dirty="0" err="1" smtClean="0"/>
              <a:t>alleen</a:t>
            </a:r>
            <a:r>
              <a:rPr lang="en-US" sz="2800" dirty="0" smtClean="0"/>
              <a:t> al </a:t>
            </a:r>
            <a:r>
              <a:rPr lang="en-US" sz="2800" dirty="0" err="1" smtClean="0"/>
              <a:t>aan</a:t>
            </a:r>
            <a:r>
              <a:rPr lang="en-US" sz="2800" dirty="0" smtClean="0"/>
              <a:t> de </a:t>
            </a:r>
            <a:r>
              <a:rPr lang="en-US" sz="2800" u="sng" dirty="0" err="1" smtClean="0"/>
              <a:t>vorm</a:t>
            </a:r>
            <a:r>
              <a:rPr lang="en-US" sz="2800" dirty="0" smtClean="0"/>
              <a:t> </a:t>
            </a:r>
            <a:r>
              <a:rPr lang="en-US" sz="2800" dirty="0" err="1" smtClean="0"/>
              <a:t>zien</a:t>
            </a:r>
            <a:r>
              <a:rPr lang="en-US" sz="2800" dirty="0" smtClean="0"/>
              <a:t> of </a:t>
            </a:r>
            <a:r>
              <a:rPr lang="en-US" sz="2800" dirty="0" err="1" smtClean="0"/>
              <a:t>een</a:t>
            </a:r>
            <a:r>
              <a:rPr lang="en-US" sz="2800" dirty="0" smtClean="0"/>
              <a:t> </a:t>
            </a:r>
            <a:r>
              <a:rPr lang="en-US" sz="2800" dirty="0" err="1" smtClean="0"/>
              <a:t>redenering</a:t>
            </a:r>
            <a:r>
              <a:rPr lang="en-US" sz="2800" dirty="0" smtClean="0"/>
              <a:t> </a:t>
            </a:r>
            <a:r>
              <a:rPr lang="en-US" sz="2800" dirty="0" err="1" smtClean="0"/>
              <a:t>geldig</a:t>
            </a:r>
            <a:r>
              <a:rPr lang="en-US" sz="2800" dirty="0" smtClean="0"/>
              <a:t> is.</a:t>
            </a:r>
          </a:p>
          <a:p>
            <a:pPr marL="0" indent="0" algn="ctr">
              <a:buNone/>
            </a:pPr>
            <a:r>
              <a:rPr lang="en-US" sz="2800" dirty="0" smtClean="0"/>
              <a:t>- Het </a:t>
            </a:r>
            <a:r>
              <a:rPr lang="en-US" sz="2800" dirty="0" err="1" smtClean="0"/>
              <a:t>begrip</a:t>
            </a:r>
            <a:r>
              <a:rPr lang="en-US" sz="2800" dirty="0" smtClean="0"/>
              <a:t> ‘</a:t>
            </a:r>
            <a:r>
              <a:rPr lang="en-US" sz="2800" dirty="0" err="1" smtClean="0"/>
              <a:t>geldigheid</a:t>
            </a:r>
            <a:r>
              <a:rPr lang="en-US" sz="2800" dirty="0" smtClean="0"/>
              <a:t>’ is </a:t>
            </a:r>
            <a:r>
              <a:rPr lang="en-US" sz="2800" dirty="0" err="1" smtClean="0"/>
              <a:t>een</a:t>
            </a:r>
            <a:r>
              <a:rPr lang="en-US" sz="2800" dirty="0" smtClean="0"/>
              <a:t> </a:t>
            </a:r>
            <a:r>
              <a:rPr lang="en-US" sz="2800" u="sng" dirty="0" err="1" smtClean="0"/>
              <a:t>streng</a:t>
            </a:r>
            <a:r>
              <a:rPr lang="en-US" sz="2800" dirty="0" smtClean="0"/>
              <a:t> </a:t>
            </a:r>
            <a:r>
              <a:rPr lang="en-US" sz="2800" dirty="0" err="1" smtClean="0"/>
              <a:t>begrip</a:t>
            </a:r>
            <a:r>
              <a:rPr lang="en-US" sz="2800" dirty="0" smtClean="0"/>
              <a:t>:</a:t>
            </a:r>
          </a:p>
          <a:p>
            <a:pPr marL="0" indent="0" algn="ctr">
              <a:buNone/>
            </a:pPr>
            <a:r>
              <a:rPr lang="en-US" sz="2800" dirty="0" smtClean="0"/>
              <a:t>‘</a:t>
            </a:r>
            <a:r>
              <a:rPr lang="en-US" sz="2800" dirty="0" err="1" smtClean="0"/>
              <a:t>zou</a:t>
            </a:r>
            <a:r>
              <a:rPr lang="en-US" sz="2800" dirty="0" smtClean="0"/>
              <a:t> </a:t>
            </a:r>
            <a:r>
              <a:rPr lang="en-US" sz="2800" dirty="0" err="1" smtClean="0"/>
              <a:t>kunnen</a:t>
            </a:r>
            <a:r>
              <a:rPr lang="en-US" sz="2800" dirty="0" smtClean="0"/>
              <a:t>’ is </a:t>
            </a:r>
            <a:r>
              <a:rPr lang="en-US" sz="2800" dirty="0" err="1" smtClean="0"/>
              <a:t>niet</a:t>
            </a:r>
            <a:r>
              <a:rPr lang="en-US" sz="2800" dirty="0" smtClean="0"/>
              <a:t> </a:t>
            </a:r>
            <a:r>
              <a:rPr lang="en-US" sz="2800" dirty="0" err="1" smtClean="0"/>
              <a:t>goed</a:t>
            </a:r>
            <a:r>
              <a:rPr lang="en-US" sz="2800" dirty="0" smtClean="0"/>
              <a:t> </a:t>
            </a:r>
            <a:r>
              <a:rPr lang="en-US" sz="2800" dirty="0" err="1" smtClean="0"/>
              <a:t>genoeg</a:t>
            </a:r>
            <a:r>
              <a:rPr lang="en-US" sz="2800" dirty="0" smtClean="0"/>
              <a:t>!</a:t>
            </a:r>
            <a:endParaRPr lang="nl-NL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898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2636912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/>
              <a:t>Noodzakelijke</a:t>
            </a:r>
            <a:r>
              <a:rPr lang="en-US" sz="3200" b="1" dirty="0"/>
              <a:t> en </a:t>
            </a:r>
            <a:r>
              <a:rPr lang="en-US" sz="3200" b="1" dirty="0" err="1"/>
              <a:t>voldoende</a:t>
            </a:r>
            <a:r>
              <a:rPr lang="en-US" sz="3200" b="1" dirty="0"/>
              <a:t> </a:t>
            </a:r>
            <a:r>
              <a:rPr lang="en-US" sz="3200" b="1" dirty="0" err="1"/>
              <a:t>voorwaarden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064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692695"/>
            <a:ext cx="7632848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De </a:t>
            </a:r>
            <a:r>
              <a:rPr lang="en-US" sz="2800" i="1" dirty="0" smtClean="0"/>
              <a:t>Tour de France </a:t>
            </a:r>
            <a:r>
              <a:rPr lang="en-US" sz="2800" dirty="0" err="1" smtClean="0"/>
              <a:t>winnen</a:t>
            </a:r>
            <a:r>
              <a:rPr lang="en-US" sz="2800" dirty="0" smtClean="0"/>
              <a:t> is </a:t>
            </a:r>
            <a:r>
              <a:rPr lang="en-US" sz="2800" dirty="0" err="1" smtClean="0"/>
              <a:t>een</a:t>
            </a:r>
            <a:r>
              <a:rPr lang="en-US" sz="2800" dirty="0" smtClean="0"/>
              <a:t> </a:t>
            </a:r>
            <a:r>
              <a:rPr lang="en-US" sz="2800" dirty="0" err="1" smtClean="0"/>
              <a:t>voldoende</a:t>
            </a:r>
            <a:r>
              <a:rPr lang="en-US" sz="2800" dirty="0" smtClean="0"/>
              <a:t> </a:t>
            </a:r>
            <a:r>
              <a:rPr lang="en-US" sz="2800" dirty="0" err="1" smtClean="0"/>
              <a:t>voorwaarde</a:t>
            </a:r>
            <a:r>
              <a:rPr lang="en-US" sz="2800" dirty="0" smtClean="0"/>
              <a:t> </a:t>
            </a:r>
            <a:r>
              <a:rPr lang="en-US" sz="2800" dirty="0" err="1" smtClean="0"/>
              <a:t>voor</a:t>
            </a:r>
            <a:r>
              <a:rPr lang="en-US" sz="2800" dirty="0" smtClean="0"/>
              <a:t> ‘</a:t>
            </a:r>
            <a:r>
              <a:rPr lang="en-US" sz="2800" dirty="0" err="1" smtClean="0"/>
              <a:t>beroemd</a:t>
            </a:r>
            <a:r>
              <a:rPr lang="en-US" sz="2800" dirty="0" smtClean="0"/>
              <a:t> </a:t>
            </a:r>
            <a:r>
              <a:rPr lang="en-US" sz="2800" dirty="0" err="1" smtClean="0"/>
              <a:t>worden</a:t>
            </a:r>
            <a:r>
              <a:rPr lang="en-US" sz="2800" dirty="0" smtClean="0"/>
              <a:t>’.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err="1" smtClean="0"/>
              <a:t>Als</a:t>
            </a:r>
            <a:r>
              <a:rPr lang="en-US" sz="2800" dirty="0" smtClean="0"/>
              <a:t> je de </a:t>
            </a:r>
            <a:r>
              <a:rPr lang="en-US" sz="2800" i="1" dirty="0" smtClean="0"/>
              <a:t>Tour de France </a:t>
            </a:r>
            <a:r>
              <a:rPr lang="en-US" sz="2800" dirty="0" err="1" smtClean="0"/>
              <a:t>wint</a:t>
            </a:r>
            <a:r>
              <a:rPr lang="en-US" sz="2800" dirty="0" smtClean="0"/>
              <a:t>, word je </a:t>
            </a:r>
            <a:r>
              <a:rPr lang="en-US" sz="2800" dirty="0" err="1" smtClean="0"/>
              <a:t>beroemd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3200" dirty="0" err="1" smtClean="0"/>
              <a:t>Als</a:t>
            </a:r>
            <a:r>
              <a:rPr lang="en-US" sz="3200" dirty="0" smtClean="0"/>
              <a:t> p, </a:t>
            </a:r>
            <a:r>
              <a:rPr lang="en-US" sz="3200" dirty="0" err="1" smtClean="0"/>
              <a:t>dan</a:t>
            </a:r>
            <a:r>
              <a:rPr lang="en-US" sz="3200" dirty="0" smtClean="0"/>
              <a:t> q:</a:t>
            </a:r>
          </a:p>
          <a:p>
            <a:endParaRPr lang="en-US" sz="2800" dirty="0"/>
          </a:p>
          <a:p>
            <a:r>
              <a:rPr lang="en-US" sz="3200" b="1" dirty="0"/>
              <a:t>p</a:t>
            </a:r>
            <a:r>
              <a:rPr lang="en-US" sz="3200" b="1" dirty="0" smtClean="0"/>
              <a:t> is </a:t>
            </a:r>
            <a:r>
              <a:rPr lang="en-US" sz="3200" b="1" dirty="0" err="1" smtClean="0"/>
              <a:t>een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voldoende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voorwaarde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voor</a:t>
            </a:r>
            <a:r>
              <a:rPr lang="en-US" sz="3200" b="1" dirty="0" smtClean="0"/>
              <a:t> q.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marL="457200" indent="-457200">
              <a:buFontTx/>
              <a:buChar char="-"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042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692695"/>
            <a:ext cx="7632848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Zeventien</a:t>
            </a:r>
            <a:r>
              <a:rPr lang="en-US" sz="2800" dirty="0" smtClean="0"/>
              <a:t> </a:t>
            </a:r>
            <a:r>
              <a:rPr lang="en-US" sz="2800" dirty="0" err="1" smtClean="0"/>
              <a:t>jaar</a:t>
            </a:r>
            <a:r>
              <a:rPr lang="en-US" sz="2800" dirty="0" smtClean="0"/>
              <a:t> of </a:t>
            </a:r>
            <a:r>
              <a:rPr lang="en-US" sz="2800" dirty="0" err="1" smtClean="0"/>
              <a:t>ouder</a:t>
            </a:r>
            <a:r>
              <a:rPr lang="en-US" sz="2800" dirty="0" smtClean="0"/>
              <a:t> </a:t>
            </a:r>
            <a:r>
              <a:rPr lang="en-US" sz="2800" dirty="0" err="1" smtClean="0"/>
              <a:t>zijn</a:t>
            </a:r>
            <a:r>
              <a:rPr lang="en-US" sz="2800" dirty="0" smtClean="0"/>
              <a:t> is </a:t>
            </a:r>
            <a:r>
              <a:rPr lang="en-US" sz="2800" dirty="0" err="1" smtClean="0"/>
              <a:t>een</a:t>
            </a:r>
            <a:r>
              <a:rPr lang="en-US" sz="2800" dirty="0" smtClean="0"/>
              <a:t> </a:t>
            </a:r>
            <a:r>
              <a:rPr lang="en-US" sz="2800" dirty="0" err="1" smtClean="0"/>
              <a:t>noodzakelijke</a:t>
            </a:r>
            <a:r>
              <a:rPr lang="en-US" sz="2800" dirty="0" smtClean="0"/>
              <a:t> </a:t>
            </a:r>
            <a:r>
              <a:rPr lang="en-US" sz="2800" dirty="0" err="1" smtClean="0"/>
              <a:t>voorwaarde</a:t>
            </a:r>
            <a:r>
              <a:rPr lang="en-US" sz="2800" dirty="0" smtClean="0"/>
              <a:t> </a:t>
            </a:r>
            <a:r>
              <a:rPr lang="en-US" sz="2800" dirty="0" err="1" smtClean="0"/>
              <a:t>voor</a:t>
            </a:r>
            <a:r>
              <a:rPr lang="en-US" sz="2800" dirty="0" smtClean="0"/>
              <a:t> </a:t>
            </a:r>
            <a:r>
              <a:rPr lang="en-US" sz="2800" dirty="0" err="1" smtClean="0"/>
              <a:t>een</a:t>
            </a:r>
            <a:r>
              <a:rPr lang="en-US" sz="2800" dirty="0" smtClean="0"/>
              <a:t> </a:t>
            </a:r>
            <a:r>
              <a:rPr lang="en-US" sz="2800" dirty="0" err="1" smtClean="0"/>
              <a:t>rijbewijs</a:t>
            </a:r>
            <a:r>
              <a:rPr lang="en-US" sz="2800" dirty="0" smtClean="0"/>
              <a:t> </a:t>
            </a:r>
            <a:r>
              <a:rPr lang="en-US" sz="2800" dirty="0" err="1" smtClean="0"/>
              <a:t>krijgen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err="1" smtClean="0"/>
              <a:t>Als</a:t>
            </a:r>
            <a:r>
              <a:rPr lang="en-US" sz="2800" dirty="0" smtClean="0"/>
              <a:t> je </a:t>
            </a:r>
            <a:r>
              <a:rPr lang="en-US" sz="2800" dirty="0" err="1" smtClean="0"/>
              <a:t>niet</a:t>
            </a:r>
            <a:r>
              <a:rPr lang="en-US" sz="2800" dirty="0" smtClean="0"/>
              <a:t> </a:t>
            </a:r>
            <a:r>
              <a:rPr lang="en-US" sz="2800" dirty="0" err="1" smtClean="0"/>
              <a:t>zeventien</a:t>
            </a:r>
            <a:r>
              <a:rPr lang="en-US" sz="2800" dirty="0" smtClean="0"/>
              <a:t> </a:t>
            </a:r>
            <a:r>
              <a:rPr lang="en-US" sz="2800" dirty="0" err="1" smtClean="0"/>
              <a:t>jaar</a:t>
            </a:r>
            <a:r>
              <a:rPr lang="en-US" sz="2800" dirty="0" smtClean="0"/>
              <a:t> of </a:t>
            </a:r>
            <a:r>
              <a:rPr lang="en-US" sz="2800" dirty="0" err="1" smtClean="0"/>
              <a:t>ouder</a:t>
            </a:r>
            <a:r>
              <a:rPr lang="en-US" sz="2800" dirty="0" smtClean="0"/>
              <a:t> bent, kun je </a:t>
            </a:r>
            <a:r>
              <a:rPr lang="en-US" sz="2800" dirty="0" err="1" smtClean="0"/>
              <a:t>geen</a:t>
            </a:r>
            <a:r>
              <a:rPr lang="en-US" sz="2800" dirty="0" smtClean="0"/>
              <a:t> </a:t>
            </a:r>
            <a:r>
              <a:rPr lang="en-US" sz="2800" dirty="0" err="1" smtClean="0"/>
              <a:t>rijbewijs</a:t>
            </a:r>
            <a:r>
              <a:rPr lang="en-US" sz="2800" dirty="0" smtClean="0"/>
              <a:t> </a:t>
            </a:r>
            <a:r>
              <a:rPr lang="en-US" sz="2800" dirty="0" err="1" smtClean="0"/>
              <a:t>krijgen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3200" dirty="0" err="1" smtClean="0"/>
              <a:t>Als</a:t>
            </a:r>
            <a:r>
              <a:rPr lang="en-US" sz="3200" dirty="0" smtClean="0"/>
              <a:t> </a:t>
            </a:r>
            <a:r>
              <a:rPr lang="en-US" sz="3200" dirty="0" err="1" smtClean="0"/>
              <a:t>niet</a:t>
            </a:r>
            <a:r>
              <a:rPr lang="en-US" sz="3200" dirty="0" smtClean="0"/>
              <a:t> a,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niet</a:t>
            </a:r>
            <a:r>
              <a:rPr lang="en-US" sz="3200" dirty="0" smtClean="0"/>
              <a:t> b:</a:t>
            </a:r>
          </a:p>
          <a:p>
            <a:endParaRPr lang="en-US" sz="2800" dirty="0"/>
          </a:p>
          <a:p>
            <a:r>
              <a:rPr lang="en-US" sz="3200" b="1" dirty="0" smtClean="0"/>
              <a:t>a is </a:t>
            </a:r>
            <a:r>
              <a:rPr lang="en-US" sz="3200" b="1" dirty="0" err="1" smtClean="0"/>
              <a:t>een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noodzakelijke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voorwaarde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voor</a:t>
            </a:r>
            <a:r>
              <a:rPr lang="en-US" sz="3200" b="1" dirty="0" smtClean="0"/>
              <a:t> b.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marL="457200" indent="-457200">
              <a:buFontTx/>
              <a:buChar char="-"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2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692695"/>
            <a:ext cx="763284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Als</a:t>
            </a:r>
            <a:r>
              <a:rPr lang="en-US" sz="3200" dirty="0" smtClean="0"/>
              <a:t> p, </a:t>
            </a:r>
            <a:r>
              <a:rPr lang="en-US" sz="3200" dirty="0" err="1" smtClean="0"/>
              <a:t>dan</a:t>
            </a:r>
            <a:r>
              <a:rPr lang="en-US" sz="3200" dirty="0" smtClean="0"/>
              <a:t> q:</a:t>
            </a:r>
          </a:p>
          <a:p>
            <a:endParaRPr lang="en-US" sz="3200" dirty="0"/>
          </a:p>
          <a:p>
            <a:r>
              <a:rPr lang="en-US" sz="3200" b="1" dirty="0"/>
              <a:t>p</a:t>
            </a:r>
            <a:r>
              <a:rPr lang="en-US" sz="3200" b="1" dirty="0" smtClean="0"/>
              <a:t> is </a:t>
            </a:r>
            <a:r>
              <a:rPr lang="en-US" sz="3200" b="1" dirty="0" err="1" smtClean="0"/>
              <a:t>een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voldoende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voorwaarde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voor</a:t>
            </a:r>
            <a:r>
              <a:rPr lang="en-US" sz="3200" b="1" dirty="0" smtClean="0"/>
              <a:t> q.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err="1"/>
              <a:t>Als</a:t>
            </a:r>
            <a:r>
              <a:rPr lang="en-US" sz="3200" dirty="0"/>
              <a:t> </a:t>
            </a:r>
            <a:r>
              <a:rPr lang="en-US" sz="3200" dirty="0" err="1"/>
              <a:t>niet</a:t>
            </a:r>
            <a:r>
              <a:rPr lang="en-US" sz="3200" dirty="0"/>
              <a:t> a,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niet</a:t>
            </a:r>
            <a:r>
              <a:rPr lang="en-US" sz="3200" dirty="0"/>
              <a:t> b:</a:t>
            </a:r>
          </a:p>
          <a:p>
            <a:endParaRPr lang="en-US" sz="3200" dirty="0"/>
          </a:p>
          <a:p>
            <a:r>
              <a:rPr lang="en-US" sz="3200" b="1" dirty="0"/>
              <a:t>a is </a:t>
            </a:r>
            <a:r>
              <a:rPr lang="en-US" sz="3200" b="1" dirty="0" err="1"/>
              <a:t>een</a:t>
            </a:r>
            <a:r>
              <a:rPr lang="en-US" sz="3200" b="1" dirty="0"/>
              <a:t> </a:t>
            </a:r>
            <a:r>
              <a:rPr lang="en-US" sz="3200" b="1" dirty="0" err="1"/>
              <a:t>noodzakelijke</a:t>
            </a:r>
            <a:r>
              <a:rPr lang="en-US" sz="3200" b="1" dirty="0"/>
              <a:t> </a:t>
            </a:r>
            <a:r>
              <a:rPr lang="en-US" sz="3200" b="1" dirty="0" err="1"/>
              <a:t>voorwaarde</a:t>
            </a:r>
            <a:r>
              <a:rPr lang="en-US" sz="3200" b="1" dirty="0"/>
              <a:t> </a:t>
            </a:r>
            <a:r>
              <a:rPr lang="en-US" sz="3200" b="1" dirty="0" err="1"/>
              <a:t>voor</a:t>
            </a:r>
            <a:r>
              <a:rPr lang="en-US" sz="3200" b="1" dirty="0"/>
              <a:t> b.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052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000">
              <a:schemeClr val="accent1">
                <a:tint val="44500"/>
                <a:satMod val="160000"/>
              </a:scheme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332656"/>
            <a:ext cx="7920880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 err="1" smtClean="0"/>
              <a:t>Informele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drogredenen</a:t>
            </a:r>
            <a:endParaRPr lang="en-US" sz="3600" i="1" dirty="0" smtClean="0"/>
          </a:p>
          <a:p>
            <a:pPr algn="ctr"/>
            <a:endParaRPr lang="en-US" sz="3600" dirty="0" smtClean="0"/>
          </a:p>
          <a:p>
            <a:pPr marL="457200" indent="-457200">
              <a:buFontTx/>
              <a:buChar char="-"/>
            </a:pPr>
            <a:r>
              <a:rPr lang="en-US" sz="3600" dirty="0" err="1" smtClean="0"/>
              <a:t>Stroman</a:t>
            </a:r>
            <a:endParaRPr lang="en-US" sz="3600" dirty="0"/>
          </a:p>
          <a:p>
            <a:pPr marL="457200" indent="-457200">
              <a:buFontTx/>
              <a:buChar char="-"/>
            </a:pPr>
            <a:r>
              <a:rPr lang="en-US" sz="3600" dirty="0" smtClean="0"/>
              <a:t>Ad hominem</a:t>
            </a:r>
          </a:p>
          <a:p>
            <a:pPr marL="457200" indent="-457200">
              <a:buFontTx/>
              <a:buChar char="-"/>
            </a:pPr>
            <a:r>
              <a:rPr lang="en-US" sz="3600" dirty="0" smtClean="0"/>
              <a:t>Post hoc</a:t>
            </a:r>
          </a:p>
          <a:p>
            <a:pPr marL="457200" indent="-457200">
              <a:buFontTx/>
              <a:buChar char="-"/>
            </a:pPr>
            <a:r>
              <a:rPr lang="en-US" sz="3600" dirty="0" err="1" smtClean="0"/>
              <a:t>Overhaaste</a:t>
            </a:r>
            <a:r>
              <a:rPr lang="en-US" sz="3600" dirty="0" smtClean="0"/>
              <a:t> </a:t>
            </a:r>
            <a:r>
              <a:rPr lang="en-US" sz="3600" dirty="0" err="1" smtClean="0"/>
              <a:t>generalisatie</a:t>
            </a:r>
            <a:endParaRPr lang="en-US" sz="3600" dirty="0" smtClean="0"/>
          </a:p>
          <a:p>
            <a:pPr marL="457200" indent="-457200">
              <a:buFontTx/>
              <a:buChar char="-"/>
            </a:pPr>
            <a:r>
              <a:rPr lang="en-US" sz="3600" dirty="0" err="1" smtClean="0"/>
              <a:t>Cirkelredenering</a:t>
            </a:r>
            <a:endParaRPr lang="en-US" sz="3600" dirty="0" smtClean="0"/>
          </a:p>
          <a:p>
            <a:pPr marL="457200" indent="-457200">
              <a:buFontTx/>
              <a:buChar char="-"/>
            </a:pPr>
            <a:r>
              <a:rPr lang="en-US" sz="3600" dirty="0" err="1" smtClean="0"/>
              <a:t>Omdraaien</a:t>
            </a:r>
            <a:r>
              <a:rPr lang="en-US" sz="3600" dirty="0" smtClean="0"/>
              <a:t> van de </a:t>
            </a:r>
            <a:r>
              <a:rPr lang="en-US" sz="3600" dirty="0" err="1" smtClean="0"/>
              <a:t>bewijslast</a:t>
            </a:r>
            <a:endParaRPr lang="en-US" sz="3600" dirty="0" smtClean="0"/>
          </a:p>
          <a:p>
            <a:pPr marL="457200" indent="-457200">
              <a:buFontTx/>
              <a:buChar char="-"/>
            </a:pPr>
            <a:r>
              <a:rPr lang="en-US" sz="3600" dirty="0" err="1" smtClean="0"/>
              <a:t>Onjuiste</a:t>
            </a:r>
            <a:r>
              <a:rPr lang="en-US" sz="3600" dirty="0" smtClean="0"/>
              <a:t> </a:t>
            </a:r>
            <a:r>
              <a:rPr lang="en-US" sz="3600" dirty="0" err="1" smtClean="0"/>
              <a:t>analogie</a:t>
            </a:r>
            <a:endParaRPr lang="en-US" sz="3600" dirty="0" smtClean="0"/>
          </a:p>
          <a:p>
            <a:pPr marL="457200" indent="-457200">
              <a:buFontTx/>
              <a:buChar char="-"/>
            </a:pPr>
            <a:endParaRPr lang="en-US" sz="2800" dirty="0"/>
          </a:p>
          <a:p>
            <a:pPr marL="457200" indent="-457200">
              <a:buFontTx/>
              <a:buChar char="-"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2301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FFFF"/>
            </a:gs>
            <a:gs pos="100000">
              <a:srgbClr val="CCFFFF"/>
            </a:gs>
            <a:gs pos="53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2636912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/>
              <a:t>Relevantie</a:t>
            </a:r>
            <a:r>
              <a:rPr lang="en-US" sz="3200" b="1" dirty="0" smtClean="0"/>
              <a:t> en </a:t>
            </a:r>
            <a:r>
              <a:rPr lang="en-US" sz="3200" b="1" dirty="0" err="1" smtClean="0"/>
              <a:t>volledigheid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166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FFFF"/>
            </a:gs>
            <a:gs pos="52000">
              <a:srgbClr val="CCFFFF"/>
            </a:gs>
            <a:gs pos="97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692695"/>
            <a:ext cx="763284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/>
              <a:t>relevantie</a:t>
            </a:r>
            <a:endParaRPr lang="en-US" sz="3200" b="1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‘</a:t>
            </a:r>
            <a:r>
              <a:rPr lang="en-US" sz="3200" dirty="0" err="1"/>
              <a:t>Goed</a:t>
            </a:r>
            <a:r>
              <a:rPr lang="en-US" sz="3200" dirty="0"/>
              <a:t> </a:t>
            </a:r>
            <a:r>
              <a:rPr lang="en-US" sz="3200" dirty="0" err="1"/>
              <a:t>lichamelijk</a:t>
            </a:r>
            <a:r>
              <a:rPr lang="en-US" sz="3200" dirty="0"/>
              <a:t> </a:t>
            </a:r>
            <a:r>
              <a:rPr lang="en-US" sz="3200" dirty="0" err="1"/>
              <a:t>gezond</a:t>
            </a:r>
            <a:r>
              <a:rPr lang="en-US" sz="3200" dirty="0"/>
              <a:t> </a:t>
            </a:r>
            <a:r>
              <a:rPr lang="en-US" sz="3200" dirty="0" err="1"/>
              <a:t>zijn</a:t>
            </a:r>
            <a:r>
              <a:rPr lang="en-US" sz="3200" dirty="0"/>
              <a:t>’ is relevant </a:t>
            </a:r>
            <a:r>
              <a:rPr lang="en-US" sz="3200" dirty="0" err="1"/>
              <a:t>voor</a:t>
            </a:r>
            <a:r>
              <a:rPr lang="en-US" sz="3200" dirty="0"/>
              <a:t> </a:t>
            </a:r>
            <a:r>
              <a:rPr lang="en-US" sz="3200" dirty="0" err="1"/>
              <a:t>een</a:t>
            </a:r>
            <a:r>
              <a:rPr lang="en-US" sz="3200" dirty="0"/>
              <a:t> </a:t>
            </a:r>
            <a:r>
              <a:rPr lang="en-US" sz="3200" dirty="0" err="1"/>
              <a:t>sportieve</a:t>
            </a:r>
            <a:r>
              <a:rPr lang="en-US" sz="3200" dirty="0"/>
              <a:t> </a:t>
            </a:r>
            <a:r>
              <a:rPr lang="en-US" sz="3200" dirty="0" err="1"/>
              <a:t>prestatie</a:t>
            </a:r>
            <a:r>
              <a:rPr lang="en-US" sz="3200" dirty="0"/>
              <a:t> </a:t>
            </a:r>
            <a:r>
              <a:rPr lang="en-US" sz="3200" dirty="0" err="1" smtClean="0"/>
              <a:t>leveren</a:t>
            </a:r>
            <a:r>
              <a:rPr lang="en-US" sz="3200" dirty="0" smtClean="0"/>
              <a:t>.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‘</a:t>
            </a:r>
            <a:r>
              <a:rPr lang="en-US" sz="3200" dirty="0" err="1"/>
              <a:t>Financiële</a:t>
            </a:r>
            <a:r>
              <a:rPr lang="en-US" sz="3200" dirty="0"/>
              <a:t> </a:t>
            </a:r>
            <a:r>
              <a:rPr lang="en-US" sz="3200" dirty="0" err="1"/>
              <a:t>middelen</a:t>
            </a:r>
            <a:r>
              <a:rPr lang="en-US" sz="3200" dirty="0"/>
              <a:t> </a:t>
            </a:r>
            <a:r>
              <a:rPr lang="en-US" sz="3200" dirty="0" err="1"/>
              <a:t>hebben</a:t>
            </a:r>
            <a:r>
              <a:rPr lang="en-US" sz="3200" dirty="0"/>
              <a:t>’ is relevant </a:t>
            </a:r>
            <a:r>
              <a:rPr lang="en-US" sz="3200" dirty="0" err="1"/>
              <a:t>voor</a:t>
            </a:r>
            <a:r>
              <a:rPr lang="en-US" sz="3200" dirty="0"/>
              <a:t> </a:t>
            </a:r>
            <a:r>
              <a:rPr lang="en-US" sz="3200" dirty="0" err="1"/>
              <a:t>een</a:t>
            </a:r>
            <a:r>
              <a:rPr lang="en-US" sz="3200" dirty="0"/>
              <a:t> </a:t>
            </a:r>
            <a:r>
              <a:rPr lang="en-US" sz="3200" dirty="0" err="1"/>
              <a:t>huis</a:t>
            </a:r>
            <a:r>
              <a:rPr lang="en-US" sz="3200" dirty="0"/>
              <a:t> </a:t>
            </a:r>
            <a:r>
              <a:rPr lang="en-US" sz="3200" dirty="0" err="1" smtClean="0"/>
              <a:t>kopen</a:t>
            </a:r>
            <a:r>
              <a:rPr lang="en-US" sz="3200" dirty="0" smtClean="0"/>
              <a:t>.</a:t>
            </a:r>
            <a:endParaRPr lang="en-US" sz="36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992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alpha val="28000"/>
                <a:lumMod val="8000"/>
                <a:lumOff val="92000"/>
              </a:schemeClr>
            </a:gs>
            <a:gs pos="96000">
              <a:srgbClr val="CCFFFF"/>
            </a:gs>
            <a:gs pos="54000">
              <a:schemeClr val="accent5">
                <a:lumMod val="0"/>
                <a:lumOff val="100000"/>
                <a:alpha val="1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188640"/>
            <a:ext cx="83529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/>
              <a:t>volledigheid</a:t>
            </a:r>
            <a:endParaRPr lang="en-US" sz="3200" b="1" dirty="0"/>
          </a:p>
          <a:p>
            <a:endParaRPr lang="en-US" sz="3200" dirty="0"/>
          </a:p>
          <a:p>
            <a:pPr algn="ctr"/>
            <a:r>
              <a:rPr lang="en-US" sz="3200" dirty="0" err="1" smtClean="0"/>
              <a:t>Hij</a:t>
            </a:r>
            <a:r>
              <a:rPr lang="en-US" sz="3200" dirty="0" smtClean="0"/>
              <a:t> </a:t>
            </a:r>
            <a:r>
              <a:rPr lang="en-US" sz="3200" dirty="0" err="1" smtClean="0"/>
              <a:t>ligt</a:t>
            </a:r>
            <a:r>
              <a:rPr lang="en-US" sz="3200" dirty="0" smtClean="0"/>
              <a:t> met </a:t>
            </a:r>
            <a:r>
              <a:rPr lang="en-US" sz="3200" dirty="0" err="1" smtClean="0"/>
              <a:t>een</a:t>
            </a:r>
            <a:r>
              <a:rPr lang="en-US" sz="3200" dirty="0" smtClean="0"/>
              <a:t> </a:t>
            </a:r>
            <a:r>
              <a:rPr lang="en-US" sz="3200" dirty="0" err="1" smtClean="0"/>
              <a:t>gebroken</a:t>
            </a:r>
            <a:r>
              <a:rPr lang="en-US" sz="3200" dirty="0" smtClean="0"/>
              <a:t> been in het </a:t>
            </a:r>
            <a:r>
              <a:rPr lang="en-US" sz="3200" dirty="0" err="1" smtClean="0"/>
              <a:t>ziekenhuis</a:t>
            </a:r>
            <a:r>
              <a:rPr lang="en-US" sz="3200" dirty="0" smtClean="0"/>
              <a:t>.</a:t>
            </a:r>
          </a:p>
          <a:p>
            <a:pPr algn="ctr"/>
            <a:r>
              <a:rPr lang="en-US" sz="3200" dirty="0" err="1" smtClean="0"/>
              <a:t>Dus</a:t>
            </a:r>
            <a:r>
              <a:rPr lang="en-US" sz="3200" dirty="0" smtClean="0"/>
              <a:t>:</a:t>
            </a:r>
            <a:endParaRPr lang="en-US" sz="3200" dirty="0"/>
          </a:p>
          <a:p>
            <a:pPr algn="ctr"/>
            <a:r>
              <a:rPr lang="en-US" sz="3200" dirty="0" err="1" smtClean="0"/>
              <a:t>Hij</a:t>
            </a:r>
            <a:r>
              <a:rPr lang="en-US" sz="3200" dirty="0" smtClean="0"/>
              <a:t> </a:t>
            </a:r>
            <a:r>
              <a:rPr lang="en-US" sz="3200" dirty="0" err="1" smtClean="0"/>
              <a:t>komt</a:t>
            </a:r>
            <a:r>
              <a:rPr lang="en-US" sz="3200" dirty="0" smtClean="0"/>
              <a:t> </a:t>
            </a:r>
            <a:r>
              <a:rPr lang="en-US" sz="3200" dirty="0" err="1" smtClean="0"/>
              <a:t>vanmiddag</a:t>
            </a:r>
            <a:r>
              <a:rPr lang="en-US" sz="3200" dirty="0" smtClean="0"/>
              <a:t> </a:t>
            </a:r>
            <a:r>
              <a:rPr lang="en-US" sz="3200" dirty="0" err="1" smtClean="0"/>
              <a:t>niet</a:t>
            </a:r>
            <a:r>
              <a:rPr lang="en-US" sz="3200" dirty="0" smtClean="0"/>
              <a:t> </a:t>
            </a:r>
            <a:r>
              <a:rPr lang="en-US" sz="3200" dirty="0" err="1" smtClean="0"/>
              <a:t>voetballen</a:t>
            </a:r>
            <a:r>
              <a:rPr lang="en-US" sz="3200" dirty="0" smtClean="0"/>
              <a:t>.</a:t>
            </a:r>
            <a:endParaRPr lang="en-US" sz="3200" dirty="0"/>
          </a:p>
          <a:p>
            <a:pPr algn="ctr"/>
            <a:endParaRPr lang="en-US" sz="3200" dirty="0"/>
          </a:p>
          <a:p>
            <a:pPr algn="ctr"/>
            <a:r>
              <a:rPr lang="en-US" sz="3200" dirty="0" err="1" smtClean="0"/>
              <a:t>Zij</a:t>
            </a:r>
            <a:r>
              <a:rPr lang="en-US" sz="3200" dirty="0" smtClean="0"/>
              <a:t> </a:t>
            </a:r>
            <a:r>
              <a:rPr lang="en-US" sz="3200" dirty="0" err="1" smtClean="0"/>
              <a:t>studeert</a:t>
            </a:r>
            <a:r>
              <a:rPr lang="en-US" sz="3200" dirty="0" smtClean="0"/>
              <a:t> </a:t>
            </a:r>
            <a:r>
              <a:rPr lang="en-US" sz="3200" dirty="0" err="1" smtClean="0"/>
              <a:t>altijd</a:t>
            </a:r>
            <a:r>
              <a:rPr lang="en-US" sz="3200" dirty="0" smtClean="0"/>
              <a:t> </a:t>
            </a:r>
            <a:r>
              <a:rPr lang="en-US" sz="3200" dirty="0" err="1" smtClean="0"/>
              <a:t>lang</a:t>
            </a:r>
            <a:r>
              <a:rPr lang="en-US" sz="3200" dirty="0" smtClean="0"/>
              <a:t> op de </a:t>
            </a:r>
            <a:r>
              <a:rPr lang="en-US" sz="3200" dirty="0" err="1" smtClean="0"/>
              <a:t>tentamenstof</a:t>
            </a:r>
            <a:r>
              <a:rPr lang="en-US" sz="3200" dirty="0" smtClean="0"/>
              <a:t>.</a:t>
            </a:r>
          </a:p>
          <a:p>
            <a:pPr algn="ctr"/>
            <a:r>
              <a:rPr lang="en-US" sz="3200" dirty="0" err="1" smtClean="0"/>
              <a:t>Dus</a:t>
            </a:r>
            <a:r>
              <a:rPr lang="en-US" sz="3200" dirty="0" smtClean="0"/>
              <a:t>:</a:t>
            </a:r>
          </a:p>
          <a:p>
            <a:pPr algn="ctr"/>
            <a:r>
              <a:rPr lang="en-US" sz="3200" dirty="0" err="1" smtClean="0"/>
              <a:t>Haar</a:t>
            </a:r>
            <a:r>
              <a:rPr lang="en-US" sz="3200" dirty="0" smtClean="0"/>
              <a:t> </a:t>
            </a:r>
            <a:r>
              <a:rPr lang="en-US" sz="3200" dirty="0" err="1" smtClean="0"/>
              <a:t>studie</a:t>
            </a:r>
            <a:r>
              <a:rPr lang="en-US" sz="3200" dirty="0" smtClean="0"/>
              <a:t> </a:t>
            </a:r>
            <a:r>
              <a:rPr lang="en-US" sz="3200" dirty="0" err="1" smtClean="0"/>
              <a:t>zal</a:t>
            </a:r>
            <a:r>
              <a:rPr lang="en-US" sz="3200" dirty="0" smtClean="0"/>
              <a:t> </a:t>
            </a:r>
            <a:r>
              <a:rPr lang="en-US" sz="3200" dirty="0" err="1" smtClean="0"/>
              <a:t>succesvol</a:t>
            </a:r>
            <a:r>
              <a:rPr lang="en-US" sz="3200" dirty="0" smtClean="0"/>
              <a:t> </a:t>
            </a:r>
            <a:r>
              <a:rPr lang="en-US" sz="3200" dirty="0" err="1" smtClean="0"/>
              <a:t>verlopen</a:t>
            </a:r>
            <a:r>
              <a:rPr lang="en-US" sz="3200" dirty="0" smtClean="0"/>
              <a:t>.</a:t>
            </a:r>
            <a:endParaRPr lang="en-US" sz="36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4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496944" cy="5246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 err="1" smtClean="0"/>
              <a:t>Aantal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moorden</a:t>
            </a:r>
            <a:r>
              <a:rPr lang="en-US" sz="2800" u="sng" dirty="0" smtClean="0"/>
              <a:t> in </a:t>
            </a:r>
            <a:r>
              <a:rPr lang="en-US" sz="2800" u="sng" dirty="0" err="1" smtClean="0"/>
              <a:t>een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aantal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Amerikaanse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staten</a:t>
            </a:r>
            <a:endParaRPr lang="en-US" sz="2800" u="sng" dirty="0" smtClean="0"/>
          </a:p>
          <a:p>
            <a:pPr marL="0" indent="0">
              <a:buNone/>
            </a:pPr>
            <a:r>
              <a:rPr lang="en-US" sz="2800" dirty="0" smtClean="0"/>
              <a:t>1 </a:t>
            </a:r>
            <a:r>
              <a:rPr lang="en-US" sz="2800" dirty="0" err="1" smtClean="0"/>
              <a:t>jaar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afschaffing</a:t>
            </a:r>
            <a:r>
              <a:rPr lang="en-US" sz="2800" dirty="0" smtClean="0"/>
              <a:t> 	1 </a:t>
            </a:r>
            <a:r>
              <a:rPr lang="en-US" sz="2800" dirty="0" err="1" smtClean="0"/>
              <a:t>jaar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herinvoering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doodstraf</a:t>
            </a:r>
            <a:r>
              <a:rPr lang="en-US" sz="2800" dirty="0" smtClean="0"/>
              <a:t>:</a:t>
            </a:r>
            <a:r>
              <a:rPr lang="en-US" sz="2800" dirty="0"/>
              <a:t>			 </a:t>
            </a:r>
            <a:r>
              <a:rPr lang="en-US" sz="2800" dirty="0" smtClean="0"/>
              <a:t>  </a:t>
            </a:r>
            <a:r>
              <a:rPr lang="en-US" sz="2800" dirty="0" err="1" smtClean="0"/>
              <a:t>doodstraf</a:t>
            </a:r>
            <a:r>
              <a:rPr lang="en-US" sz="2800" dirty="0" smtClean="0"/>
              <a:t>: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</a:t>
            </a:r>
            <a:r>
              <a:rPr lang="en-US" sz="2800" b="1" dirty="0" smtClean="0"/>
              <a:t>+ 8,5%			   - 9,3%</a:t>
            </a:r>
          </a:p>
          <a:p>
            <a:pPr marL="0" indent="0">
              <a:buNone/>
            </a:pPr>
            <a:endParaRPr lang="en-US" sz="2800" u="sng" dirty="0"/>
          </a:p>
          <a:p>
            <a:pPr marL="0" indent="0">
              <a:buNone/>
            </a:pPr>
            <a:r>
              <a:rPr lang="en-US" sz="2800" u="sng" dirty="0" err="1"/>
              <a:t>Aantal</a:t>
            </a:r>
            <a:r>
              <a:rPr lang="en-US" sz="2800" u="sng" dirty="0"/>
              <a:t> </a:t>
            </a:r>
            <a:r>
              <a:rPr lang="en-US" sz="2800" u="sng" dirty="0" err="1"/>
              <a:t>moorden</a:t>
            </a:r>
            <a:r>
              <a:rPr lang="en-US" sz="2800" u="sng" dirty="0"/>
              <a:t> in </a:t>
            </a:r>
            <a:r>
              <a:rPr lang="en-US" sz="2800" u="sng" dirty="0" err="1"/>
              <a:t>Amerikaanse</a:t>
            </a:r>
            <a:r>
              <a:rPr lang="en-US" sz="2800" u="sng" dirty="0"/>
              <a:t> </a:t>
            </a:r>
            <a:r>
              <a:rPr lang="en-US" sz="2800" u="sng" dirty="0" err="1" smtClean="0"/>
              <a:t>staten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zonder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doodstraf</a:t>
            </a:r>
            <a:endParaRPr lang="en-US" sz="2800" u="sng" dirty="0" smtClean="0"/>
          </a:p>
          <a:p>
            <a:pPr marL="0" indent="0">
              <a:buNone/>
            </a:pPr>
            <a:r>
              <a:rPr lang="en-US" sz="2800" dirty="0" smtClean="0"/>
              <a:t>(</a:t>
            </a:r>
            <a:r>
              <a:rPr lang="en-US" sz="2800" dirty="0" err="1" smtClean="0"/>
              <a:t>gemeten</a:t>
            </a:r>
            <a:r>
              <a:rPr lang="en-US" sz="2800" dirty="0" smtClean="0"/>
              <a:t> in </a:t>
            </a:r>
            <a:r>
              <a:rPr lang="en-US" sz="2800" dirty="0" err="1" smtClean="0"/>
              <a:t>dezelfde</a:t>
            </a:r>
            <a:r>
              <a:rPr lang="en-US" sz="2800" dirty="0" smtClean="0"/>
              <a:t> twee </a:t>
            </a:r>
            <a:r>
              <a:rPr lang="en-US" sz="2800" dirty="0" err="1" smtClean="0"/>
              <a:t>jaren</a:t>
            </a:r>
            <a:r>
              <a:rPr lang="en-US" sz="2800" dirty="0" smtClean="0"/>
              <a:t> </a:t>
            </a:r>
            <a:r>
              <a:rPr lang="en-US" sz="2800" dirty="0" err="1" smtClean="0"/>
              <a:t>als</a:t>
            </a:r>
            <a:r>
              <a:rPr lang="en-US" sz="2800" dirty="0" smtClean="0"/>
              <a:t> </a:t>
            </a:r>
            <a:r>
              <a:rPr lang="en-US" sz="2800" dirty="0" err="1" smtClean="0"/>
              <a:t>hierboven</a:t>
            </a:r>
            <a:r>
              <a:rPr lang="en-US" sz="2800" dirty="0" smtClean="0"/>
              <a:t>):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</a:t>
            </a:r>
            <a:r>
              <a:rPr lang="en-US" sz="2800" b="1" dirty="0" smtClean="0"/>
              <a:t>+ </a:t>
            </a:r>
            <a:r>
              <a:rPr lang="en-US" sz="2800" b="1" dirty="0"/>
              <a:t>8,5%			</a:t>
            </a:r>
            <a:r>
              <a:rPr lang="en-US" sz="2800" b="1" dirty="0" smtClean="0"/>
              <a:t>   - 11,5%</a:t>
            </a:r>
            <a:endParaRPr lang="en-US" sz="2800" b="1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398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332656"/>
            <a:ext cx="8280920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r>
              <a:rPr lang="en-US" sz="3200" dirty="0"/>
              <a:t> </a:t>
            </a:r>
            <a:r>
              <a:rPr lang="en-US" sz="3200" dirty="0" err="1" smtClean="0"/>
              <a:t>Conclusie</a:t>
            </a:r>
            <a:r>
              <a:rPr lang="en-US" sz="3200" dirty="0" smtClean="0"/>
              <a:t> </a:t>
            </a:r>
            <a:r>
              <a:rPr lang="en-US" sz="3200" dirty="0" err="1" smtClean="0"/>
              <a:t>gebaseerd</a:t>
            </a:r>
            <a:r>
              <a:rPr lang="en-US" sz="3200" dirty="0" smtClean="0"/>
              <a:t> op </a:t>
            </a:r>
            <a:r>
              <a:rPr lang="en-US" sz="3200" dirty="0" err="1" smtClean="0"/>
              <a:t>wat</a:t>
            </a:r>
            <a:r>
              <a:rPr lang="en-US" sz="3200" dirty="0" smtClean="0"/>
              <a:t> </a:t>
            </a:r>
            <a:r>
              <a:rPr lang="en-US" sz="3200" dirty="0" err="1" smtClean="0"/>
              <a:t>iemand</a:t>
            </a:r>
            <a:r>
              <a:rPr lang="en-US" sz="3200" dirty="0" smtClean="0"/>
              <a:t> </a:t>
            </a:r>
            <a:r>
              <a:rPr lang="en-US" sz="3200" dirty="0" err="1" smtClean="0"/>
              <a:t>anders</a:t>
            </a:r>
            <a:r>
              <a:rPr lang="en-US" sz="3200" dirty="0" smtClean="0"/>
              <a:t> </a:t>
            </a:r>
            <a:r>
              <a:rPr lang="en-US" sz="3200" dirty="0" err="1" smtClean="0"/>
              <a:t>zegt</a:t>
            </a:r>
            <a:endParaRPr lang="en-US" sz="3200" dirty="0"/>
          </a:p>
          <a:p>
            <a:pPr algn="ctr"/>
            <a:r>
              <a:rPr lang="en-US" sz="3200" dirty="0"/>
              <a:t> </a:t>
            </a:r>
            <a:endParaRPr lang="en-US" sz="3200" dirty="0" smtClean="0"/>
          </a:p>
          <a:p>
            <a:pPr algn="ctr"/>
            <a:r>
              <a:rPr lang="en-US" sz="3200" dirty="0" err="1" smtClean="0"/>
              <a:t>Conclusie</a:t>
            </a:r>
            <a:r>
              <a:rPr lang="en-US" sz="3200" dirty="0" smtClean="0"/>
              <a:t> </a:t>
            </a:r>
            <a:r>
              <a:rPr lang="en-US" sz="3200" dirty="0" err="1"/>
              <a:t>gebaseerd</a:t>
            </a:r>
            <a:r>
              <a:rPr lang="en-US" sz="3200" dirty="0"/>
              <a:t> op </a:t>
            </a:r>
            <a:r>
              <a:rPr lang="en-US" sz="3200" dirty="0" err="1" smtClean="0"/>
              <a:t>nadenken</a:t>
            </a:r>
            <a:endParaRPr lang="en-US" sz="3200" dirty="0"/>
          </a:p>
          <a:p>
            <a:pPr algn="ctr"/>
            <a:r>
              <a:rPr lang="en-US" sz="3200" dirty="0"/>
              <a:t> </a:t>
            </a:r>
            <a:endParaRPr lang="en-US" sz="3200" dirty="0" smtClean="0"/>
          </a:p>
          <a:p>
            <a:pPr algn="ctr"/>
            <a:r>
              <a:rPr lang="en-US" sz="3200" dirty="0" err="1" smtClean="0"/>
              <a:t>Conclusie</a:t>
            </a:r>
            <a:r>
              <a:rPr lang="en-US" sz="3200" dirty="0" smtClean="0"/>
              <a:t> </a:t>
            </a:r>
            <a:r>
              <a:rPr lang="en-US" sz="3200" dirty="0" err="1" smtClean="0"/>
              <a:t>gebaseerd</a:t>
            </a:r>
            <a:r>
              <a:rPr lang="en-US" sz="3200" dirty="0" smtClean="0"/>
              <a:t> op </a:t>
            </a:r>
            <a:r>
              <a:rPr lang="en-US" sz="3200" dirty="0" err="1" smtClean="0"/>
              <a:t>onderzoek</a:t>
            </a:r>
            <a:endParaRPr lang="en-US" sz="3200" dirty="0" smtClean="0"/>
          </a:p>
          <a:p>
            <a:pPr algn="ctr"/>
            <a:endParaRPr lang="en-US" sz="3200" dirty="0"/>
          </a:p>
          <a:p>
            <a:pPr marL="457200" indent="-457200" algn="ctr">
              <a:buFontTx/>
              <a:buChar char="-"/>
            </a:pPr>
            <a:endParaRPr lang="en-US" sz="3200" dirty="0" smtClean="0"/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8969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188640"/>
            <a:ext cx="8352928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200" b="1" dirty="0" err="1">
                <a:solidFill>
                  <a:schemeClr val="bg1"/>
                </a:solidFill>
              </a:rPr>
              <a:t>v</a:t>
            </a:r>
            <a:r>
              <a:rPr lang="en-US" sz="3200" b="1" dirty="0" err="1" smtClean="0">
                <a:solidFill>
                  <a:schemeClr val="bg1"/>
                </a:solidFill>
              </a:rPr>
              <a:t>erifiëren</a:t>
            </a:r>
            <a:r>
              <a:rPr lang="en-US" sz="3200" b="1" dirty="0" smtClean="0">
                <a:solidFill>
                  <a:schemeClr val="bg1"/>
                </a:solidFill>
              </a:rPr>
              <a:t> versus </a:t>
            </a:r>
            <a:r>
              <a:rPr lang="en-US" sz="3200" b="1" dirty="0" err="1" smtClean="0">
                <a:solidFill>
                  <a:schemeClr val="bg1"/>
                </a:solidFill>
              </a:rPr>
              <a:t>falsifiëren</a:t>
            </a:r>
            <a:endParaRPr lang="en-US" sz="3200" b="1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Als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mijn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hypothese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juist</a:t>
            </a:r>
            <a:r>
              <a:rPr lang="en-US" sz="2800" dirty="0">
                <a:solidFill>
                  <a:schemeClr val="bg1"/>
                </a:solidFill>
              </a:rPr>
              <a:t> is, </a:t>
            </a:r>
            <a:r>
              <a:rPr lang="en-US" sz="2800" dirty="0" err="1">
                <a:solidFill>
                  <a:schemeClr val="bg1"/>
                </a:solidFill>
              </a:rPr>
              <a:t>komt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mijn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voorspelling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uit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r>
              <a:rPr lang="en-US" sz="2800" dirty="0" err="1">
                <a:solidFill>
                  <a:schemeClr val="bg1"/>
                </a:solidFill>
              </a:rPr>
              <a:t>Mijn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voorspelling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komt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uit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r>
              <a:rPr lang="en-US" sz="2800" dirty="0" err="1">
                <a:solidFill>
                  <a:schemeClr val="bg1"/>
                </a:solidFill>
              </a:rPr>
              <a:t>Dus</a:t>
            </a:r>
            <a:r>
              <a:rPr lang="en-US" sz="2800" dirty="0">
                <a:solidFill>
                  <a:schemeClr val="bg1"/>
                </a:solidFill>
              </a:rPr>
              <a:t>: </a:t>
            </a:r>
            <a:r>
              <a:rPr lang="en-US" sz="2800" dirty="0" err="1">
                <a:solidFill>
                  <a:schemeClr val="bg1"/>
                </a:solidFill>
              </a:rPr>
              <a:t>Mijn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hypothese</a:t>
            </a:r>
            <a:r>
              <a:rPr lang="en-US" sz="2800" dirty="0">
                <a:solidFill>
                  <a:schemeClr val="bg1"/>
                </a:solidFill>
              </a:rPr>
              <a:t> is </a:t>
            </a:r>
            <a:r>
              <a:rPr lang="en-US" sz="2800" dirty="0" err="1">
                <a:solidFill>
                  <a:schemeClr val="bg1"/>
                </a:solidFill>
              </a:rPr>
              <a:t>juist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err="1">
                <a:solidFill>
                  <a:schemeClr val="bg1"/>
                </a:solidFill>
              </a:rPr>
              <a:t>Als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mijn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hypothese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juist</a:t>
            </a:r>
            <a:r>
              <a:rPr lang="en-US" sz="2800" dirty="0">
                <a:solidFill>
                  <a:schemeClr val="bg1"/>
                </a:solidFill>
              </a:rPr>
              <a:t> is, </a:t>
            </a:r>
            <a:r>
              <a:rPr lang="en-US" sz="2800" dirty="0" err="1">
                <a:solidFill>
                  <a:schemeClr val="bg1"/>
                </a:solidFill>
              </a:rPr>
              <a:t>komt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mijn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voorspelling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uit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r>
              <a:rPr lang="en-US" sz="2800" dirty="0" err="1">
                <a:solidFill>
                  <a:schemeClr val="bg1"/>
                </a:solidFill>
              </a:rPr>
              <a:t>Mijn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voorspelling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komt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u="sng" dirty="0" err="1" smtClean="0">
                <a:solidFill>
                  <a:schemeClr val="bg1"/>
                </a:solidFill>
              </a:rPr>
              <a:t>niet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uit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r>
              <a:rPr lang="en-US" sz="2800" dirty="0" err="1">
                <a:solidFill>
                  <a:schemeClr val="bg1"/>
                </a:solidFill>
              </a:rPr>
              <a:t>Dus</a:t>
            </a:r>
            <a:r>
              <a:rPr lang="en-US" sz="2800" dirty="0">
                <a:solidFill>
                  <a:schemeClr val="bg1"/>
                </a:solidFill>
              </a:rPr>
              <a:t>: </a:t>
            </a:r>
            <a:r>
              <a:rPr lang="en-US" sz="2800" dirty="0" err="1">
                <a:solidFill>
                  <a:schemeClr val="bg1"/>
                </a:solidFill>
              </a:rPr>
              <a:t>Mijn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hypothese</a:t>
            </a:r>
            <a:r>
              <a:rPr lang="en-US" sz="2800" dirty="0">
                <a:solidFill>
                  <a:schemeClr val="bg1"/>
                </a:solidFill>
              </a:rPr>
              <a:t> is </a:t>
            </a:r>
            <a:r>
              <a:rPr lang="en-US" sz="2800" u="sng" dirty="0" err="1" smtClean="0">
                <a:solidFill>
                  <a:schemeClr val="bg1"/>
                </a:solidFill>
              </a:rPr>
              <a:t>niet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juist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57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5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err="1" smtClean="0"/>
              <a:t>Hypothese</a:t>
            </a:r>
            <a:r>
              <a:rPr lang="en-US" sz="2400" dirty="0" smtClean="0"/>
              <a:t>:</a:t>
            </a:r>
          </a:p>
          <a:p>
            <a:pPr algn="ctr"/>
            <a:r>
              <a:rPr lang="en-US" sz="2400" dirty="0" err="1" smtClean="0"/>
              <a:t>Ik</a:t>
            </a:r>
            <a:r>
              <a:rPr lang="en-US" sz="2400" dirty="0" smtClean="0"/>
              <a:t> ben de </a:t>
            </a:r>
            <a:r>
              <a:rPr lang="en-US" sz="2400" dirty="0" err="1" smtClean="0"/>
              <a:t>reïncarnatie</a:t>
            </a:r>
            <a:r>
              <a:rPr lang="en-US" sz="2400" dirty="0" smtClean="0"/>
              <a:t> van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Romeinse</a:t>
            </a:r>
            <a:r>
              <a:rPr lang="en-US" sz="2400" dirty="0" smtClean="0"/>
              <a:t> </a:t>
            </a:r>
            <a:r>
              <a:rPr lang="en-US" sz="2400" dirty="0" err="1" smtClean="0"/>
              <a:t>soldaat</a:t>
            </a:r>
            <a:r>
              <a:rPr lang="en-US" sz="2400" dirty="0" smtClean="0"/>
              <a:t> </a:t>
            </a:r>
            <a:r>
              <a:rPr lang="en-US" sz="2400" dirty="0" err="1" smtClean="0"/>
              <a:t>uit</a:t>
            </a:r>
            <a:r>
              <a:rPr lang="en-US" sz="2400" dirty="0" smtClean="0"/>
              <a:t> 50 v. Chr.</a:t>
            </a:r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err="1" smtClean="0"/>
              <a:t>Hypothese</a:t>
            </a:r>
            <a:r>
              <a:rPr lang="en-US" sz="2400" dirty="0" smtClean="0"/>
              <a:t>:</a:t>
            </a:r>
          </a:p>
          <a:p>
            <a:pPr algn="ctr"/>
            <a:r>
              <a:rPr lang="en-US" sz="2400" dirty="0" smtClean="0"/>
              <a:t>De </a:t>
            </a:r>
            <a:r>
              <a:rPr lang="en-US" sz="2400" dirty="0" err="1" smtClean="0"/>
              <a:t>wereld</a:t>
            </a:r>
            <a:r>
              <a:rPr lang="en-US" sz="2400" dirty="0" smtClean="0"/>
              <a:t> is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minuut</a:t>
            </a:r>
            <a:r>
              <a:rPr lang="en-US" sz="2400" dirty="0" smtClean="0"/>
              <a:t> </a:t>
            </a:r>
            <a:r>
              <a:rPr lang="en-US" sz="2400" dirty="0" err="1" smtClean="0"/>
              <a:t>geleden</a:t>
            </a:r>
            <a:r>
              <a:rPr lang="en-US" sz="2400" dirty="0" smtClean="0"/>
              <a:t> </a:t>
            </a:r>
            <a:r>
              <a:rPr lang="en-US" sz="2400" dirty="0" err="1" smtClean="0"/>
              <a:t>geschapen</a:t>
            </a:r>
            <a:r>
              <a:rPr lang="en-US" sz="2400" dirty="0" smtClean="0"/>
              <a:t>, </a:t>
            </a:r>
            <a:r>
              <a:rPr lang="en-US" sz="2400" dirty="0" err="1" smtClean="0"/>
              <a:t>compleet</a:t>
            </a:r>
            <a:r>
              <a:rPr lang="en-US" sz="2400" dirty="0" smtClean="0"/>
              <a:t> met </a:t>
            </a:r>
            <a:r>
              <a:rPr lang="en-US" sz="2400" dirty="0" err="1" smtClean="0"/>
              <a:t>alle</a:t>
            </a:r>
            <a:r>
              <a:rPr lang="en-US" sz="2400" dirty="0" smtClean="0"/>
              <a:t> </a:t>
            </a:r>
            <a:r>
              <a:rPr lang="en-US" sz="2400" dirty="0" err="1" smtClean="0"/>
              <a:t>herinneringen</a:t>
            </a:r>
            <a:r>
              <a:rPr lang="en-US" sz="2400" dirty="0" smtClean="0"/>
              <a:t> van </a:t>
            </a:r>
            <a:r>
              <a:rPr lang="en-US" sz="2400" dirty="0" err="1" smtClean="0"/>
              <a:t>iedereen</a:t>
            </a:r>
            <a:r>
              <a:rPr lang="en-US" sz="2400" dirty="0" smtClean="0"/>
              <a:t> die nu </a:t>
            </a:r>
            <a:r>
              <a:rPr lang="en-US" sz="2400" dirty="0" err="1" smtClean="0"/>
              <a:t>leeft</a:t>
            </a:r>
            <a:r>
              <a:rPr lang="en-US" sz="2400" dirty="0" smtClean="0"/>
              <a:t> </a:t>
            </a:r>
            <a:r>
              <a:rPr lang="en-US" sz="2400" dirty="0" err="1" smtClean="0"/>
              <a:t>erbij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485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96000">
              <a:srgbClr val="CCFFFF"/>
            </a:gs>
            <a:gs pos="63000">
              <a:schemeClr val="accent5">
                <a:lumMod val="0"/>
                <a:lumOff val="100000"/>
                <a:alpha val="1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692695"/>
            <a:ext cx="763284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De </a:t>
            </a:r>
            <a:r>
              <a:rPr lang="en-US" sz="3600" dirty="0" err="1" smtClean="0"/>
              <a:t>falsificeerbaarheid</a:t>
            </a:r>
            <a:r>
              <a:rPr lang="en-US" sz="3600" dirty="0" smtClean="0"/>
              <a:t> van hypotheses</a:t>
            </a:r>
          </a:p>
          <a:p>
            <a:r>
              <a:rPr lang="en-US" sz="3200" dirty="0" smtClean="0"/>
              <a:t> 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8067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5"/>
            <a:ext cx="8496944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 smtClean="0"/>
              <a:t>Onderzoeksvraag</a:t>
            </a:r>
            <a:r>
              <a:rPr lang="en-US" sz="2400" dirty="0" smtClean="0"/>
              <a:t> </a:t>
            </a:r>
            <a:r>
              <a:rPr lang="en-US" sz="2400" dirty="0" err="1" smtClean="0"/>
              <a:t>operationeel</a:t>
            </a:r>
            <a:r>
              <a:rPr lang="en-US" sz="2400" dirty="0" smtClean="0"/>
              <a:t> </a:t>
            </a:r>
            <a:r>
              <a:rPr lang="en-US" sz="2400" dirty="0" err="1" smtClean="0"/>
              <a:t>maken</a:t>
            </a:r>
            <a:r>
              <a:rPr lang="en-US" sz="2400" dirty="0" smtClean="0"/>
              <a:t>:</a:t>
            </a:r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r>
              <a:rPr lang="en-US" sz="2400" dirty="0" err="1" smtClean="0"/>
              <a:t>Welke</a:t>
            </a:r>
            <a:r>
              <a:rPr lang="en-US" sz="2400" dirty="0" smtClean="0"/>
              <a:t> </a:t>
            </a:r>
            <a:r>
              <a:rPr lang="en-US" sz="2400" dirty="0" err="1" smtClean="0"/>
              <a:t>hogeschool</a:t>
            </a:r>
            <a:r>
              <a:rPr lang="en-US" sz="2400" dirty="0" smtClean="0"/>
              <a:t> is de </a:t>
            </a:r>
            <a:r>
              <a:rPr lang="en-US" sz="2400" dirty="0" err="1" smtClean="0"/>
              <a:t>beste</a:t>
            </a:r>
            <a:r>
              <a:rPr lang="en-US" sz="2400" dirty="0" smtClean="0"/>
              <a:t>?</a:t>
            </a:r>
          </a:p>
          <a:p>
            <a:pPr algn="ctr"/>
            <a:r>
              <a:rPr lang="en-US" sz="2400" dirty="0" err="1" smtClean="0"/>
              <a:t>Welke</a:t>
            </a:r>
            <a:r>
              <a:rPr lang="en-US" sz="2400" dirty="0" smtClean="0"/>
              <a:t> </a:t>
            </a:r>
            <a:r>
              <a:rPr lang="en-US" sz="2400" dirty="0" err="1" smtClean="0"/>
              <a:t>bibliotheek</a:t>
            </a:r>
            <a:r>
              <a:rPr lang="en-US" sz="2400" dirty="0" smtClean="0"/>
              <a:t> is de </a:t>
            </a:r>
            <a:r>
              <a:rPr lang="en-US" sz="2400" dirty="0" err="1" smtClean="0"/>
              <a:t>grootste</a:t>
            </a:r>
            <a:r>
              <a:rPr lang="en-US" sz="2400" dirty="0" smtClean="0"/>
              <a:t>?</a:t>
            </a:r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De </a:t>
            </a:r>
            <a:r>
              <a:rPr lang="en-US" sz="2400" dirty="0" err="1" smtClean="0"/>
              <a:t>bedrijfsbibliotheek</a:t>
            </a:r>
            <a:r>
              <a:rPr lang="en-US" sz="2400" dirty="0" smtClean="0"/>
              <a:t> van Shell is de </a:t>
            </a:r>
            <a:r>
              <a:rPr lang="en-US" sz="2400" dirty="0" err="1" smtClean="0"/>
              <a:t>grootste</a:t>
            </a:r>
            <a:r>
              <a:rPr lang="en-US" sz="2400" dirty="0" smtClean="0"/>
              <a:t>.</a:t>
            </a:r>
          </a:p>
          <a:p>
            <a:pPr algn="ctr"/>
            <a:r>
              <a:rPr lang="en-US" sz="2400" dirty="0" smtClean="0"/>
              <a:t>De </a:t>
            </a:r>
            <a:r>
              <a:rPr lang="en-US" sz="2400" dirty="0" err="1" smtClean="0"/>
              <a:t>bedrijfsbibliotheek</a:t>
            </a:r>
            <a:r>
              <a:rPr lang="en-US" sz="2400" dirty="0" smtClean="0"/>
              <a:t> van Unilever is de </a:t>
            </a:r>
            <a:r>
              <a:rPr lang="en-US" sz="2400" dirty="0" err="1" smtClean="0"/>
              <a:t>grootste</a:t>
            </a:r>
            <a:r>
              <a:rPr lang="en-US" sz="2400" dirty="0" smtClean="0"/>
              <a:t>. </a:t>
            </a:r>
          </a:p>
          <a:p>
            <a:pPr algn="ctr"/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7195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96000">
              <a:srgbClr val="CCFFFF"/>
            </a:gs>
            <a:gs pos="63000">
              <a:schemeClr val="accent5">
                <a:lumMod val="0"/>
                <a:lumOff val="100000"/>
                <a:alpha val="1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5"/>
            <a:ext cx="8496944" cy="94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err="1" smtClean="0"/>
              <a:t>Onderzoeksvraag</a:t>
            </a:r>
            <a:r>
              <a:rPr lang="en-US" sz="2400" dirty="0" smtClean="0"/>
              <a:t> </a:t>
            </a:r>
            <a:r>
              <a:rPr lang="en-US" sz="2400" dirty="0" err="1" smtClean="0"/>
              <a:t>onderverdelen</a:t>
            </a:r>
            <a:r>
              <a:rPr lang="en-US" sz="2400" dirty="0" smtClean="0"/>
              <a:t> in </a:t>
            </a:r>
            <a:r>
              <a:rPr lang="en-US" sz="2400" dirty="0" err="1" smtClean="0"/>
              <a:t>deelvragen</a:t>
            </a:r>
            <a:r>
              <a:rPr lang="en-US" sz="2400" dirty="0" smtClean="0"/>
              <a:t>:</a:t>
            </a:r>
          </a:p>
          <a:p>
            <a:pPr algn="ctr"/>
            <a:r>
              <a:rPr lang="en-US" sz="2400" dirty="0" err="1" smtClean="0"/>
              <a:t>Welke</a:t>
            </a:r>
            <a:r>
              <a:rPr lang="en-US" sz="2400" dirty="0" smtClean="0"/>
              <a:t> </a:t>
            </a:r>
            <a:r>
              <a:rPr lang="en-US" sz="2400" dirty="0" err="1" smtClean="0"/>
              <a:t>filiaal</a:t>
            </a:r>
            <a:r>
              <a:rPr lang="en-US" sz="2400" dirty="0" smtClean="0"/>
              <a:t> van </a:t>
            </a:r>
            <a:r>
              <a:rPr lang="en-US" sz="2400" dirty="0" err="1" smtClean="0"/>
              <a:t>onze</a:t>
            </a:r>
            <a:r>
              <a:rPr lang="en-US" sz="2400" dirty="0" smtClean="0"/>
              <a:t> bank is het </a:t>
            </a:r>
            <a:r>
              <a:rPr lang="en-US" sz="2400" dirty="0" err="1" smtClean="0"/>
              <a:t>meest</a:t>
            </a:r>
            <a:r>
              <a:rPr lang="en-US" sz="2400" dirty="0" smtClean="0"/>
              <a:t> </a:t>
            </a:r>
            <a:r>
              <a:rPr lang="en-US" sz="2400" dirty="0" err="1" smtClean="0"/>
              <a:t>klantvriendelijk</a:t>
            </a:r>
            <a:r>
              <a:rPr lang="en-US" sz="2400" dirty="0" smtClean="0"/>
              <a:t>?</a:t>
            </a:r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- </a:t>
            </a:r>
            <a:r>
              <a:rPr lang="en-US" sz="2400" dirty="0" err="1" smtClean="0"/>
              <a:t>Welk</a:t>
            </a:r>
            <a:r>
              <a:rPr lang="en-US" sz="2400" dirty="0" smtClean="0"/>
              <a:t> </a:t>
            </a:r>
            <a:r>
              <a:rPr lang="en-US" sz="2400" dirty="0" err="1" smtClean="0"/>
              <a:t>filiaal</a:t>
            </a:r>
            <a:r>
              <a:rPr lang="en-US" sz="2400" dirty="0" smtClean="0"/>
              <a:t> </a:t>
            </a:r>
            <a:r>
              <a:rPr lang="en-US" sz="2400" dirty="0" err="1" smtClean="0"/>
              <a:t>heeft</a:t>
            </a:r>
            <a:r>
              <a:rPr lang="en-US" sz="2400" dirty="0" smtClean="0"/>
              <a:t> de </a:t>
            </a:r>
            <a:r>
              <a:rPr lang="en-US" sz="2400" dirty="0" err="1" smtClean="0"/>
              <a:t>kortste</a:t>
            </a:r>
            <a:r>
              <a:rPr lang="en-US" sz="2400" dirty="0" smtClean="0"/>
              <a:t> </a:t>
            </a:r>
            <a:r>
              <a:rPr lang="en-US" sz="2400" dirty="0" err="1" smtClean="0"/>
              <a:t>wachttijden</a:t>
            </a:r>
            <a:r>
              <a:rPr lang="en-US" sz="2400" dirty="0" smtClean="0"/>
              <a:t>?</a:t>
            </a:r>
          </a:p>
          <a:p>
            <a:pPr algn="ctr"/>
            <a:r>
              <a:rPr lang="en-US" sz="2400" dirty="0" smtClean="0"/>
              <a:t>- </a:t>
            </a:r>
            <a:r>
              <a:rPr lang="en-US" sz="2400" dirty="0" err="1" smtClean="0"/>
              <a:t>Welk</a:t>
            </a:r>
            <a:r>
              <a:rPr lang="en-US" sz="2400" dirty="0" smtClean="0"/>
              <a:t> </a:t>
            </a:r>
            <a:r>
              <a:rPr lang="en-US" sz="2400" dirty="0" err="1" smtClean="0"/>
              <a:t>filiaal</a:t>
            </a:r>
            <a:r>
              <a:rPr lang="en-US" sz="2400" dirty="0" smtClean="0"/>
              <a:t> </a:t>
            </a:r>
            <a:r>
              <a:rPr lang="en-US" sz="2400" dirty="0" err="1" smtClean="0"/>
              <a:t>heeft</a:t>
            </a:r>
            <a:r>
              <a:rPr lang="en-US" sz="2400" dirty="0" smtClean="0"/>
              <a:t> de </a:t>
            </a:r>
            <a:r>
              <a:rPr lang="en-US" sz="2400" dirty="0" err="1" smtClean="0"/>
              <a:t>vriendelijkste</a:t>
            </a:r>
            <a:r>
              <a:rPr lang="en-US" sz="2400" dirty="0" smtClean="0"/>
              <a:t> </a:t>
            </a:r>
            <a:r>
              <a:rPr lang="en-US" sz="2400" dirty="0" err="1" smtClean="0"/>
              <a:t>medewerkers</a:t>
            </a:r>
            <a:r>
              <a:rPr lang="en-US" sz="2400" dirty="0" smtClean="0"/>
              <a:t>?</a:t>
            </a:r>
          </a:p>
          <a:p>
            <a:pPr algn="ctr"/>
            <a:r>
              <a:rPr lang="en-US" sz="2400" dirty="0" smtClean="0"/>
              <a:t>- </a:t>
            </a:r>
            <a:r>
              <a:rPr lang="en-US" sz="2400" dirty="0" err="1" smtClean="0"/>
              <a:t>Welk</a:t>
            </a:r>
            <a:r>
              <a:rPr lang="en-US" sz="2400" dirty="0" smtClean="0"/>
              <a:t> </a:t>
            </a:r>
            <a:r>
              <a:rPr lang="en-US" sz="2400" dirty="0" err="1" smtClean="0"/>
              <a:t>filiaal</a:t>
            </a:r>
            <a:r>
              <a:rPr lang="en-US" sz="2400" dirty="0" smtClean="0"/>
              <a:t> </a:t>
            </a:r>
            <a:r>
              <a:rPr lang="en-US" sz="2400" dirty="0" err="1" smtClean="0"/>
              <a:t>heeft</a:t>
            </a:r>
            <a:r>
              <a:rPr lang="en-US" sz="2400" dirty="0" smtClean="0"/>
              <a:t> de </a:t>
            </a:r>
            <a:r>
              <a:rPr lang="en-US" sz="2400" dirty="0" err="1" smtClean="0"/>
              <a:t>beste</a:t>
            </a:r>
            <a:r>
              <a:rPr lang="en-US" sz="2400" dirty="0" smtClean="0"/>
              <a:t> </a:t>
            </a:r>
            <a:r>
              <a:rPr lang="en-US" sz="2400" dirty="0" err="1" smtClean="0"/>
              <a:t>parkeerfaciliteiten</a:t>
            </a:r>
            <a:r>
              <a:rPr lang="en-US" sz="2400" dirty="0" smtClean="0"/>
              <a:t>?</a:t>
            </a:r>
          </a:p>
          <a:p>
            <a:pPr algn="ctr"/>
            <a:r>
              <a:rPr lang="en-US" sz="2400" dirty="0" smtClean="0"/>
              <a:t>- Over </a:t>
            </a:r>
            <a:r>
              <a:rPr lang="en-US" sz="2400" dirty="0" err="1" smtClean="0"/>
              <a:t>welk</a:t>
            </a:r>
            <a:r>
              <a:rPr lang="en-US" sz="2400" dirty="0" smtClean="0"/>
              <a:t> </a:t>
            </a:r>
            <a:r>
              <a:rPr lang="en-US" sz="2400" dirty="0" err="1" smtClean="0"/>
              <a:t>filiaal</a:t>
            </a:r>
            <a:r>
              <a:rPr lang="en-US" sz="2400" dirty="0" smtClean="0"/>
              <a:t> </a:t>
            </a:r>
            <a:r>
              <a:rPr lang="en-US" sz="2400" dirty="0" err="1" smtClean="0"/>
              <a:t>zijn</a:t>
            </a:r>
            <a:r>
              <a:rPr lang="en-US" sz="2400" dirty="0" smtClean="0"/>
              <a:t> de </a:t>
            </a:r>
            <a:r>
              <a:rPr lang="en-US" sz="2400" dirty="0" err="1" smtClean="0"/>
              <a:t>minste</a:t>
            </a:r>
            <a:r>
              <a:rPr lang="en-US" sz="2400" dirty="0" smtClean="0"/>
              <a:t> </a:t>
            </a:r>
            <a:r>
              <a:rPr lang="en-US" sz="2400" dirty="0" err="1" smtClean="0"/>
              <a:t>klachten</a:t>
            </a:r>
            <a:r>
              <a:rPr lang="en-US" sz="2400" dirty="0" smtClean="0"/>
              <a:t> van </a:t>
            </a:r>
            <a:r>
              <a:rPr lang="en-US" sz="2400" dirty="0" err="1" smtClean="0"/>
              <a:t>klanten</a:t>
            </a:r>
            <a:r>
              <a:rPr lang="en-US" sz="2400" dirty="0" smtClean="0"/>
              <a:t>?</a:t>
            </a:r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9644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260648"/>
            <a:ext cx="8784976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dirty="0" smtClean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err="1" smtClean="0"/>
              <a:t>Docenten</a:t>
            </a:r>
            <a:r>
              <a:rPr lang="en-US" sz="2800" dirty="0" smtClean="0"/>
              <a:t> </a:t>
            </a:r>
            <a:r>
              <a:rPr lang="en-US" sz="2800" dirty="0" err="1" smtClean="0"/>
              <a:t>aan</a:t>
            </a:r>
            <a:r>
              <a:rPr lang="en-US" sz="2800" dirty="0" smtClean="0"/>
              <a:t> de Haagse Hogeschool:</a:t>
            </a:r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- De </a:t>
            </a:r>
            <a:r>
              <a:rPr lang="en-US" sz="2800" dirty="0" err="1" smtClean="0"/>
              <a:t>docenten</a:t>
            </a:r>
            <a:r>
              <a:rPr lang="en-US" sz="2800" dirty="0" smtClean="0"/>
              <a:t> </a:t>
            </a:r>
            <a:r>
              <a:rPr lang="en-US" sz="2800" dirty="0" err="1" smtClean="0"/>
              <a:t>Wiskunde</a:t>
            </a:r>
            <a:r>
              <a:rPr lang="en-US" sz="2800" dirty="0" smtClean="0"/>
              <a:t> en </a:t>
            </a:r>
            <a:r>
              <a:rPr lang="en-US" sz="2800" dirty="0" err="1" smtClean="0"/>
              <a:t>andere</a:t>
            </a:r>
            <a:r>
              <a:rPr lang="en-US" sz="2800" dirty="0" smtClean="0"/>
              <a:t> </a:t>
            </a:r>
            <a:r>
              <a:rPr lang="en-US" sz="2800" dirty="0" err="1" smtClean="0"/>
              <a:t>exacte</a:t>
            </a:r>
            <a:r>
              <a:rPr lang="en-US" sz="2800" dirty="0" smtClean="0"/>
              <a:t> </a:t>
            </a:r>
            <a:r>
              <a:rPr lang="en-US" sz="2800" dirty="0" err="1" smtClean="0"/>
              <a:t>vakken</a:t>
            </a:r>
            <a:endParaRPr lang="en-US" sz="2800" dirty="0" smtClean="0"/>
          </a:p>
          <a:p>
            <a:pPr algn="ctr"/>
            <a:r>
              <a:rPr lang="en-US" sz="2800" dirty="0" smtClean="0"/>
              <a:t>- De ‘</a:t>
            </a:r>
            <a:r>
              <a:rPr lang="en-US" sz="2800" dirty="0" err="1" smtClean="0"/>
              <a:t>artistieke</a:t>
            </a:r>
            <a:r>
              <a:rPr lang="en-US" sz="2800" dirty="0" smtClean="0"/>
              <a:t>’ types</a:t>
            </a:r>
          </a:p>
          <a:p>
            <a:pPr marL="342900" indent="-342900" algn="ctr">
              <a:buFontTx/>
              <a:buChar char="-"/>
            </a:pPr>
            <a:r>
              <a:rPr lang="en-US" sz="2800" dirty="0" smtClean="0"/>
              <a:t>De </a:t>
            </a:r>
            <a:r>
              <a:rPr lang="en-US" sz="2800" dirty="0" err="1" smtClean="0"/>
              <a:t>docenten</a:t>
            </a:r>
            <a:r>
              <a:rPr lang="en-US" sz="2800" dirty="0" smtClean="0"/>
              <a:t> van </a:t>
            </a:r>
            <a:r>
              <a:rPr lang="en-US" sz="2800" dirty="0" err="1" smtClean="0"/>
              <a:t>allochtone</a:t>
            </a:r>
            <a:r>
              <a:rPr lang="en-US" sz="2800" dirty="0" smtClean="0"/>
              <a:t> </a:t>
            </a:r>
            <a:r>
              <a:rPr lang="en-US" sz="2800" dirty="0" err="1" smtClean="0"/>
              <a:t>afkomst</a:t>
            </a:r>
            <a:endParaRPr lang="en-US" sz="2800" dirty="0" smtClean="0"/>
          </a:p>
          <a:p>
            <a:pPr marL="342900" indent="-342900" algn="ctr">
              <a:buFontTx/>
              <a:buChar char="-"/>
            </a:pPr>
            <a:endParaRPr lang="en-US" sz="2800" dirty="0"/>
          </a:p>
          <a:p>
            <a:pPr algn="ctr"/>
            <a:endParaRPr lang="en-US" sz="2800" dirty="0"/>
          </a:p>
          <a:p>
            <a:pPr algn="ctr"/>
            <a:r>
              <a:rPr lang="en-US" sz="2800" dirty="0" err="1" smtClean="0"/>
              <a:t>Een</a:t>
            </a:r>
            <a:r>
              <a:rPr lang="en-US" sz="2800" dirty="0" smtClean="0"/>
              <a:t> </a:t>
            </a:r>
            <a:r>
              <a:rPr lang="en-US" sz="2800" dirty="0" err="1" smtClean="0"/>
              <a:t>onderverdeling</a:t>
            </a:r>
            <a:r>
              <a:rPr lang="en-US" sz="2800" dirty="0" smtClean="0"/>
              <a:t> </a:t>
            </a:r>
            <a:r>
              <a:rPr lang="en-US" sz="2800" dirty="0" err="1" smtClean="0"/>
              <a:t>moet</a:t>
            </a:r>
            <a:r>
              <a:rPr lang="en-US" sz="2800" dirty="0" smtClean="0"/>
              <a:t> </a:t>
            </a:r>
            <a:r>
              <a:rPr lang="en-US" sz="2800" dirty="0" err="1" smtClean="0"/>
              <a:t>volledig</a:t>
            </a:r>
            <a:r>
              <a:rPr lang="en-US" sz="2800" dirty="0" smtClean="0"/>
              <a:t> </a:t>
            </a:r>
            <a:r>
              <a:rPr lang="en-US" sz="2800" dirty="0" err="1" smtClean="0"/>
              <a:t>én</a:t>
            </a:r>
            <a:r>
              <a:rPr lang="en-US" sz="2800" dirty="0" smtClean="0"/>
              <a:t> </a:t>
            </a:r>
            <a:r>
              <a:rPr lang="en-US" sz="2800" dirty="0" err="1" smtClean="0"/>
              <a:t>niet-overlappend</a:t>
            </a:r>
            <a:r>
              <a:rPr lang="en-US" sz="2800" dirty="0" smtClean="0"/>
              <a:t> </a:t>
            </a:r>
            <a:r>
              <a:rPr lang="en-US" sz="2800" dirty="0" err="1" smtClean="0"/>
              <a:t>zijn</a:t>
            </a:r>
            <a:r>
              <a:rPr lang="en-US" sz="2800" dirty="0" smtClean="0"/>
              <a:t>!</a:t>
            </a:r>
          </a:p>
          <a:p>
            <a:pPr algn="ctr"/>
            <a:r>
              <a:rPr lang="en-US" sz="2800" dirty="0" err="1" smtClean="0"/>
              <a:t>Dat</a:t>
            </a:r>
            <a:r>
              <a:rPr lang="en-US" sz="2800" dirty="0" smtClean="0"/>
              <a:t> </a:t>
            </a:r>
            <a:r>
              <a:rPr lang="en-US" sz="2800" dirty="0" err="1" smtClean="0"/>
              <a:t>geldt</a:t>
            </a:r>
            <a:r>
              <a:rPr lang="en-US" sz="2800" dirty="0" smtClean="0"/>
              <a:t> </a:t>
            </a:r>
            <a:r>
              <a:rPr lang="en-US" sz="2800" dirty="0" err="1" smtClean="0"/>
              <a:t>ook</a:t>
            </a:r>
            <a:r>
              <a:rPr lang="en-US" sz="2800" dirty="0" smtClean="0"/>
              <a:t> </a:t>
            </a:r>
            <a:r>
              <a:rPr lang="en-US" sz="2800" dirty="0" err="1" smtClean="0"/>
              <a:t>voor</a:t>
            </a:r>
            <a:r>
              <a:rPr lang="en-US" sz="2800" dirty="0" smtClean="0"/>
              <a:t> </a:t>
            </a:r>
            <a:r>
              <a:rPr lang="en-US" sz="2800" dirty="0" err="1" smtClean="0"/>
              <a:t>een</a:t>
            </a:r>
            <a:r>
              <a:rPr lang="en-US" sz="2800" dirty="0" smtClean="0"/>
              <a:t> </a:t>
            </a:r>
            <a:r>
              <a:rPr lang="en-US" sz="2800" dirty="0" err="1" smtClean="0"/>
              <a:t>onderverdeling</a:t>
            </a:r>
            <a:r>
              <a:rPr lang="en-US" sz="2800" dirty="0" smtClean="0"/>
              <a:t> in </a:t>
            </a:r>
            <a:r>
              <a:rPr lang="en-US" sz="2800" dirty="0" err="1" smtClean="0"/>
              <a:t>deelvragen</a:t>
            </a:r>
            <a:r>
              <a:rPr lang="en-US" sz="2800" dirty="0" smtClean="0"/>
              <a:t>!</a:t>
            </a:r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22831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FFFF"/>
            </a:gs>
            <a:gs pos="52000">
              <a:srgbClr val="CCFFFF"/>
            </a:gs>
            <a:gs pos="97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828092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Mijn</a:t>
            </a:r>
            <a:r>
              <a:rPr lang="en-US" sz="3200" dirty="0" smtClean="0"/>
              <a:t> </a:t>
            </a:r>
            <a:r>
              <a:rPr lang="en-US" sz="3200" dirty="0" err="1" smtClean="0"/>
              <a:t>standpunt</a:t>
            </a:r>
            <a:r>
              <a:rPr lang="en-US" sz="3200" dirty="0" smtClean="0"/>
              <a:t> is: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err="1" smtClean="0"/>
              <a:t>Geen</a:t>
            </a:r>
            <a:r>
              <a:rPr lang="en-US" sz="3200" dirty="0" smtClean="0"/>
              <a:t> </a:t>
            </a:r>
            <a:r>
              <a:rPr lang="en-US" sz="3200" dirty="0" err="1" smtClean="0"/>
              <a:t>goed</a:t>
            </a:r>
            <a:r>
              <a:rPr lang="en-US" sz="3200" dirty="0" smtClean="0"/>
              <a:t> </a:t>
            </a:r>
            <a:r>
              <a:rPr lang="en-US" sz="3200" dirty="0" err="1" smtClean="0"/>
              <a:t>onderzoek</a:t>
            </a:r>
            <a:r>
              <a:rPr lang="en-US" sz="3200" dirty="0" smtClean="0"/>
              <a:t> </a:t>
            </a:r>
            <a:r>
              <a:rPr lang="en-US" sz="3200" dirty="0" err="1" smtClean="0"/>
              <a:t>zonder</a:t>
            </a:r>
            <a:r>
              <a:rPr lang="en-US" sz="3200" dirty="0" smtClean="0"/>
              <a:t> </a:t>
            </a:r>
            <a:r>
              <a:rPr lang="en-US" sz="3200" dirty="0" err="1" smtClean="0"/>
              <a:t>goede</a:t>
            </a:r>
            <a:r>
              <a:rPr lang="en-US" sz="3200" dirty="0" smtClean="0"/>
              <a:t> </a:t>
            </a:r>
            <a:r>
              <a:rPr lang="en-US" sz="3200" dirty="0" err="1" smtClean="0"/>
              <a:t>conclusies</a:t>
            </a:r>
            <a:r>
              <a:rPr lang="en-US" sz="3200" dirty="0" smtClean="0"/>
              <a:t>!</a:t>
            </a:r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r>
              <a:rPr lang="en-US" sz="3200" dirty="0" err="1" smtClean="0"/>
              <a:t>Als</a:t>
            </a:r>
            <a:r>
              <a:rPr lang="en-US" sz="3200" dirty="0" smtClean="0"/>
              <a:t> je </a:t>
            </a:r>
            <a:r>
              <a:rPr lang="en-US" sz="3200" dirty="0" err="1" smtClean="0"/>
              <a:t>niks</a:t>
            </a:r>
            <a:r>
              <a:rPr lang="en-US" sz="3200" dirty="0" smtClean="0"/>
              <a:t> </a:t>
            </a:r>
            <a:r>
              <a:rPr lang="en-US" sz="3200" dirty="0" err="1" smtClean="0"/>
              <a:t>weet</a:t>
            </a:r>
            <a:r>
              <a:rPr lang="en-US" sz="3200" dirty="0" smtClean="0"/>
              <a:t> van </a:t>
            </a:r>
            <a:r>
              <a:rPr lang="en-US" sz="3200" smtClean="0"/>
              <a:t>argumenteren, </a:t>
            </a:r>
            <a:r>
              <a:rPr lang="en-US" sz="3200" dirty="0" smtClean="0"/>
              <a:t>van </a:t>
            </a:r>
            <a:r>
              <a:rPr lang="en-US" sz="3200" dirty="0" err="1" smtClean="0"/>
              <a:t>logisch</a:t>
            </a:r>
            <a:r>
              <a:rPr lang="en-US" sz="3200" dirty="0" smtClean="0"/>
              <a:t> </a:t>
            </a:r>
            <a:r>
              <a:rPr lang="en-US" sz="3200" dirty="0" err="1" smtClean="0"/>
              <a:t>denken</a:t>
            </a:r>
            <a:r>
              <a:rPr lang="en-US" sz="3200" dirty="0" smtClean="0"/>
              <a:t>, van </a:t>
            </a:r>
            <a:r>
              <a:rPr lang="en-US" sz="3200" dirty="0" err="1" smtClean="0"/>
              <a:t>helder</a:t>
            </a:r>
            <a:r>
              <a:rPr lang="en-US" sz="3200" dirty="0" smtClean="0"/>
              <a:t> </a:t>
            </a:r>
            <a:r>
              <a:rPr lang="en-US" sz="3200" dirty="0" err="1" smtClean="0"/>
              <a:t>denken</a:t>
            </a:r>
            <a:r>
              <a:rPr lang="en-US" sz="3200" dirty="0" smtClean="0"/>
              <a:t>…</a:t>
            </a:r>
          </a:p>
          <a:p>
            <a:pPr algn="ctr"/>
            <a:r>
              <a:rPr lang="en-US" sz="3200" dirty="0" smtClean="0"/>
              <a:t>ben je </a:t>
            </a:r>
            <a:r>
              <a:rPr lang="en-US" sz="3200" dirty="0" err="1" smtClean="0"/>
              <a:t>ook</a:t>
            </a:r>
            <a:r>
              <a:rPr lang="en-US" sz="3200" dirty="0" smtClean="0"/>
              <a:t> </a:t>
            </a:r>
            <a:r>
              <a:rPr lang="en-US" sz="3200" dirty="0" err="1" smtClean="0"/>
              <a:t>niet</a:t>
            </a:r>
            <a:r>
              <a:rPr lang="en-US" sz="3200" dirty="0" smtClean="0"/>
              <a:t> </a:t>
            </a:r>
            <a:r>
              <a:rPr lang="en-US" sz="3200" dirty="0" err="1" smtClean="0"/>
              <a:t>goed</a:t>
            </a:r>
            <a:r>
              <a:rPr lang="en-US" sz="3200" dirty="0" smtClean="0"/>
              <a:t> in </a:t>
            </a:r>
            <a:r>
              <a:rPr lang="en-US" sz="3200" dirty="0" err="1" smtClean="0"/>
              <a:t>conclusies</a:t>
            </a:r>
            <a:r>
              <a:rPr lang="en-US" sz="3200" dirty="0" smtClean="0"/>
              <a:t> </a:t>
            </a:r>
            <a:r>
              <a:rPr lang="en-US" sz="3200" dirty="0" err="1" smtClean="0"/>
              <a:t>trekken</a:t>
            </a:r>
            <a:r>
              <a:rPr lang="en-US" sz="3200" dirty="0"/>
              <a:t>!</a:t>
            </a:r>
            <a:endParaRPr lang="en-US" sz="3200" dirty="0" smtClean="0"/>
          </a:p>
          <a:p>
            <a:pPr algn="ctr"/>
            <a:endParaRPr lang="en-US" sz="3200" dirty="0" smtClean="0"/>
          </a:p>
          <a:p>
            <a:pPr algn="ctr"/>
            <a:r>
              <a:rPr lang="en-US" sz="3200" dirty="0" err="1" smtClean="0"/>
              <a:t>Dus</a:t>
            </a:r>
            <a:r>
              <a:rPr lang="en-US" sz="3200" dirty="0" smtClean="0"/>
              <a:t>:</a:t>
            </a:r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r>
              <a:rPr lang="en-US" sz="3200" dirty="0" err="1" smtClean="0"/>
              <a:t>Kritisch</a:t>
            </a:r>
            <a:r>
              <a:rPr lang="en-US" sz="3200" dirty="0" smtClean="0"/>
              <a:t> </a:t>
            </a:r>
            <a:r>
              <a:rPr lang="en-US" sz="3200" dirty="0" err="1" smtClean="0"/>
              <a:t>denken</a:t>
            </a:r>
            <a:r>
              <a:rPr lang="en-US" sz="3200" dirty="0" smtClean="0"/>
              <a:t> en </a:t>
            </a:r>
            <a:r>
              <a:rPr lang="en-US" sz="3200" dirty="0" err="1" smtClean="0"/>
              <a:t>goed</a:t>
            </a:r>
            <a:r>
              <a:rPr lang="en-US" sz="3200" dirty="0" smtClean="0"/>
              <a:t> </a:t>
            </a:r>
            <a:r>
              <a:rPr lang="en-US" sz="3200" dirty="0" err="1" smtClean="0"/>
              <a:t>onderzoek</a:t>
            </a:r>
            <a:r>
              <a:rPr lang="en-US" sz="3200" dirty="0" smtClean="0"/>
              <a:t> </a:t>
            </a:r>
            <a:r>
              <a:rPr lang="en-US" sz="3200" dirty="0" err="1" smtClean="0"/>
              <a:t>zijn</a:t>
            </a:r>
            <a:r>
              <a:rPr lang="en-US" sz="3200" dirty="0" smtClean="0"/>
              <a:t> </a:t>
            </a:r>
            <a:r>
              <a:rPr lang="en-US" sz="3200" dirty="0" err="1" smtClean="0"/>
              <a:t>onlosmakelijk</a:t>
            </a:r>
            <a:r>
              <a:rPr lang="en-US" sz="3200" dirty="0" smtClean="0"/>
              <a:t> </a:t>
            </a:r>
            <a:r>
              <a:rPr lang="en-US" sz="3200" dirty="0" err="1" smtClean="0"/>
              <a:t>verbonden</a:t>
            </a:r>
            <a:r>
              <a:rPr lang="en-US" sz="3200" dirty="0"/>
              <a:t>!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814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UpDiag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4632" cy="792088"/>
          </a:xfrm>
        </p:spPr>
        <p:txBody>
          <a:bodyPr>
            <a:noAutofit/>
          </a:bodyPr>
          <a:lstStyle/>
          <a:p>
            <a:r>
              <a:rPr lang="en-US" sz="6600" dirty="0" err="1" smtClean="0"/>
              <a:t>Kritisch</a:t>
            </a:r>
            <a:r>
              <a:rPr lang="en-US" sz="6600" dirty="0" smtClean="0"/>
              <a:t> </a:t>
            </a:r>
            <a:r>
              <a:rPr lang="en-US" sz="6600" dirty="0" err="1" smtClean="0"/>
              <a:t>denken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86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Piet is </a:t>
            </a:r>
            <a:r>
              <a:rPr lang="en-US" sz="2800" dirty="0" err="1" smtClean="0"/>
              <a:t>hulpvaardig</a:t>
            </a:r>
            <a:r>
              <a:rPr lang="en-US" sz="2800" dirty="0" smtClean="0"/>
              <a:t>. </a:t>
            </a:r>
            <a:r>
              <a:rPr lang="en-US" sz="2800" dirty="0" err="1" smtClean="0"/>
              <a:t>Hij</a:t>
            </a:r>
            <a:r>
              <a:rPr lang="en-US" sz="2800" dirty="0" smtClean="0"/>
              <a:t> </a:t>
            </a:r>
            <a:r>
              <a:rPr lang="en-US" sz="2800" dirty="0" err="1" smtClean="0"/>
              <a:t>heeft</a:t>
            </a:r>
            <a:r>
              <a:rPr lang="en-US" sz="2800" dirty="0" smtClean="0"/>
              <a:t> me </a:t>
            </a:r>
            <a:r>
              <a:rPr lang="en-US" sz="2800" dirty="0" err="1" smtClean="0"/>
              <a:t>laatst</a:t>
            </a:r>
            <a:r>
              <a:rPr lang="en-US" sz="2800" dirty="0" smtClean="0"/>
              <a:t> </a:t>
            </a:r>
            <a:r>
              <a:rPr lang="en-US" sz="2800" dirty="0" err="1" smtClean="0"/>
              <a:t>nog</a:t>
            </a:r>
            <a:r>
              <a:rPr lang="en-US" sz="2800" dirty="0" smtClean="0"/>
              <a:t> </a:t>
            </a:r>
            <a:r>
              <a:rPr lang="en-US" sz="2800" dirty="0" err="1" smtClean="0"/>
              <a:t>geholpen</a:t>
            </a:r>
            <a:r>
              <a:rPr lang="en-US" sz="2800" dirty="0" smtClean="0"/>
              <a:t> </a:t>
            </a:r>
            <a:r>
              <a:rPr lang="en-US" sz="2800" dirty="0" err="1" smtClean="0"/>
              <a:t>mijn</a:t>
            </a:r>
            <a:r>
              <a:rPr lang="en-US" sz="2800" dirty="0" smtClean="0"/>
              <a:t> </a:t>
            </a:r>
            <a:r>
              <a:rPr lang="en-US" sz="2800" dirty="0" err="1" smtClean="0"/>
              <a:t>fiets</a:t>
            </a:r>
            <a:r>
              <a:rPr lang="en-US" sz="2800" dirty="0" smtClean="0"/>
              <a:t> 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repareren</a:t>
            </a:r>
            <a:r>
              <a:rPr lang="en-US" sz="2800" dirty="0" smtClean="0"/>
              <a:t>. Van </a:t>
            </a:r>
            <a:r>
              <a:rPr lang="en-US" sz="2800" dirty="0" err="1" smtClean="0"/>
              <a:t>zijn</a:t>
            </a:r>
            <a:r>
              <a:rPr lang="en-US" sz="2800" dirty="0" smtClean="0"/>
              <a:t> </a:t>
            </a:r>
            <a:r>
              <a:rPr lang="en-US" sz="2800" dirty="0" err="1" smtClean="0"/>
              <a:t>grapjes</a:t>
            </a:r>
            <a:r>
              <a:rPr lang="en-US" sz="2800" dirty="0" smtClean="0"/>
              <a:t> word </a:t>
            </a:r>
            <a:r>
              <a:rPr lang="en-US" sz="2800" dirty="0" err="1" smtClean="0"/>
              <a:t>ik</a:t>
            </a:r>
            <a:r>
              <a:rPr lang="en-US" sz="2800" dirty="0" smtClean="0"/>
              <a:t> </a:t>
            </a:r>
            <a:r>
              <a:rPr lang="en-US" sz="2800" dirty="0" err="1" smtClean="0"/>
              <a:t>altijd</a:t>
            </a:r>
            <a:r>
              <a:rPr lang="en-US" sz="2800" dirty="0" smtClean="0"/>
              <a:t> </a:t>
            </a:r>
            <a:r>
              <a:rPr lang="en-US" sz="2800" dirty="0" err="1" smtClean="0"/>
              <a:t>vrolijk</a:t>
            </a:r>
            <a:r>
              <a:rPr lang="en-US" sz="2800" dirty="0" smtClean="0"/>
              <a:t>. </a:t>
            </a:r>
            <a:r>
              <a:rPr lang="en-US" sz="2800" dirty="0" err="1" smtClean="0"/>
              <a:t>Hij</a:t>
            </a:r>
            <a:r>
              <a:rPr lang="en-US" sz="2800" dirty="0" smtClean="0"/>
              <a:t> is </a:t>
            </a:r>
            <a:r>
              <a:rPr lang="en-US" sz="2800" dirty="0" err="1" smtClean="0"/>
              <a:t>mijn</a:t>
            </a:r>
            <a:r>
              <a:rPr lang="en-US" sz="2800" dirty="0" smtClean="0"/>
              <a:t> </a:t>
            </a:r>
            <a:r>
              <a:rPr lang="en-US" sz="2800" dirty="0" err="1" smtClean="0"/>
              <a:t>meest</a:t>
            </a:r>
            <a:r>
              <a:rPr lang="en-US" sz="2800" dirty="0" smtClean="0"/>
              <a:t> </a:t>
            </a:r>
            <a:r>
              <a:rPr lang="en-US" sz="2800" dirty="0" err="1" smtClean="0"/>
              <a:t>waardevolle</a:t>
            </a:r>
            <a:r>
              <a:rPr lang="en-US" sz="2800" dirty="0" smtClean="0"/>
              <a:t> </a:t>
            </a:r>
            <a:r>
              <a:rPr lang="en-US" sz="2800" dirty="0" err="1" smtClean="0"/>
              <a:t>vriend</a:t>
            </a:r>
            <a:r>
              <a:rPr lang="en-US" sz="2800" dirty="0"/>
              <a:t> </a:t>
            </a:r>
            <a:r>
              <a:rPr lang="en-US" sz="2800" dirty="0" smtClean="0"/>
              <a:t>- </a:t>
            </a:r>
            <a:r>
              <a:rPr lang="en-US" sz="2800" dirty="0" err="1" smtClean="0"/>
              <a:t>hoewel</a:t>
            </a:r>
            <a:r>
              <a:rPr lang="en-US" sz="2800" dirty="0" smtClean="0"/>
              <a:t> </a:t>
            </a:r>
            <a:r>
              <a:rPr lang="en-US" sz="2800" dirty="0" err="1" smtClean="0"/>
              <a:t>ik</a:t>
            </a:r>
            <a:r>
              <a:rPr lang="en-US" sz="2800" dirty="0" smtClean="0"/>
              <a:t> het </a:t>
            </a:r>
            <a:r>
              <a:rPr lang="en-US" sz="2800" dirty="0" err="1" smtClean="0"/>
              <a:t>niet</a:t>
            </a:r>
            <a:r>
              <a:rPr lang="en-US" sz="2800" dirty="0" smtClean="0"/>
              <a:t> </a:t>
            </a:r>
            <a:r>
              <a:rPr lang="en-US" sz="2800" dirty="0" err="1" smtClean="0"/>
              <a:t>zo</a:t>
            </a:r>
            <a:r>
              <a:rPr lang="en-US" sz="2800" dirty="0" smtClean="0"/>
              <a:t> </a:t>
            </a:r>
            <a:r>
              <a:rPr lang="en-US" sz="2800" dirty="0" err="1" smtClean="0"/>
              <a:t>leuk</a:t>
            </a:r>
            <a:r>
              <a:rPr lang="en-US" sz="2800" dirty="0" smtClean="0"/>
              <a:t> </a:t>
            </a:r>
            <a:r>
              <a:rPr lang="en-US" sz="2800" dirty="0" err="1" smtClean="0"/>
              <a:t>vind</a:t>
            </a:r>
            <a:r>
              <a:rPr lang="en-US" sz="2800" dirty="0" smtClean="0"/>
              <a:t> </a:t>
            </a:r>
            <a:r>
              <a:rPr lang="en-US" sz="2800" dirty="0" err="1" smtClean="0"/>
              <a:t>dat</a:t>
            </a:r>
            <a:r>
              <a:rPr lang="en-US" sz="2800" dirty="0" smtClean="0"/>
              <a:t> </a:t>
            </a:r>
            <a:r>
              <a:rPr lang="en-US" sz="2800" dirty="0" err="1" smtClean="0"/>
              <a:t>hij</a:t>
            </a:r>
            <a:r>
              <a:rPr lang="en-US" sz="2800" dirty="0" smtClean="0"/>
              <a:t> </a:t>
            </a:r>
            <a:r>
              <a:rPr lang="en-US" sz="2800" dirty="0" err="1" smtClean="0"/>
              <a:t>mijn</a:t>
            </a:r>
            <a:r>
              <a:rPr lang="en-US" sz="2800" dirty="0" smtClean="0"/>
              <a:t> </a:t>
            </a:r>
            <a:r>
              <a:rPr lang="en-US" sz="2800" dirty="0" err="1" smtClean="0"/>
              <a:t>verjaardag</a:t>
            </a:r>
            <a:r>
              <a:rPr lang="en-US" sz="2800" dirty="0" smtClean="0"/>
              <a:t> </a:t>
            </a:r>
            <a:r>
              <a:rPr lang="en-US" sz="2800" dirty="0" err="1" smtClean="0"/>
              <a:t>altijd</a:t>
            </a:r>
            <a:r>
              <a:rPr lang="en-US" sz="2800" dirty="0" smtClean="0"/>
              <a:t> </a:t>
            </a:r>
            <a:r>
              <a:rPr lang="en-US" sz="2800" dirty="0" err="1" smtClean="0"/>
              <a:t>vergeet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	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20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	    </a:t>
            </a:r>
            <a:r>
              <a:rPr lang="en-US" sz="2000" dirty="0" smtClean="0"/>
              <a:t>St: Piet is </a:t>
            </a:r>
            <a:r>
              <a:rPr lang="en-US" sz="2000" dirty="0" err="1" smtClean="0"/>
              <a:t>mijn</a:t>
            </a:r>
            <a:r>
              <a:rPr lang="en-US" sz="2000" dirty="0" smtClean="0"/>
              <a:t> </a:t>
            </a:r>
            <a:r>
              <a:rPr lang="en-US" sz="2000" dirty="0" err="1" smtClean="0"/>
              <a:t>meest</a:t>
            </a:r>
            <a:r>
              <a:rPr lang="en-US" sz="2000" dirty="0" smtClean="0"/>
              <a:t> </a:t>
            </a:r>
            <a:r>
              <a:rPr lang="en-US" sz="2000" dirty="0" err="1" smtClean="0"/>
              <a:t>waardevolle</a:t>
            </a:r>
            <a:r>
              <a:rPr lang="en-US" sz="2000" dirty="0" smtClean="0"/>
              <a:t> </a:t>
            </a:r>
            <a:r>
              <a:rPr lang="en-US" sz="2000" dirty="0" err="1" smtClean="0"/>
              <a:t>vriend</a:t>
            </a:r>
            <a:r>
              <a:rPr lang="en-US" sz="2000" dirty="0" smtClean="0"/>
              <a:t>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A1: </a:t>
            </a:r>
            <a:r>
              <a:rPr lang="en-US" sz="2000" dirty="0" err="1" smtClean="0"/>
              <a:t>Hij</a:t>
            </a:r>
            <a:r>
              <a:rPr lang="en-US" sz="2000" dirty="0" smtClean="0"/>
              <a:t> </a:t>
            </a:r>
            <a:r>
              <a:rPr lang="en-US" sz="2000" dirty="0"/>
              <a:t>is </a:t>
            </a:r>
            <a:r>
              <a:rPr lang="en-US" sz="2000" dirty="0" err="1"/>
              <a:t>hulpvaardig</a:t>
            </a:r>
            <a:r>
              <a:rPr lang="en-US" sz="2000" dirty="0"/>
              <a:t>. 	 </a:t>
            </a:r>
            <a:r>
              <a:rPr lang="en-US" sz="2000" dirty="0" smtClean="0"/>
              <a:t> A2: Van </a:t>
            </a:r>
            <a:r>
              <a:rPr lang="en-US" sz="2000" dirty="0" err="1" smtClean="0"/>
              <a:t>zijn</a:t>
            </a:r>
            <a:r>
              <a:rPr lang="en-US" sz="2000" dirty="0" smtClean="0"/>
              <a:t> </a:t>
            </a:r>
            <a:r>
              <a:rPr lang="en-US" sz="2000" dirty="0" err="1" smtClean="0"/>
              <a:t>grapjes</a:t>
            </a:r>
            <a:r>
              <a:rPr lang="en-US" sz="2000" dirty="0" smtClean="0"/>
              <a:t>	C1: </a:t>
            </a:r>
            <a:r>
              <a:rPr lang="en-US" sz="2000" dirty="0" err="1" smtClean="0"/>
              <a:t>Hij</a:t>
            </a:r>
            <a:r>
              <a:rPr lang="en-US" sz="2000" dirty="0" smtClean="0"/>
              <a:t> </a:t>
            </a:r>
            <a:r>
              <a:rPr lang="en-US" sz="2000" dirty="0" err="1" smtClean="0"/>
              <a:t>vergeet</a:t>
            </a:r>
            <a:r>
              <a:rPr lang="en-US" sz="2000" dirty="0" smtClean="0"/>
              <a:t> </a:t>
            </a:r>
            <a:r>
              <a:rPr lang="en-US" sz="2000" dirty="0" err="1" smtClean="0"/>
              <a:t>altijd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		</a:t>
            </a:r>
            <a:r>
              <a:rPr lang="en-US" sz="2000" dirty="0"/>
              <a:t> </a:t>
            </a:r>
            <a:r>
              <a:rPr lang="en-US" sz="2000" dirty="0" smtClean="0"/>
              <a:t> word </a:t>
            </a:r>
            <a:r>
              <a:rPr lang="en-US" sz="2000" dirty="0" err="1" smtClean="0"/>
              <a:t>ik</a:t>
            </a:r>
            <a:r>
              <a:rPr lang="en-US" sz="2000" dirty="0" smtClean="0"/>
              <a:t> </a:t>
            </a:r>
            <a:r>
              <a:rPr lang="en-US" sz="2000" dirty="0" err="1" smtClean="0"/>
              <a:t>altijd</a:t>
            </a:r>
            <a:r>
              <a:rPr lang="en-US" sz="2000" dirty="0" smtClean="0"/>
              <a:t> </a:t>
            </a:r>
            <a:r>
              <a:rPr lang="en-US" sz="2000" dirty="0" err="1" smtClean="0"/>
              <a:t>vrolijk</a:t>
            </a:r>
            <a:r>
              <a:rPr lang="en-US" sz="2000" dirty="0" smtClean="0"/>
              <a:t>. 	</a:t>
            </a:r>
            <a:r>
              <a:rPr lang="en-US" sz="2000" smtClean="0"/>
              <a:t>      mijn</a:t>
            </a:r>
            <a:r>
              <a:rPr lang="en-US" sz="2000" dirty="0" smtClean="0"/>
              <a:t> </a:t>
            </a:r>
            <a:r>
              <a:rPr lang="en-US" sz="2000" dirty="0" err="1" smtClean="0"/>
              <a:t>verjaardag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A1A1: </a:t>
            </a:r>
            <a:r>
              <a:rPr lang="en-US" sz="2000" dirty="0" err="1" smtClean="0"/>
              <a:t>Hij</a:t>
            </a:r>
            <a:r>
              <a:rPr lang="en-US" sz="2000" dirty="0" smtClean="0"/>
              <a:t> </a:t>
            </a:r>
            <a:r>
              <a:rPr lang="en-US" sz="2000" dirty="0" err="1"/>
              <a:t>heeft</a:t>
            </a:r>
            <a:r>
              <a:rPr lang="en-US" sz="2000" dirty="0"/>
              <a:t> me </a:t>
            </a:r>
            <a:r>
              <a:rPr lang="en-US" sz="2000" dirty="0" err="1"/>
              <a:t>laatst</a:t>
            </a:r>
            <a:r>
              <a:rPr lang="en-US" sz="2000" dirty="0"/>
              <a:t> </a:t>
            </a:r>
            <a:r>
              <a:rPr lang="en-US" sz="2000" dirty="0" err="1"/>
              <a:t>nog</a:t>
            </a:r>
            <a:r>
              <a:rPr lang="en-US" sz="2000" dirty="0"/>
              <a:t>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err="1"/>
              <a:t>g</a:t>
            </a:r>
            <a:r>
              <a:rPr lang="en-US" sz="2000" dirty="0" err="1" smtClean="0"/>
              <a:t>eholpen</a:t>
            </a:r>
            <a:r>
              <a:rPr lang="en-US" sz="2000" dirty="0" smtClean="0"/>
              <a:t> </a:t>
            </a:r>
            <a:r>
              <a:rPr lang="en-US" sz="2000" dirty="0" err="1" smtClean="0"/>
              <a:t>mijn</a:t>
            </a:r>
            <a:r>
              <a:rPr lang="en-US" sz="2000" dirty="0" smtClean="0"/>
              <a:t> </a:t>
            </a:r>
            <a:r>
              <a:rPr lang="en-US" sz="2000" dirty="0" err="1"/>
              <a:t>fiets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repareren</a:t>
            </a:r>
            <a:r>
              <a:rPr lang="en-US" sz="2000" dirty="0"/>
              <a:t>. </a:t>
            </a:r>
          </a:p>
          <a:p>
            <a:pPr marL="0" indent="0">
              <a:buNone/>
            </a:pPr>
            <a:r>
              <a:rPr lang="en-US" sz="2800" dirty="0" smtClean="0"/>
              <a:t>		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195736" y="2060848"/>
            <a:ext cx="172819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499992" y="206084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5148064" y="2060848"/>
            <a:ext cx="194421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907704" y="2780928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16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Syllogismes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mensen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sterfelijk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 smtClean="0"/>
              <a:t>Socrates is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mens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u="sng" dirty="0" err="1" smtClean="0"/>
              <a:t>Dus</a:t>
            </a:r>
            <a:r>
              <a:rPr lang="en-US" dirty="0" smtClean="0"/>
              <a:t>: Socrates is </a:t>
            </a:r>
            <a:r>
              <a:rPr lang="en-US" dirty="0" err="1" smtClean="0"/>
              <a:t>sterfelijk</a:t>
            </a:r>
            <a:r>
              <a:rPr lang="en-US" dirty="0" smtClean="0"/>
              <a:t>.</a:t>
            </a:r>
            <a:endParaRPr lang="en-US" u="sng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98594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	</a:t>
            </a:r>
            <a:r>
              <a:rPr lang="en-US" dirty="0" err="1" smtClean="0"/>
              <a:t>Grieks</a:t>
            </a:r>
            <a:r>
              <a:rPr lang="en-US" dirty="0" smtClean="0"/>
              <a:t> </a:t>
            </a:r>
            <a:r>
              <a:rPr lang="en-US" dirty="0" err="1" smtClean="0"/>
              <a:t>filosoof</a:t>
            </a:r>
            <a:r>
              <a:rPr lang="en-US" dirty="0" smtClean="0"/>
              <a:t> (470 – 399 v. Chr.)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endParaRPr lang="en-US" sz="16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580" y="1628799"/>
            <a:ext cx="6141748" cy="4049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685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mensen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sterfelijk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</a:t>
            </a: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				  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			</a:t>
            </a:r>
          </a:p>
          <a:p>
            <a:pPr marL="0" indent="0">
              <a:buNone/>
            </a:pPr>
            <a:r>
              <a:rPr lang="en-US" sz="1800" b="1" dirty="0" smtClean="0"/>
              <a:t>				</a:t>
            </a:r>
          </a:p>
          <a:p>
            <a:pPr marL="0" indent="0">
              <a:buNone/>
            </a:pPr>
            <a:r>
              <a:rPr lang="en-US" sz="1800" b="1" dirty="0"/>
              <a:t>	</a:t>
            </a:r>
            <a:r>
              <a:rPr lang="en-US" sz="1800" b="1" dirty="0" smtClean="0"/>
              <a:t>			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21967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</TotalTime>
  <Words>1048</Words>
  <Application>Microsoft Office PowerPoint</Application>
  <PresentationFormat>Diavoorstelling (4:3)</PresentationFormat>
  <Paragraphs>449</Paragraphs>
  <Slides>48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48</vt:i4>
      </vt:variant>
    </vt:vector>
  </HeadingPairs>
  <TitlesOfParts>
    <vt:vector size="49" baseType="lpstr">
      <vt:lpstr>Office Theme</vt:lpstr>
      <vt:lpstr>Kritisch denken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Syllogismes</vt:lpstr>
      <vt:lpstr>Socrates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Kritisch denken</vt:lpstr>
    </vt:vector>
  </TitlesOfParts>
  <Company>HHS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Burgers, S.M.</dc:creator>
  <cp:lastModifiedBy>W. van Veen</cp:lastModifiedBy>
  <cp:revision>63</cp:revision>
  <dcterms:created xsi:type="dcterms:W3CDTF">2013-02-28T15:42:08Z</dcterms:created>
  <dcterms:modified xsi:type="dcterms:W3CDTF">2014-04-25T07:24:19Z</dcterms:modified>
</cp:coreProperties>
</file>