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326" r:id="rId2"/>
    <p:sldId id="353" r:id="rId3"/>
    <p:sldId id="359" r:id="rId4"/>
    <p:sldId id="354" r:id="rId5"/>
    <p:sldId id="355" r:id="rId6"/>
    <p:sldId id="362" r:id="rId7"/>
    <p:sldId id="360" r:id="rId8"/>
    <p:sldId id="363" r:id="rId9"/>
    <p:sldId id="3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428F14-7C16-473C-A71A-107DD8D2F817}" v="8" dt="2023-11-09T13:42:00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sbeth Zijlstra" userId="7d95cd49-7c9b-46fd-a8ee-b5711a528d75" providerId="ADAL" clId="{51428F14-7C16-473C-A71A-107DD8D2F817}"/>
    <pc:docChg chg="undo redo custSel addSld delSld modSld">
      <pc:chgData name="Liesbeth Zijlstra" userId="7d95cd49-7c9b-46fd-a8ee-b5711a528d75" providerId="ADAL" clId="{51428F14-7C16-473C-A71A-107DD8D2F817}" dt="2023-11-09T15:33:59.288" v="2506" actId="255"/>
      <pc:docMkLst>
        <pc:docMk/>
      </pc:docMkLst>
      <pc:sldChg chg="modSp mod">
        <pc:chgData name="Liesbeth Zijlstra" userId="7d95cd49-7c9b-46fd-a8ee-b5711a528d75" providerId="ADAL" clId="{51428F14-7C16-473C-A71A-107DD8D2F817}" dt="2023-11-09T07:44:24.432" v="104" actId="20577"/>
        <pc:sldMkLst>
          <pc:docMk/>
          <pc:sldMk cId="3879558887" sldId="326"/>
        </pc:sldMkLst>
        <pc:spChg chg="mod">
          <ac:chgData name="Liesbeth Zijlstra" userId="7d95cd49-7c9b-46fd-a8ee-b5711a528d75" providerId="ADAL" clId="{51428F14-7C16-473C-A71A-107DD8D2F817}" dt="2023-11-09T07:44:24.432" v="104" actId="20577"/>
          <ac:spMkLst>
            <pc:docMk/>
            <pc:sldMk cId="3879558887" sldId="326"/>
            <ac:spMk id="2" creationId="{0E821FAD-AB7F-4CC3-AAF0-1F5310D70CC9}"/>
          </ac:spMkLst>
        </pc:spChg>
      </pc:sldChg>
      <pc:sldChg chg="modSp mod">
        <pc:chgData name="Liesbeth Zijlstra" userId="7d95cd49-7c9b-46fd-a8ee-b5711a528d75" providerId="ADAL" clId="{51428F14-7C16-473C-A71A-107DD8D2F817}" dt="2023-11-09T13:40:27.737" v="2377" actId="20577"/>
        <pc:sldMkLst>
          <pc:docMk/>
          <pc:sldMk cId="1776255026" sldId="354"/>
        </pc:sldMkLst>
        <pc:spChg chg="mod">
          <ac:chgData name="Liesbeth Zijlstra" userId="7d95cd49-7c9b-46fd-a8ee-b5711a528d75" providerId="ADAL" clId="{51428F14-7C16-473C-A71A-107DD8D2F817}" dt="2023-11-09T10:31:51.662" v="1416" actId="20577"/>
          <ac:spMkLst>
            <pc:docMk/>
            <pc:sldMk cId="1776255026" sldId="354"/>
            <ac:spMk id="2" creationId="{AAA30417-DF8F-1D7C-84D0-5A128733908F}"/>
          </ac:spMkLst>
        </pc:spChg>
        <pc:spChg chg="mod">
          <ac:chgData name="Liesbeth Zijlstra" userId="7d95cd49-7c9b-46fd-a8ee-b5711a528d75" providerId="ADAL" clId="{51428F14-7C16-473C-A71A-107DD8D2F817}" dt="2023-11-09T13:40:27.737" v="2377" actId="20577"/>
          <ac:spMkLst>
            <pc:docMk/>
            <pc:sldMk cId="1776255026" sldId="354"/>
            <ac:spMk id="3" creationId="{0B9DE874-AD38-7FFD-706D-A707DAF97D61}"/>
          </ac:spMkLst>
        </pc:spChg>
      </pc:sldChg>
      <pc:sldChg chg="modSp mod">
        <pc:chgData name="Liesbeth Zijlstra" userId="7d95cd49-7c9b-46fd-a8ee-b5711a528d75" providerId="ADAL" clId="{51428F14-7C16-473C-A71A-107DD8D2F817}" dt="2023-11-09T10:32:41.814" v="1538" actId="20577"/>
        <pc:sldMkLst>
          <pc:docMk/>
          <pc:sldMk cId="2593052500" sldId="355"/>
        </pc:sldMkLst>
        <pc:spChg chg="mod">
          <ac:chgData name="Liesbeth Zijlstra" userId="7d95cd49-7c9b-46fd-a8ee-b5711a528d75" providerId="ADAL" clId="{51428F14-7C16-473C-A71A-107DD8D2F817}" dt="2023-11-09T10:32:41.814" v="1538" actId="20577"/>
          <ac:spMkLst>
            <pc:docMk/>
            <pc:sldMk cId="2593052500" sldId="355"/>
            <ac:spMk id="4" creationId="{715AA605-F85A-0544-FBC7-1F0995A29D22}"/>
          </ac:spMkLst>
        </pc:spChg>
      </pc:sldChg>
      <pc:sldChg chg="addSp delSp modSp del mod">
        <pc:chgData name="Liesbeth Zijlstra" userId="7d95cd49-7c9b-46fd-a8ee-b5711a528d75" providerId="ADAL" clId="{51428F14-7C16-473C-A71A-107DD8D2F817}" dt="2023-11-09T10:30:03.852" v="1345" actId="2696"/>
        <pc:sldMkLst>
          <pc:docMk/>
          <pc:sldMk cId="4214895865" sldId="355"/>
        </pc:sldMkLst>
        <pc:spChg chg="mod">
          <ac:chgData name="Liesbeth Zijlstra" userId="7d95cd49-7c9b-46fd-a8ee-b5711a528d75" providerId="ADAL" clId="{51428F14-7C16-473C-A71A-107DD8D2F817}" dt="2023-11-09T10:23:56.053" v="1024" actId="20577"/>
          <ac:spMkLst>
            <pc:docMk/>
            <pc:sldMk cId="4214895865" sldId="355"/>
            <ac:spMk id="2" creationId="{23650DB9-CFC2-0411-8851-949CFB80633D}"/>
          </ac:spMkLst>
        </pc:spChg>
        <pc:spChg chg="mod">
          <ac:chgData name="Liesbeth Zijlstra" userId="7d95cd49-7c9b-46fd-a8ee-b5711a528d75" providerId="ADAL" clId="{51428F14-7C16-473C-A71A-107DD8D2F817}" dt="2023-11-09T10:29:17.055" v="1344" actId="20577"/>
          <ac:spMkLst>
            <pc:docMk/>
            <pc:sldMk cId="4214895865" sldId="355"/>
            <ac:spMk id="3" creationId="{37DE8332-97B3-0360-44AB-BB2C092D0D28}"/>
          </ac:spMkLst>
        </pc:spChg>
        <pc:spChg chg="add del mod">
          <ac:chgData name="Liesbeth Zijlstra" userId="7d95cd49-7c9b-46fd-a8ee-b5711a528d75" providerId="ADAL" clId="{51428F14-7C16-473C-A71A-107DD8D2F817}" dt="2023-11-09T10:24:29.004" v="1027" actId="21"/>
          <ac:spMkLst>
            <pc:docMk/>
            <pc:sldMk cId="4214895865" sldId="355"/>
            <ac:spMk id="6" creationId="{2FE22290-BF31-C7C0-29A1-E83B4F225758}"/>
          </ac:spMkLst>
        </pc:spChg>
      </pc:sldChg>
      <pc:sldChg chg="modSp new mod">
        <pc:chgData name="Liesbeth Zijlstra" userId="7d95cd49-7c9b-46fd-a8ee-b5711a528d75" providerId="ADAL" clId="{51428F14-7C16-473C-A71A-107DD8D2F817}" dt="2023-11-09T12:09:20.889" v="2141" actId="20577"/>
        <pc:sldMkLst>
          <pc:docMk/>
          <pc:sldMk cId="1461893377" sldId="360"/>
        </pc:sldMkLst>
        <pc:spChg chg="mod">
          <ac:chgData name="Liesbeth Zijlstra" userId="7d95cd49-7c9b-46fd-a8ee-b5711a528d75" providerId="ADAL" clId="{51428F14-7C16-473C-A71A-107DD8D2F817}" dt="2023-11-09T12:09:20.889" v="2141" actId="20577"/>
          <ac:spMkLst>
            <pc:docMk/>
            <pc:sldMk cId="1461893377" sldId="360"/>
            <ac:spMk id="2" creationId="{8E25414E-4646-F70D-2429-BB3502F95269}"/>
          </ac:spMkLst>
        </pc:spChg>
        <pc:spChg chg="mod">
          <ac:chgData name="Liesbeth Zijlstra" userId="7d95cd49-7c9b-46fd-a8ee-b5711a528d75" providerId="ADAL" clId="{51428F14-7C16-473C-A71A-107DD8D2F817}" dt="2023-11-09T10:21:54.668" v="950" actId="13926"/>
          <ac:spMkLst>
            <pc:docMk/>
            <pc:sldMk cId="1461893377" sldId="360"/>
            <ac:spMk id="3" creationId="{A6516CA0-12B8-C20F-2554-904A2906F6BC}"/>
          </ac:spMkLst>
        </pc:spChg>
      </pc:sldChg>
      <pc:sldChg chg="modSp new mod">
        <pc:chgData name="Liesbeth Zijlstra" userId="7d95cd49-7c9b-46fd-a8ee-b5711a528d75" providerId="ADAL" clId="{51428F14-7C16-473C-A71A-107DD8D2F817}" dt="2023-11-09T13:44:44.664" v="2484" actId="20577"/>
        <pc:sldMkLst>
          <pc:docMk/>
          <pc:sldMk cId="1705558360" sldId="361"/>
        </pc:sldMkLst>
        <pc:spChg chg="mod">
          <ac:chgData name="Liesbeth Zijlstra" userId="7d95cd49-7c9b-46fd-a8ee-b5711a528d75" providerId="ADAL" clId="{51428F14-7C16-473C-A71A-107DD8D2F817}" dt="2023-11-09T10:35:54.180" v="1666" actId="20577"/>
          <ac:spMkLst>
            <pc:docMk/>
            <pc:sldMk cId="1705558360" sldId="361"/>
            <ac:spMk id="2" creationId="{F208DC50-687D-3531-7CE4-2D631B6CC0BA}"/>
          </ac:spMkLst>
        </pc:spChg>
        <pc:spChg chg="mod">
          <ac:chgData name="Liesbeth Zijlstra" userId="7d95cd49-7c9b-46fd-a8ee-b5711a528d75" providerId="ADAL" clId="{51428F14-7C16-473C-A71A-107DD8D2F817}" dt="2023-11-09T13:44:44.664" v="2484" actId="20577"/>
          <ac:spMkLst>
            <pc:docMk/>
            <pc:sldMk cId="1705558360" sldId="361"/>
            <ac:spMk id="3" creationId="{6E8A94FE-5F10-CE78-1689-293CCA2B70D8}"/>
          </ac:spMkLst>
        </pc:spChg>
      </pc:sldChg>
      <pc:sldChg chg="modSp new mod">
        <pc:chgData name="Liesbeth Zijlstra" userId="7d95cd49-7c9b-46fd-a8ee-b5711a528d75" providerId="ADAL" clId="{51428F14-7C16-473C-A71A-107DD8D2F817}" dt="2023-11-09T15:33:59.288" v="2506" actId="255"/>
        <pc:sldMkLst>
          <pc:docMk/>
          <pc:sldMk cId="3458370324" sldId="362"/>
        </pc:sldMkLst>
        <pc:spChg chg="mod">
          <ac:chgData name="Liesbeth Zijlstra" userId="7d95cd49-7c9b-46fd-a8ee-b5711a528d75" providerId="ADAL" clId="{51428F14-7C16-473C-A71A-107DD8D2F817}" dt="2023-11-09T15:32:45.342" v="2500" actId="14100"/>
          <ac:spMkLst>
            <pc:docMk/>
            <pc:sldMk cId="3458370324" sldId="362"/>
            <ac:spMk id="2" creationId="{B8B7EE2D-531F-C9E8-20D6-A861A2941028}"/>
          </ac:spMkLst>
        </pc:spChg>
        <pc:spChg chg="mod">
          <ac:chgData name="Liesbeth Zijlstra" userId="7d95cd49-7c9b-46fd-a8ee-b5711a528d75" providerId="ADAL" clId="{51428F14-7C16-473C-A71A-107DD8D2F817}" dt="2023-11-09T15:33:59.288" v="2506" actId="255"/>
          <ac:spMkLst>
            <pc:docMk/>
            <pc:sldMk cId="3458370324" sldId="362"/>
            <ac:spMk id="3" creationId="{93DEA9CB-DF71-7AD0-B1B7-2DF37EF6CED6}"/>
          </ac:spMkLst>
        </pc:spChg>
      </pc:sldChg>
      <pc:sldChg chg="modSp new mod">
        <pc:chgData name="Liesbeth Zijlstra" userId="7d95cd49-7c9b-46fd-a8ee-b5711a528d75" providerId="ADAL" clId="{51428F14-7C16-473C-A71A-107DD8D2F817}" dt="2023-11-09T13:38:06.709" v="2340" actId="12"/>
        <pc:sldMkLst>
          <pc:docMk/>
          <pc:sldMk cId="2648768904" sldId="363"/>
        </pc:sldMkLst>
        <pc:spChg chg="mod">
          <ac:chgData name="Liesbeth Zijlstra" userId="7d95cd49-7c9b-46fd-a8ee-b5711a528d75" providerId="ADAL" clId="{51428F14-7C16-473C-A71A-107DD8D2F817}" dt="2023-11-09T13:36:48.899" v="2329" actId="114"/>
          <ac:spMkLst>
            <pc:docMk/>
            <pc:sldMk cId="2648768904" sldId="363"/>
            <ac:spMk id="2" creationId="{7C00AF4D-7D7A-4ACC-C227-849EB154038C}"/>
          </ac:spMkLst>
        </pc:spChg>
        <pc:spChg chg="mod">
          <ac:chgData name="Liesbeth Zijlstra" userId="7d95cd49-7c9b-46fd-a8ee-b5711a528d75" providerId="ADAL" clId="{51428F14-7C16-473C-A71A-107DD8D2F817}" dt="2023-11-09T13:38:06.709" v="2340" actId="12"/>
          <ac:spMkLst>
            <pc:docMk/>
            <pc:sldMk cId="2648768904" sldId="363"/>
            <ac:spMk id="3" creationId="{D0774AEE-1ECD-D72E-D876-E0C6E9C237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9AF76-9CC9-40EA-8EFE-D15A6B923412}" type="datetimeFigureOut">
              <a:rPr lang="nl-NL" smtClean="0"/>
              <a:t>14-11-2023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80AD7-E080-48CE-AC46-8C5D5D4581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85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17A05D33-C59D-4C1F-A97A-82359DA92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r="43974"/>
          <a:stretch/>
        </p:blipFill>
        <p:spPr>
          <a:xfrm>
            <a:off x="1" y="5238264"/>
            <a:ext cx="12192000" cy="2068624"/>
          </a:xfrm>
          <a:prstGeom prst="rect">
            <a:avLst/>
          </a:prstGeom>
          <a:noFill/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6EA094BB-372D-4B28-97ED-F00632A9D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6103106"/>
            <a:ext cx="11034757" cy="573160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spc="10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D3A68B-D259-48A1-B021-012E0B05A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423233"/>
            <a:ext cx="11034757" cy="68781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 spc="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9" name="Afbeelding 8" descr="Afbeelding met tekst, computer, tafel&#10;&#10;Automatisch gegenereerde beschrijving">
            <a:extLst>
              <a:ext uri="{FF2B5EF4-FFF2-40B4-BE49-F238E27FC236}">
                <a16:creationId xmlns:a16="http://schemas.microsoft.com/office/drawing/2014/main" id="{13E08039-C3BC-4841-B6FD-0BCF8D7B7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7" b="19444"/>
          <a:stretch/>
        </p:blipFill>
        <p:spPr>
          <a:xfrm>
            <a:off x="0" y="866775"/>
            <a:ext cx="12192000" cy="43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3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47E21-9393-4D77-BBF1-1493E120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971"/>
            <a:ext cx="10515600" cy="1072343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A972CC-9DA9-4BA4-9A11-E16BF8C3F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2620"/>
            <a:ext cx="10515600" cy="3413552"/>
          </a:xfrm>
        </p:spPr>
        <p:txBody>
          <a:bodyPr/>
          <a:lstStyle>
            <a:lvl1pPr>
              <a:defRPr>
                <a:solidFill>
                  <a:srgbClr val="40413F"/>
                </a:solidFill>
              </a:defRPr>
            </a:lvl1pPr>
            <a:lvl2pPr>
              <a:defRPr>
                <a:solidFill>
                  <a:srgbClr val="40413F"/>
                </a:solidFill>
              </a:defRPr>
            </a:lvl2pPr>
            <a:lvl3pPr>
              <a:defRPr>
                <a:solidFill>
                  <a:srgbClr val="40413F"/>
                </a:solidFill>
              </a:defRPr>
            </a:lvl3pPr>
            <a:lvl4pPr>
              <a:defRPr>
                <a:solidFill>
                  <a:srgbClr val="40413F"/>
                </a:solidFill>
              </a:defRPr>
            </a:lvl4pPr>
            <a:lvl5pPr>
              <a:defRPr>
                <a:solidFill>
                  <a:srgbClr val="4041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4D992B-B39E-49E3-930A-F1B86203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6"/>
            <a:ext cx="73152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presentatie 10 november 2023 Werkconferentie Bestuursakkoord flexibilisering lerarenopleidingen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E4EFAC-E49E-4706-B7F8-92652834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E98ED5-5C15-43F4-8453-EFACB32DCFA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70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E1E0A-352C-48FA-8974-A2345A52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105594"/>
            <a:ext cx="10515600" cy="2934392"/>
          </a:xfr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0904BD-BA88-45D6-AC62-AF8C7E9D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28290"/>
            <a:ext cx="10515600" cy="1753410"/>
          </a:xfrm>
        </p:spPr>
        <p:txBody>
          <a:bodyPr/>
          <a:lstStyle>
            <a:lvl1pPr marL="0" indent="0">
              <a:buNone/>
              <a:defRPr sz="2400">
                <a:solidFill>
                  <a:srgbClr val="4041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B5F344-F17D-430D-B0ED-D02CAD6C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2" y="6356356"/>
            <a:ext cx="7321549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presentatie 10 november 2023 Werkconferentie Bestuursakkoord flexibilisering lerarenopleidingen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D251E0-36A3-498E-B625-A07002FC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98C058-4876-40BC-AEEA-C6A09251FCE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85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BA8E8-5456-4CA5-977D-130B56E7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966"/>
            <a:ext cx="10515600" cy="10728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65EC0-A072-47F3-A124-30DD202BD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7445"/>
            <a:ext cx="5181600" cy="3574936"/>
          </a:xfrm>
        </p:spPr>
        <p:txBody>
          <a:bodyPr/>
          <a:lstStyle>
            <a:lvl1pPr>
              <a:defRPr>
                <a:solidFill>
                  <a:srgbClr val="40413F"/>
                </a:solidFill>
              </a:defRPr>
            </a:lvl1pPr>
            <a:lvl2pPr>
              <a:defRPr>
                <a:solidFill>
                  <a:srgbClr val="40413F"/>
                </a:solidFill>
              </a:defRPr>
            </a:lvl2pPr>
            <a:lvl3pPr>
              <a:defRPr>
                <a:solidFill>
                  <a:srgbClr val="40413F"/>
                </a:solidFill>
              </a:defRPr>
            </a:lvl3pPr>
            <a:lvl4pPr>
              <a:defRPr>
                <a:solidFill>
                  <a:srgbClr val="40413F"/>
                </a:solidFill>
              </a:defRPr>
            </a:lvl4pPr>
            <a:lvl5pPr>
              <a:defRPr>
                <a:solidFill>
                  <a:srgbClr val="4041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FF5D35-294F-4020-A732-25D8F7518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7439"/>
            <a:ext cx="5181600" cy="3574936"/>
          </a:xfrm>
        </p:spPr>
        <p:txBody>
          <a:bodyPr/>
          <a:lstStyle>
            <a:lvl1pPr>
              <a:defRPr>
                <a:solidFill>
                  <a:srgbClr val="40413F"/>
                </a:solidFill>
              </a:defRPr>
            </a:lvl1pPr>
            <a:lvl2pPr>
              <a:defRPr>
                <a:solidFill>
                  <a:srgbClr val="40413F"/>
                </a:solidFill>
              </a:defRPr>
            </a:lvl2pPr>
            <a:lvl3pPr>
              <a:defRPr>
                <a:solidFill>
                  <a:srgbClr val="40413F"/>
                </a:solidFill>
              </a:defRPr>
            </a:lvl3pPr>
            <a:lvl4pPr>
              <a:defRPr>
                <a:solidFill>
                  <a:srgbClr val="40413F"/>
                </a:solidFill>
              </a:defRPr>
            </a:lvl4pPr>
            <a:lvl5pPr>
              <a:defRPr>
                <a:solidFill>
                  <a:srgbClr val="4041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6362E7-114A-4EC6-8904-6B322918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6"/>
            <a:ext cx="73152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presentatie 10 november 2023 Werkconferentie Bestuursakkoord flexibilisering lerarenopleidingen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F78882-F938-414C-86D1-C63A71AF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98C058-4876-40BC-AEEA-C6A09251FCE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47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F7BEE-8C4F-4154-B871-3DF949C5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0655"/>
            <a:ext cx="10515600" cy="10728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0CD7EE-4EFD-433E-812F-902DA4C0A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53455"/>
            <a:ext cx="5157787" cy="85575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41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A043FE-F634-4DE1-A47B-0A7696D97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05583"/>
            <a:ext cx="5157787" cy="2876117"/>
          </a:xfrm>
        </p:spPr>
        <p:txBody>
          <a:bodyPr/>
          <a:lstStyle>
            <a:lvl1pPr>
              <a:defRPr>
                <a:solidFill>
                  <a:srgbClr val="40413F"/>
                </a:solidFill>
              </a:defRPr>
            </a:lvl1pPr>
            <a:lvl2pPr>
              <a:defRPr>
                <a:solidFill>
                  <a:srgbClr val="40413F"/>
                </a:solidFill>
              </a:defRPr>
            </a:lvl2pPr>
            <a:lvl3pPr>
              <a:defRPr>
                <a:solidFill>
                  <a:srgbClr val="40413F"/>
                </a:solidFill>
              </a:defRPr>
            </a:lvl3pPr>
            <a:lvl4pPr>
              <a:defRPr>
                <a:solidFill>
                  <a:srgbClr val="40413F"/>
                </a:solidFill>
              </a:defRPr>
            </a:lvl4pPr>
            <a:lvl5pPr>
              <a:defRPr>
                <a:solidFill>
                  <a:srgbClr val="4041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7FD32A-AF8F-40C7-9D04-4939CC1A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2153455"/>
            <a:ext cx="5183188" cy="85575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41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935528-B4D9-40AD-8B59-1AD23831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3105583"/>
            <a:ext cx="5183188" cy="2876117"/>
          </a:xfrm>
        </p:spPr>
        <p:txBody>
          <a:bodyPr/>
          <a:lstStyle>
            <a:lvl1pPr>
              <a:defRPr>
                <a:solidFill>
                  <a:srgbClr val="40413F"/>
                </a:solidFill>
              </a:defRPr>
            </a:lvl1pPr>
            <a:lvl2pPr>
              <a:defRPr>
                <a:solidFill>
                  <a:srgbClr val="40413F"/>
                </a:solidFill>
              </a:defRPr>
            </a:lvl2pPr>
            <a:lvl3pPr>
              <a:defRPr>
                <a:solidFill>
                  <a:srgbClr val="40413F"/>
                </a:solidFill>
              </a:defRPr>
            </a:lvl3pPr>
            <a:lvl4pPr>
              <a:defRPr>
                <a:solidFill>
                  <a:srgbClr val="40413F"/>
                </a:solidFill>
              </a:defRPr>
            </a:lvl4pPr>
            <a:lvl5pPr>
              <a:defRPr>
                <a:solidFill>
                  <a:srgbClr val="4041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EBF00C8-7AEA-46D9-AD64-743370AC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6"/>
            <a:ext cx="73152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presentatie 10 november 2023 Werkconferentie Bestuursakkoord flexibilisering lerarenopleidingen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800C15D-CEF6-4729-9FD9-DAE69098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98C058-4876-40BC-AEEA-C6A09251FCE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58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10 november 2023 Werkconferentie Bestuursakkoord flexibilisering lerarenopleidingen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3C01-2431-4D56-92F7-67EDD72E11F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67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10 november 2023 Werkconferentie Bestuursakkoord flexibilisering lerarenopleidingen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3C01-2431-4D56-92F7-67EDD72E11F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74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F5C053E-9C07-4325-9E5A-A2A18C7981D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1" y="6168053"/>
            <a:ext cx="12222441" cy="825309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D0DC09E-6D68-46C7-AD64-C8C220D9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782"/>
            <a:ext cx="10515600" cy="107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85A0E1-62E3-43E8-A270-272088D7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76499"/>
            <a:ext cx="10515600" cy="341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F81714-62ED-467D-9677-9F5A204F4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/>
              <a:t>presentatie 10 november 2023 Werkconferentie Bestuursakkoord flexibilisering lerarenopleidingen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30429-5334-4DD7-9E61-342373EBB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D98C058-4876-40BC-AEEA-C6A09251FCE7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E33A11E5-485A-4579-AD68-E0990469D03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850"/>
            <a:ext cx="2923308" cy="4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13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413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413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13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1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eunk@10vdl.nl" TargetMode="External"/><Relationship Id="rId2" Type="http://schemas.openxmlformats.org/officeDocument/2006/relationships/hyperlink" Target="mailto:l.zijlstra@hva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milie.Holthuis@inholland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1FAD-AB7F-4CC3-AAF0-1F5310D70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40" y="5979826"/>
            <a:ext cx="11034757" cy="687811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b="1" dirty="0">
                <a:latin typeface="Calibri"/>
                <a:ea typeface="Calibri" panose="020F0502020204030204" pitchFamily="34" charset="0"/>
                <a:cs typeface="Times New Roman"/>
              </a:rPr>
              <a:t>De brede i</a:t>
            </a:r>
            <a:r>
              <a:rPr lang="nl-NL" sz="36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ntake</a:t>
            </a:r>
            <a:r>
              <a:rPr lang="nl-NL" sz="3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br>
              <a:rPr lang="nl-NL" sz="3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nl-NL" sz="2200" dirty="0">
                <a:latin typeface="Calibri"/>
                <a:ea typeface="Calibri" panose="020F0502020204030204" pitchFamily="34" charset="0"/>
                <a:cs typeface="Times New Roman"/>
              </a:rPr>
              <a:t>Passend opleidingstraject voor deeltijdstuderenden met waardering van EVC en EVK</a:t>
            </a:r>
            <a:br>
              <a:rPr lang="nl-NL" sz="22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000" dirty="0"/>
              <a:t> </a:t>
            </a:r>
            <a:r>
              <a:rPr lang="en-US" sz="2000" dirty="0" err="1"/>
              <a:t>nov.</a:t>
            </a:r>
            <a:r>
              <a:rPr lang="en-US" sz="2000" dirty="0"/>
              <a:t> 2023 </a:t>
            </a:r>
            <a:r>
              <a:rPr lang="en-US" sz="2000" dirty="0" err="1"/>
              <a:t>Werkbijeenkomst</a:t>
            </a:r>
            <a:r>
              <a:rPr lang="en-US" sz="2000" dirty="0"/>
              <a:t> </a:t>
            </a:r>
            <a:r>
              <a:rPr lang="en-US" sz="2000" dirty="0" err="1"/>
              <a:t>Bestuursakkoord</a:t>
            </a:r>
            <a:r>
              <a:rPr lang="en-US" sz="2000" dirty="0"/>
              <a:t> </a:t>
            </a:r>
            <a:r>
              <a:rPr lang="en-US" sz="2000" dirty="0" err="1"/>
              <a:t>flexibilisering</a:t>
            </a:r>
            <a:r>
              <a:rPr lang="en-US" sz="2000" dirty="0"/>
              <a:t> </a:t>
            </a:r>
            <a:r>
              <a:rPr lang="en-US" sz="2000" dirty="0" err="1"/>
              <a:t>lerarenopleidingen</a:t>
            </a:r>
            <a:endParaRPr lang="nl-NL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19E4E-2DB5-4F55-B3ED-749D90ECD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9618" y="173796"/>
            <a:ext cx="11034757" cy="573160"/>
          </a:xfrm>
        </p:spPr>
        <p:txBody>
          <a:bodyPr>
            <a:noAutofit/>
          </a:bodyPr>
          <a:lstStyle/>
          <a:p>
            <a:pPr algn="ctr"/>
            <a:r>
              <a:rPr lang="en-US" sz="2400" err="1">
                <a:solidFill>
                  <a:srgbClr val="00BAED"/>
                </a:solidFill>
              </a:rPr>
              <a:t>bestuursakkoord</a:t>
            </a:r>
            <a:r>
              <a:rPr lang="en-US" sz="2400">
                <a:solidFill>
                  <a:srgbClr val="00BAED"/>
                </a:solidFill>
              </a:rPr>
              <a:t> </a:t>
            </a:r>
            <a:r>
              <a:rPr lang="en-US" sz="2400" err="1">
                <a:solidFill>
                  <a:srgbClr val="00BAED"/>
                </a:solidFill>
              </a:rPr>
              <a:t>flexibilisering</a:t>
            </a:r>
            <a:r>
              <a:rPr lang="en-US" sz="2400">
                <a:solidFill>
                  <a:srgbClr val="00BAED"/>
                </a:solidFill>
              </a:rPr>
              <a:t> </a:t>
            </a:r>
            <a:r>
              <a:rPr lang="en-US" sz="2400" err="1">
                <a:solidFill>
                  <a:srgbClr val="00BAED"/>
                </a:solidFill>
              </a:rPr>
              <a:t>lerarenopleidingen</a:t>
            </a:r>
            <a:endParaRPr lang="en-US" sz="2400">
              <a:solidFill>
                <a:srgbClr val="00BA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5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731F-8F4D-A29F-1D39-4A4650DB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Bestuursakkoord flexibilisering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60B9-DCE7-57F7-AED1-D6FD4A19B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Doel EVC- en vrijstellingenbeleid: 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onnodige verschillen in de omgang met erkenning van eerder verworven competenties (</a:t>
            </a:r>
            <a:r>
              <a:rPr lang="nl-N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EVC’s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en vrijstellingen op basis van elders verworven kwalificaties te verkleinen zodat de student/kandidaat altijd op dezelfde kwaliteit en uitwisselbaarheid van EVC of vrijstellingen kan rekenen. Voor studenten betekent dit dat hun </a:t>
            </a:r>
            <a:r>
              <a:rPr lang="nl-N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EVC’s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 een landelijk gelijke en valide wijze erkend worden door landelijk gecertificeerde EVC-assessoren. Mede op basis van de EVC-erkenning, kan een passend opleidingstraject bepaald” (p.5)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25959-3237-ABFA-7E6E-BAC87C0F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/>
              <a:t>presentatie 10 november 2023 Werkconferentie Bestuursakkoord flexibilisering lerarenopleidingen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7B05F-3802-AEE4-47BE-39325DAE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41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0F50-3D94-8C4E-5658-D1E81500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1800" b="1" spc="100" dirty="0">
                <a:solidFill>
                  <a:srgbClr val="007DC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Poppins SemiBold" panose="00000700000000000000" pitchFamily="2" charset="0"/>
              </a:rPr>
              <a:t>Stroomschema Brede intake en EVC-Vrijstellingenbeleid in deeltijdse opleidingsvarianten (incl. ZIB)</a:t>
            </a:r>
            <a:br>
              <a:rPr lang="nl-NL" sz="4400" b="1" spc="100" dirty="0">
                <a:solidFill>
                  <a:srgbClr val="007DC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Poppins SemiBold" panose="00000700000000000000" pitchFamily="2" charset="0"/>
              </a:rPr>
            </a:b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72FF-BAB4-525C-F23E-EB3C244C8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DE145-E273-F18B-765D-06418987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/>
              <a:t>presentatie 10 november 2023 Werkconferentie Bestuursakkoord flexibilisering lerarenopleidingen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68FDB-13ED-C3BE-17B7-71ADBE09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98ED5-5C15-43F4-8453-EFACB32DCF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DA5562-5A53-46E9-C7D2-C699390E2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5" y="1556953"/>
            <a:ext cx="9977158" cy="4914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09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0417-DF8F-1D7C-84D0-5A128733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50871"/>
            <a:ext cx="10515600" cy="1072343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Implementatie beleidsafspraken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DE874-AD38-7FFD-706D-A707DAF97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Sept. 2023: Akkoord Stuurgroep lerarenopleidingen met 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brede intake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(gebaseerd op het in feb. 2021 door de Stuurgroep lerarenopleidingen vastgestelde EVC- beleid en het erkende vrijstellingenbeleid)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verdere uitrol in 2023-24 van de procesaanpak brede intake over de instellingen m.b.v. </a:t>
            </a: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train de trainer bijeenkomsten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ter ondersteuning van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implementatie van het vastgestelde EVC- en vrijstellingenbeleid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in de instellingen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04DF3-F423-6C28-EB1C-AC54A615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200"/>
              <a:t>presentatie 10 november 2023 Werkconferentie Bestuursakkoord flexibilisering lerarenopleidingen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23CB1-867B-A430-051D-F5950309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25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0DB9-CFC2-0411-8851-949CFB8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Aandachtspunten communicatie en implementatieproces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E8332-97B3-0360-44AB-BB2C092D0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Communicatie met directeurenoverleggen (ADEF, LOBO, LOVM), examencommissies (LOEx), netwerken (Netwerk </a:t>
            </a:r>
            <a:r>
              <a:rPr lang="nl-NL" dirty="0" err="1"/>
              <a:t>ZiB</a:t>
            </a:r>
            <a:r>
              <a:rPr lang="nl-NL" dirty="0"/>
              <a:t>, LENA)</a:t>
            </a:r>
          </a:p>
          <a:p>
            <a:r>
              <a:rPr lang="nl-NL" dirty="0"/>
              <a:t>Advisering Stuurgroep lerarenopleidingen</a:t>
            </a:r>
          </a:p>
          <a:p>
            <a:r>
              <a:rPr lang="nl-NL" dirty="0"/>
              <a:t>Voortzetting samenwerking met UNL</a:t>
            </a:r>
          </a:p>
          <a:p>
            <a:r>
              <a:rPr lang="nl-NL" dirty="0"/>
              <a:t>Wetgeving Leeruitkomsten/validering</a:t>
            </a:r>
          </a:p>
          <a:p>
            <a:r>
              <a:rPr lang="nl-NL" dirty="0"/>
              <a:t>Ontwikkelingen Onderwijsregio’s en Regionale allianties</a:t>
            </a:r>
          </a:p>
          <a:p>
            <a:r>
              <a:rPr lang="nl-NL" dirty="0"/>
              <a:t>Betrekken </a:t>
            </a:r>
            <a:r>
              <a:rPr lang="nl-NL" dirty="0" err="1"/>
              <a:t>ALO’s</a:t>
            </a:r>
            <a:r>
              <a:rPr lang="nl-NL" dirty="0"/>
              <a:t> en Kunstvakken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AA605-F85A-0544-FBC7-1F0995A2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presentatie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/>
              </a:rPr>
              <a:t>10 </a:t>
            </a:r>
            <a:r>
              <a:rPr lang="en-US" dirty="0" err="1">
                <a:latin typeface="Arial" panose="020B0604020202020204"/>
              </a:rPr>
              <a:t>november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2023 </a:t>
            </a:r>
            <a:r>
              <a:rPr lang="en-US" dirty="0" err="1">
                <a:latin typeface="Arial" panose="020B0604020202020204"/>
              </a:rPr>
              <a:t>Werkconferentie</a:t>
            </a:r>
            <a:r>
              <a:rPr lang="en-US" dirty="0">
                <a:latin typeface="Arial" panose="020B0604020202020204"/>
              </a:rPr>
              <a:t> </a:t>
            </a:r>
            <a:r>
              <a:rPr lang="en-US" dirty="0" err="1">
                <a:latin typeface="Arial" panose="020B0604020202020204"/>
              </a:rPr>
              <a:t>Bestuursakkoord</a:t>
            </a:r>
            <a:r>
              <a:rPr lang="en-US" dirty="0">
                <a:latin typeface="Arial" panose="020B0604020202020204"/>
              </a:rPr>
              <a:t> </a:t>
            </a:r>
            <a:r>
              <a:rPr lang="en-US" dirty="0" err="1">
                <a:latin typeface="Arial" panose="020B0604020202020204"/>
              </a:rPr>
              <a:t>flexibilisering</a:t>
            </a:r>
            <a:r>
              <a:rPr lang="en-US" dirty="0">
                <a:latin typeface="Arial" panose="020B0604020202020204"/>
              </a:rPr>
              <a:t> </a:t>
            </a:r>
            <a:r>
              <a:rPr lang="en-US" dirty="0" err="1">
                <a:latin typeface="Arial" panose="020B0604020202020204"/>
              </a:rPr>
              <a:t>lerarenopleidingen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B0D11-C985-0B78-3874-FB5A1708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98ED5-5C15-43F4-8453-EFACB32DCF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5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EE2D-531F-C9E8-20D6-A861A294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971"/>
            <a:ext cx="10515600" cy="1393649"/>
          </a:xfrm>
        </p:spPr>
        <p:txBody>
          <a:bodyPr>
            <a:normAutofit fontScale="90000"/>
          </a:bodyPr>
          <a:lstStyle/>
          <a:p>
            <a:r>
              <a:rPr lang="nl-NL" dirty="0"/>
              <a:t>Thema’s samenwerking en afstemming VH/UNL </a:t>
            </a:r>
            <a:br>
              <a:rPr lang="nl-NL" dirty="0"/>
            </a:br>
            <a:r>
              <a:rPr lang="nl-NL" sz="3600" dirty="0"/>
              <a:t>t.a.v. EVC- en vrijstellingenbeleid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EA9CB-DF71-7AD0-B1B7-2DF37EF6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3200" dirty="0"/>
              <a:t>Brede intake (incl. vrijstellingenbeleid)</a:t>
            </a:r>
          </a:p>
          <a:p>
            <a:r>
              <a:rPr lang="nl-NL" sz="3200" dirty="0"/>
              <a:t>Transparantie en duidelijkheid naar student/kandidaat</a:t>
            </a:r>
          </a:p>
          <a:p>
            <a:r>
              <a:rPr lang="nl-NL" sz="3200" dirty="0"/>
              <a:t>Onderwijsregio’s, Partnerschappen </a:t>
            </a:r>
            <a:r>
              <a:rPr lang="nl-NL" sz="3200"/>
              <a:t>en Onderwijsloket</a:t>
            </a:r>
            <a:endParaRPr lang="nl-NL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4A58E-8308-72B6-2B17-1E98B000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10 november 2023 Werkconferentie Bestuursakkoord flexibilisering lerarenopleidingen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57758-FBA8-51E6-9548-2BA9FC95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37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414E-4646-F70D-2429-BB3502F9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Train de trainer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bijeenkomsten VH: 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implementatie EVC- en vrijstellingenbeleid in instellingen</a:t>
            </a:r>
            <a:endParaRPr lang="nl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16CA0-12B8-C20F-2554-904A2906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>
                <a:highlight>
                  <a:srgbClr val="C0C0C0"/>
                </a:highlight>
              </a:rPr>
              <a:t>Vrijdag 17 nov 2023</a:t>
            </a:r>
            <a:endParaRPr lang="nl-NL" sz="1400" dirty="0"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l-NL" dirty="0">
                <a:highlight>
                  <a:srgbClr val="C0C0C0"/>
                </a:highlight>
              </a:rPr>
              <a:t>Dinsdag 9 Januari 2024</a:t>
            </a:r>
          </a:p>
          <a:p>
            <a:pPr marL="0" indent="0" algn="ctr">
              <a:buNone/>
            </a:pPr>
            <a:r>
              <a:rPr lang="nl-NL" dirty="0">
                <a:highlight>
                  <a:srgbClr val="C0C0C0"/>
                </a:highlight>
              </a:rPr>
              <a:t>Vrijdag 5 april 2024</a:t>
            </a:r>
          </a:p>
          <a:p>
            <a:endParaRPr lang="nl-NL" dirty="0"/>
          </a:p>
          <a:p>
            <a:pPr marL="457200" lvl="1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alle trainingsbijeenkomsten geldt:</a:t>
            </a:r>
            <a:b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Tijd: 10.00 – 15.00</a:t>
            </a:r>
          </a:p>
          <a:p>
            <a:pPr marL="457200" lvl="1" indent="0" algn="ctr">
              <a:buNone/>
            </a:pPr>
            <a:r>
              <a:rPr lang="nl-NL" sz="28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Locatie: vergadercentrum Domstad</a:t>
            </a:r>
            <a:endParaRPr lang="nl-NL" dirty="0">
              <a:highlight>
                <a:srgbClr val="C0C0C0"/>
              </a:highlight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15610-BA07-1916-FB32-89FE7F3A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10 november 2023 Werkconferentie Bestuursakkoord flexibilisering lerarenopleidingen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50AB2-460A-F06C-4B85-70CA7464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89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AF4D-7D7A-4ACC-C227-849EB154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In gesprek met elkaar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74AEE-1ECD-D72E-D876-E0C6E9C23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Rondje aanwezigen: Van welke organisatie ben je?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Waaraan kan je zien dat het landelijk beleid is of wordt geïmplementeerd binnen jouw organisatie?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Als er nog niet zoveel waarneembaar is, wat is er dan voor nodig om de Brede Intake binnen jouw organisatie (verder) te implementeren?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 zou je ons nog willen meegeven?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A0E4A-9CCF-170A-59D3-8A7F1DFC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10 november 2023 Werkconferentie Bestuursakkoord flexibilisering lerarenopleidingen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4EA1A-5996-9A2F-99FE-01BA61CE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76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8DC50-687D-3531-7CE4-2D631B6C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Nadere info bij wie?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94FE-5F10-CE78-1689-293CCA2B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Info implementatie proces Brede intake/ </a:t>
            </a:r>
            <a:r>
              <a:rPr lang="nl-NL"/>
              <a:t>rol LOEx:</a:t>
            </a:r>
            <a:br>
              <a:rPr lang="nl-NL" dirty="0"/>
            </a:br>
            <a:r>
              <a:rPr lang="nl-NL" dirty="0"/>
              <a:t>Liesbeth Zijlstra </a:t>
            </a:r>
            <a:r>
              <a:rPr lang="nl-NL" dirty="0">
                <a:hlinkClick r:id="rId2"/>
              </a:rPr>
              <a:t>l.zijlstra@hva.nl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r>
              <a:rPr lang="de-DE" dirty="0" err="1"/>
              <a:t>Aanmelden</a:t>
            </a:r>
            <a:r>
              <a:rPr lang="de-DE" dirty="0"/>
              <a:t> voor </a:t>
            </a:r>
            <a:r>
              <a:rPr lang="de-DE" i="1" dirty="0"/>
              <a:t>Train de </a:t>
            </a:r>
            <a:r>
              <a:rPr lang="de-DE" i="1" dirty="0" err="1"/>
              <a:t>trainer</a:t>
            </a:r>
            <a:r>
              <a:rPr lang="de-DE" dirty="0"/>
              <a:t> </a:t>
            </a:r>
            <a:r>
              <a:rPr lang="de-DE" dirty="0" err="1"/>
              <a:t>trainingen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Gerrit Beunk </a:t>
            </a:r>
            <a:r>
              <a:rPr lang="de-DE" dirty="0">
                <a:hlinkClick r:id="rId3"/>
              </a:rPr>
              <a:t>beunk@10vdl.nl</a:t>
            </a:r>
            <a:endParaRPr lang="de-DE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Info ZIB:</a:t>
            </a:r>
            <a:br>
              <a:rPr lang="nl-NL" dirty="0"/>
            </a:br>
            <a:r>
              <a:rPr lang="nl-NL" dirty="0"/>
              <a:t>Emilie Holthuis </a:t>
            </a:r>
            <a:r>
              <a:rPr lang="nl-NL" dirty="0">
                <a:hlinkClick r:id="rId4"/>
              </a:rPr>
              <a:t>Emilie.Holthuis@inholland.nl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935E-90FB-762C-98EE-55AA7A2D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10 november 2023 Werkconferentie Bestuursakkoord flexibilisering lerarenopleidingen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DB428-60DD-04BD-FEC0-99FBFFFF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8ED5-5C15-43F4-8453-EFACB32DCFA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558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Leraren voor morgen">
      <a:dk1>
        <a:srgbClr val="40413F"/>
      </a:dk1>
      <a:lt1>
        <a:sysClr val="window" lastClr="FFFFFF"/>
      </a:lt1>
      <a:dk2>
        <a:srgbClr val="44546A"/>
      </a:dk2>
      <a:lt2>
        <a:srgbClr val="E7E6E6"/>
      </a:lt2>
      <a:accent1>
        <a:srgbClr val="98B900"/>
      </a:accent1>
      <a:accent2>
        <a:srgbClr val="009933"/>
      </a:accent2>
      <a:accent3>
        <a:srgbClr val="003387"/>
      </a:accent3>
      <a:accent4>
        <a:srgbClr val="660078"/>
      </a:accent4>
      <a:accent5>
        <a:srgbClr val="B90087"/>
      </a:accent5>
      <a:accent6>
        <a:srgbClr val="FF0000"/>
      </a:accent6>
      <a:hlink>
        <a:srgbClr val="007DC3"/>
      </a:hlink>
      <a:folHlink>
        <a:srgbClr val="007D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_presentatie_leraren_voor_morgen (002)  -  Alleen-lezen" id="{22872052-5C92-45A2-B651-569B9A98DC50}" vid="{B316F422-B922-48D4-8DCC-04E9798CA4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509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De brede intake  Passend opleidingstraject voor deeltijdstuderenden met waardering van EVC en EVK 10 nov. 2023 Werkbijeenkomst Bestuursakkoord flexibilisering lerarenopleidingen</vt:lpstr>
      <vt:lpstr>Bestuursakkoord flexibilisering</vt:lpstr>
      <vt:lpstr>Stroomschema Brede intake en EVC-Vrijstellingenbeleid in deeltijdse opleidingsvarianten (incl. ZIB) </vt:lpstr>
      <vt:lpstr>Implementatie beleidsafspraken </vt:lpstr>
      <vt:lpstr>Aandachtspunten communicatie en implementatieproces </vt:lpstr>
      <vt:lpstr>Thema’s samenwerking en afstemming VH/UNL  t.a.v. EVC- en vrijstellingenbeleid </vt:lpstr>
      <vt:lpstr>Train de trainer bijeenkomsten VH:  implementatie EVC- en vrijstellingenbeleid in instellingen</vt:lpstr>
      <vt:lpstr>In gesprek met elkaar</vt:lpstr>
      <vt:lpstr>Nadere info bij wie?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brede intake  effectief naar een passend opleidingstraject voor deeltijdstuderenden presentatie ADEF  25 mei 2023</dc:title>
  <dc:creator>Liesbeth Zijlstra</dc:creator>
  <cp:lastModifiedBy>Liesbeth Zijlstra</cp:lastModifiedBy>
  <cp:revision>7</cp:revision>
  <dcterms:created xsi:type="dcterms:W3CDTF">2023-05-25T07:35:33Z</dcterms:created>
  <dcterms:modified xsi:type="dcterms:W3CDTF">2023-11-14T14:41:29Z</dcterms:modified>
</cp:coreProperties>
</file>