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259" r:id="rId4"/>
    <p:sldId id="260" r:id="rId5"/>
    <p:sldId id="261" r:id="rId6"/>
    <p:sldId id="272" r:id="rId7"/>
    <p:sldId id="265" r:id="rId8"/>
    <p:sldId id="269" r:id="rId9"/>
    <p:sldId id="270" r:id="rId10"/>
    <p:sldId id="271" r:id="rId11"/>
    <p:sldId id="262"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920" autoAdjust="0"/>
  </p:normalViewPr>
  <p:slideViewPr>
    <p:cSldViewPr snapToGrid="0">
      <p:cViewPr varScale="1">
        <p:scale>
          <a:sx n="49" d="100"/>
          <a:sy n="49" d="100"/>
        </p:scale>
        <p:origin x="13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3D18A8-B772-4150-AB44-C37A37719CE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3B92CC-54A2-41D9-A706-24B676B07BD1}">
      <dgm:prSet phldrT="[Text]"/>
      <dgm:spPr/>
      <dgm:t>
        <a:bodyPr/>
        <a:lstStyle/>
        <a:p>
          <a:r>
            <a:rPr lang="en-US" dirty="0" err="1"/>
            <a:t>Uitgangspunten</a:t>
          </a:r>
          <a:endParaRPr lang="en-US" dirty="0"/>
        </a:p>
      </dgm:t>
    </dgm:pt>
    <dgm:pt modelId="{3C8218AF-181B-4DBE-89AB-A79014CB3984}" type="parTrans" cxnId="{CCF4CD67-7B6B-4CB5-AA42-E8CEE8BBC136}">
      <dgm:prSet/>
      <dgm:spPr/>
      <dgm:t>
        <a:bodyPr/>
        <a:lstStyle/>
        <a:p>
          <a:endParaRPr lang="en-US"/>
        </a:p>
      </dgm:t>
    </dgm:pt>
    <dgm:pt modelId="{D7356F76-3703-4210-93D7-89655571BF2C}" type="sibTrans" cxnId="{CCF4CD67-7B6B-4CB5-AA42-E8CEE8BBC136}">
      <dgm:prSet/>
      <dgm:spPr/>
      <dgm:t>
        <a:bodyPr/>
        <a:lstStyle/>
        <a:p>
          <a:endParaRPr lang="en-US"/>
        </a:p>
      </dgm:t>
    </dgm:pt>
    <dgm:pt modelId="{C508D4E1-993E-4986-80EF-A37DA9AFD101}">
      <dgm:prSet phldrT="[Text]"/>
      <dgm:spPr/>
      <dgm:t>
        <a:bodyPr/>
        <a:lstStyle/>
        <a:p>
          <a:r>
            <a:rPr lang="en-US" dirty="0"/>
            <a:t>Diverse </a:t>
          </a:r>
          <a:r>
            <a:rPr lang="en-US" dirty="0" err="1"/>
            <a:t>samenstelling</a:t>
          </a:r>
          <a:r>
            <a:rPr lang="en-US" dirty="0"/>
            <a:t> en expertise</a:t>
          </a:r>
        </a:p>
      </dgm:t>
    </dgm:pt>
    <dgm:pt modelId="{BB07B28D-9905-447E-9431-7054D8650C51}" type="parTrans" cxnId="{2F5B43A8-FC97-456D-99F3-3FAD2344FBD8}">
      <dgm:prSet/>
      <dgm:spPr/>
      <dgm:t>
        <a:bodyPr/>
        <a:lstStyle/>
        <a:p>
          <a:endParaRPr lang="en-US"/>
        </a:p>
      </dgm:t>
    </dgm:pt>
    <dgm:pt modelId="{24B61714-A10F-4B0B-8784-1F3A17E943CF}" type="sibTrans" cxnId="{2F5B43A8-FC97-456D-99F3-3FAD2344FBD8}">
      <dgm:prSet/>
      <dgm:spPr/>
      <dgm:t>
        <a:bodyPr/>
        <a:lstStyle/>
        <a:p>
          <a:endParaRPr lang="en-US"/>
        </a:p>
      </dgm:t>
    </dgm:pt>
    <dgm:pt modelId="{E62F0D9C-D3D0-47B8-98B9-ECC5C1919391}">
      <dgm:prSet phldrT="[Text]"/>
      <dgm:spPr/>
      <dgm:t>
        <a:bodyPr/>
        <a:lstStyle/>
        <a:p>
          <a:r>
            <a:rPr lang="en-US" dirty="0" err="1"/>
            <a:t>Vormgeving</a:t>
          </a:r>
          <a:endParaRPr lang="en-US" dirty="0"/>
        </a:p>
      </dgm:t>
    </dgm:pt>
    <dgm:pt modelId="{00E322E7-DD61-4D17-B87A-4912B0FFF628}" type="parTrans" cxnId="{B9276556-818A-491B-A9B7-6B3673B69C32}">
      <dgm:prSet/>
      <dgm:spPr/>
      <dgm:t>
        <a:bodyPr/>
        <a:lstStyle/>
        <a:p>
          <a:endParaRPr lang="en-US"/>
        </a:p>
      </dgm:t>
    </dgm:pt>
    <dgm:pt modelId="{E3EFD510-2EBC-488D-906A-2ECC6B93AA7F}" type="sibTrans" cxnId="{B9276556-818A-491B-A9B7-6B3673B69C32}">
      <dgm:prSet/>
      <dgm:spPr/>
      <dgm:t>
        <a:bodyPr/>
        <a:lstStyle/>
        <a:p>
          <a:endParaRPr lang="en-US"/>
        </a:p>
      </dgm:t>
    </dgm:pt>
    <dgm:pt modelId="{E53EC702-3961-422C-AAE6-5213E38D3FB2}">
      <dgm:prSet phldrT="[Text]"/>
      <dgm:spPr/>
      <dgm:t>
        <a:bodyPr/>
        <a:lstStyle/>
        <a:p>
          <a:r>
            <a:rPr lang="en-US" dirty="0" err="1"/>
            <a:t>Gedeeld</a:t>
          </a:r>
          <a:r>
            <a:rPr lang="en-US" dirty="0"/>
            <a:t> </a:t>
          </a:r>
          <a:r>
            <a:rPr lang="en-US" dirty="0" err="1"/>
            <a:t>eigenaarschap</a:t>
          </a:r>
          <a:r>
            <a:rPr lang="en-US" dirty="0"/>
            <a:t> door </a:t>
          </a:r>
          <a:r>
            <a:rPr lang="en-US" dirty="0" err="1"/>
            <a:t>gezamenlijke</a:t>
          </a:r>
          <a:r>
            <a:rPr lang="en-US" dirty="0"/>
            <a:t> </a:t>
          </a:r>
          <a:r>
            <a:rPr lang="en-US" dirty="0" err="1"/>
            <a:t>vormgeving</a:t>
          </a:r>
          <a:r>
            <a:rPr lang="en-US" dirty="0"/>
            <a:t> </a:t>
          </a:r>
          <a:r>
            <a:rPr lang="en-US" dirty="0" err="1"/>
            <a:t>programma</a:t>
          </a:r>
          <a:r>
            <a:rPr lang="en-US" dirty="0"/>
            <a:t> en</a:t>
          </a:r>
        </a:p>
      </dgm:t>
    </dgm:pt>
    <dgm:pt modelId="{E6ADC1FD-18C9-4713-80C6-1BB48109BC0E}" type="parTrans" cxnId="{8696E98E-E219-4DF5-ADEF-AD6DE84EAF7E}">
      <dgm:prSet/>
      <dgm:spPr/>
      <dgm:t>
        <a:bodyPr/>
        <a:lstStyle/>
        <a:p>
          <a:endParaRPr lang="en-US"/>
        </a:p>
      </dgm:t>
    </dgm:pt>
    <dgm:pt modelId="{7E711B05-9276-40CC-BA72-A71B32F48FDE}" type="sibTrans" cxnId="{8696E98E-E219-4DF5-ADEF-AD6DE84EAF7E}">
      <dgm:prSet/>
      <dgm:spPr/>
      <dgm:t>
        <a:bodyPr/>
        <a:lstStyle/>
        <a:p>
          <a:endParaRPr lang="en-US"/>
        </a:p>
      </dgm:t>
    </dgm:pt>
    <dgm:pt modelId="{E03E29FA-5B82-4630-9158-B3AA6DC81000}">
      <dgm:prSet phldrT="[Text]"/>
      <dgm:spPr/>
      <dgm:t>
        <a:bodyPr/>
        <a:lstStyle/>
        <a:p>
          <a:r>
            <a:rPr lang="en-US" dirty="0"/>
            <a:t>Reis</a:t>
          </a:r>
        </a:p>
      </dgm:t>
    </dgm:pt>
    <dgm:pt modelId="{DB7AD792-EC55-4639-85F8-C64F5BAE1B41}" type="parTrans" cxnId="{C5E7ABE4-D847-47AF-948C-56EA987224F9}">
      <dgm:prSet/>
      <dgm:spPr/>
      <dgm:t>
        <a:bodyPr/>
        <a:lstStyle/>
        <a:p>
          <a:endParaRPr lang="en-US"/>
        </a:p>
      </dgm:t>
    </dgm:pt>
    <dgm:pt modelId="{1ADFF9D4-E2AD-489B-841F-2B3DF2B778FA}" type="sibTrans" cxnId="{C5E7ABE4-D847-47AF-948C-56EA987224F9}">
      <dgm:prSet/>
      <dgm:spPr/>
      <dgm:t>
        <a:bodyPr/>
        <a:lstStyle/>
        <a:p>
          <a:endParaRPr lang="en-US"/>
        </a:p>
      </dgm:t>
    </dgm:pt>
    <dgm:pt modelId="{A53A9670-8721-4498-8F9F-BAEA79334A30}">
      <dgm:prSet phldrT="[Text]"/>
      <dgm:spPr/>
      <dgm:t>
        <a:bodyPr/>
        <a:lstStyle/>
        <a:p>
          <a:r>
            <a:rPr lang="en-US" dirty="0" err="1"/>
            <a:t>Keuzemogelijkheden</a:t>
          </a:r>
          <a:r>
            <a:rPr lang="en-US" dirty="0"/>
            <a:t> in </a:t>
          </a:r>
          <a:r>
            <a:rPr lang="en-US" dirty="0" err="1"/>
            <a:t>programma</a:t>
          </a:r>
          <a:r>
            <a:rPr lang="en-US" dirty="0"/>
            <a:t> (</a:t>
          </a:r>
          <a:r>
            <a:rPr lang="en-US" dirty="0" err="1"/>
            <a:t>conferentie</a:t>
          </a:r>
          <a:r>
            <a:rPr lang="en-US" dirty="0"/>
            <a:t>) en </a:t>
          </a:r>
          <a:r>
            <a:rPr lang="en-US" dirty="0" err="1"/>
            <a:t>gezamenlijk</a:t>
          </a:r>
          <a:r>
            <a:rPr lang="en-US" dirty="0"/>
            <a:t> </a:t>
          </a:r>
          <a:r>
            <a:rPr lang="en-US" dirty="0" err="1"/>
            <a:t>deel</a:t>
          </a:r>
          <a:r>
            <a:rPr lang="en-US" dirty="0"/>
            <a:t> (taken)</a:t>
          </a:r>
        </a:p>
      </dgm:t>
    </dgm:pt>
    <dgm:pt modelId="{FBDBE0C3-F3D3-4CC1-A1E2-60C6AC36EF14}" type="parTrans" cxnId="{7108F6CF-BC9F-4E41-AA22-0CF16A3FE50E}">
      <dgm:prSet/>
      <dgm:spPr/>
      <dgm:t>
        <a:bodyPr/>
        <a:lstStyle/>
        <a:p>
          <a:endParaRPr lang="en-US"/>
        </a:p>
      </dgm:t>
    </dgm:pt>
    <dgm:pt modelId="{083F8A33-7182-4818-B794-1FB3FD7A155E}" type="sibTrans" cxnId="{7108F6CF-BC9F-4E41-AA22-0CF16A3FE50E}">
      <dgm:prSet/>
      <dgm:spPr/>
      <dgm:t>
        <a:bodyPr/>
        <a:lstStyle/>
        <a:p>
          <a:endParaRPr lang="en-US"/>
        </a:p>
      </dgm:t>
    </dgm:pt>
    <dgm:pt modelId="{D73D04CC-4671-4CB9-A1E0-7F20C36ED17A}">
      <dgm:prSet phldrT="[Text]"/>
      <dgm:spPr/>
      <dgm:t>
        <a:bodyPr/>
        <a:lstStyle/>
        <a:p>
          <a:r>
            <a:rPr lang="en-US" dirty="0" err="1"/>
            <a:t>Aansluiten</a:t>
          </a:r>
          <a:r>
            <a:rPr lang="en-US" dirty="0"/>
            <a:t> </a:t>
          </a:r>
          <a:r>
            <a:rPr lang="en-US" dirty="0" err="1"/>
            <a:t>bij</a:t>
          </a:r>
          <a:r>
            <a:rPr lang="en-US" dirty="0"/>
            <a:t> concerns </a:t>
          </a:r>
          <a:r>
            <a:rPr lang="en-US" dirty="0" err="1"/>
            <a:t>deelnemers</a:t>
          </a:r>
          <a:endParaRPr lang="en-US" dirty="0"/>
        </a:p>
      </dgm:t>
    </dgm:pt>
    <dgm:pt modelId="{33CE7A14-5382-4BF5-8E76-FA1B4486F7CF}" type="parTrans" cxnId="{84A1F124-D07C-4C39-8177-2B6EC93E2846}">
      <dgm:prSet/>
      <dgm:spPr/>
      <dgm:t>
        <a:bodyPr/>
        <a:lstStyle/>
        <a:p>
          <a:endParaRPr lang="en-US"/>
        </a:p>
      </dgm:t>
    </dgm:pt>
    <dgm:pt modelId="{D6E2C390-B559-46FE-B8D4-2A58071947B2}" type="sibTrans" cxnId="{84A1F124-D07C-4C39-8177-2B6EC93E2846}">
      <dgm:prSet/>
      <dgm:spPr/>
      <dgm:t>
        <a:bodyPr/>
        <a:lstStyle/>
        <a:p>
          <a:endParaRPr lang="en-US"/>
        </a:p>
      </dgm:t>
    </dgm:pt>
    <dgm:pt modelId="{2B33D1B2-A00B-48B6-95DB-9BE1E4C74978}">
      <dgm:prSet phldrT="[Text]"/>
      <dgm:spPr/>
      <dgm:t>
        <a:bodyPr/>
        <a:lstStyle/>
        <a:p>
          <a:r>
            <a:rPr lang="en-US" dirty="0" err="1"/>
            <a:t>gezamenlijke</a:t>
          </a:r>
          <a:r>
            <a:rPr lang="en-US" dirty="0"/>
            <a:t> </a:t>
          </a:r>
          <a:r>
            <a:rPr lang="en-US" dirty="0" err="1"/>
            <a:t>voorbereiding</a:t>
          </a:r>
          <a:r>
            <a:rPr lang="en-US" dirty="0"/>
            <a:t> </a:t>
          </a:r>
        </a:p>
      </dgm:t>
    </dgm:pt>
    <dgm:pt modelId="{F1135BF7-458E-46D6-BA2E-5396532E6802}" type="parTrans" cxnId="{38E70C61-A7E2-4A5B-8860-19CF13C4E3CF}">
      <dgm:prSet/>
      <dgm:spPr/>
      <dgm:t>
        <a:bodyPr/>
        <a:lstStyle/>
        <a:p>
          <a:endParaRPr lang="en-US"/>
        </a:p>
      </dgm:t>
    </dgm:pt>
    <dgm:pt modelId="{77077EF5-B6EF-4B8A-9FD0-44A2C1510609}" type="sibTrans" cxnId="{38E70C61-A7E2-4A5B-8860-19CF13C4E3CF}">
      <dgm:prSet/>
      <dgm:spPr/>
      <dgm:t>
        <a:bodyPr/>
        <a:lstStyle/>
        <a:p>
          <a:endParaRPr lang="en-US"/>
        </a:p>
      </dgm:t>
    </dgm:pt>
    <dgm:pt modelId="{985A1019-9CB2-4D9C-BACE-C9341C2F0BD3}">
      <dgm:prSet phldrT="[Text]"/>
      <dgm:spPr/>
      <dgm:t>
        <a:bodyPr/>
        <a:lstStyle/>
        <a:p>
          <a:r>
            <a:rPr lang="en-US" dirty="0" err="1"/>
            <a:t>Gezamenlijke</a:t>
          </a:r>
          <a:r>
            <a:rPr lang="en-US" dirty="0"/>
            <a:t> </a:t>
          </a:r>
          <a:r>
            <a:rPr lang="en-US" dirty="0" err="1"/>
            <a:t>reflectie</a:t>
          </a:r>
          <a:r>
            <a:rPr lang="en-US" dirty="0"/>
            <a:t> </a:t>
          </a:r>
          <a:r>
            <a:rPr lang="en-US" dirty="0" err="1"/>
            <a:t>leidend</a:t>
          </a:r>
          <a:r>
            <a:rPr lang="en-US" dirty="0"/>
            <a:t> tot </a:t>
          </a:r>
          <a:r>
            <a:rPr lang="en-US" dirty="0" err="1"/>
            <a:t>een</a:t>
          </a:r>
          <a:r>
            <a:rPr lang="en-US" dirty="0"/>
            <a:t> product (blogs)</a:t>
          </a:r>
        </a:p>
      </dgm:t>
    </dgm:pt>
    <dgm:pt modelId="{8D29AF85-6457-4BF9-A1C1-99DD01F1753E}" type="parTrans" cxnId="{3F403945-6FA1-46AB-BBF8-A44F04B67173}">
      <dgm:prSet/>
      <dgm:spPr/>
      <dgm:t>
        <a:bodyPr/>
        <a:lstStyle/>
        <a:p>
          <a:endParaRPr lang="en-US"/>
        </a:p>
      </dgm:t>
    </dgm:pt>
    <dgm:pt modelId="{C83E7B5A-E46B-4D07-A02D-C9128C54B0CE}" type="sibTrans" cxnId="{3F403945-6FA1-46AB-BBF8-A44F04B67173}">
      <dgm:prSet/>
      <dgm:spPr/>
      <dgm:t>
        <a:bodyPr/>
        <a:lstStyle/>
        <a:p>
          <a:endParaRPr lang="en-US"/>
        </a:p>
      </dgm:t>
    </dgm:pt>
    <dgm:pt modelId="{DFF77C3D-F597-40E5-A7D2-5D0F29730925}">
      <dgm:prSet phldrT="[Text]"/>
      <dgm:spPr/>
      <dgm:t>
        <a:bodyPr/>
        <a:lstStyle/>
        <a:p>
          <a:r>
            <a:rPr lang="en-US" dirty="0" err="1"/>
            <a:t>Vervolg</a:t>
          </a:r>
          <a:endParaRPr lang="en-US" dirty="0"/>
        </a:p>
      </dgm:t>
    </dgm:pt>
    <dgm:pt modelId="{8388F2C8-0BFE-4A34-A324-10C5E15D3822}" type="parTrans" cxnId="{6D6D13CD-B81B-4649-9A00-5112BC4E9CF2}">
      <dgm:prSet/>
      <dgm:spPr/>
      <dgm:t>
        <a:bodyPr/>
        <a:lstStyle/>
        <a:p>
          <a:endParaRPr lang="en-US"/>
        </a:p>
      </dgm:t>
    </dgm:pt>
    <dgm:pt modelId="{CDB3E5DE-B73D-4B63-AB13-FDF95C6556D3}" type="sibTrans" cxnId="{6D6D13CD-B81B-4649-9A00-5112BC4E9CF2}">
      <dgm:prSet/>
      <dgm:spPr/>
      <dgm:t>
        <a:bodyPr/>
        <a:lstStyle/>
        <a:p>
          <a:endParaRPr lang="en-US"/>
        </a:p>
      </dgm:t>
    </dgm:pt>
    <dgm:pt modelId="{15F08F71-8B5A-4AB7-8DDB-140BF6FC6F60}">
      <dgm:prSet phldrT="[Text]"/>
      <dgm:spPr/>
      <dgm:t>
        <a:bodyPr/>
        <a:lstStyle/>
        <a:p>
          <a:r>
            <a:rPr lang="en-US" dirty="0" err="1"/>
            <a:t>Inbedding</a:t>
          </a:r>
          <a:r>
            <a:rPr lang="en-US" dirty="0"/>
            <a:t> in </a:t>
          </a:r>
          <a:r>
            <a:rPr lang="en-US" dirty="0" err="1"/>
            <a:t>dagelijkse</a:t>
          </a:r>
          <a:r>
            <a:rPr lang="en-US" dirty="0"/>
            <a:t> </a:t>
          </a:r>
          <a:r>
            <a:rPr lang="en-US" dirty="0" err="1"/>
            <a:t>praktijk</a:t>
          </a:r>
          <a:r>
            <a:rPr lang="en-US" dirty="0"/>
            <a:t> (</a:t>
          </a:r>
          <a:r>
            <a:rPr lang="en-US" dirty="0" err="1"/>
            <a:t>persoonlijk</a:t>
          </a:r>
          <a:r>
            <a:rPr lang="en-US" dirty="0"/>
            <a:t> en </a:t>
          </a:r>
          <a:r>
            <a:rPr lang="en-US" dirty="0" err="1"/>
            <a:t>professioneel</a:t>
          </a:r>
          <a:r>
            <a:rPr lang="en-US" dirty="0"/>
            <a:t>) ….</a:t>
          </a:r>
        </a:p>
      </dgm:t>
    </dgm:pt>
    <dgm:pt modelId="{7B333B6C-A38D-4143-AF1F-E09AF456C07D}" type="parTrans" cxnId="{3D9D6A0A-F06A-4B02-97A2-8922ECC9A188}">
      <dgm:prSet/>
      <dgm:spPr/>
      <dgm:t>
        <a:bodyPr/>
        <a:lstStyle/>
        <a:p>
          <a:endParaRPr lang="en-US"/>
        </a:p>
      </dgm:t>
    </dgm:pt>
    <dgm:pt modelId="{B832D1A4-3BF0-44F4-B8BA-B4B87AA3E41B}" type="sibTrans" cxnId="{3D9D6A0A-F06A-4B02-97A2-8922ECC9A188}">
      <dgm:prSet/>
      <dgm:spPr/>
      <dgm:t>
        <a:bodyPr/>
        <a:lstStyle/>
        <a:p>
          <a:endParaRPr lang="en-US"/>
        </a:p>
      </dgm:t>
    </dgm:pt>
    <dgm:pt modelId="{2E5507B5-32EF-441E-8643-75E3E8557835}" type="pres">
      <dgm:prSet presAssocID="{213D18A8-B772-4150-AB44-C37A37719CE2}" presName="Name0" presStyleCnt="0">
        <dgm:presLayoutVars>
          <dgm:dir/>
          <dgm:animLvl val="lvl"/>
          <dgm:resizeHandles val="exact"/>
        </dgm:presLayoutVars>
      </dgm:prSet>
      <dgm:spPr/>
    </dgm:pt>
    <dgm:pt modelId="{247F5918-E084-4936-A522-FC4234949F45}" type="pres">
      <dgm:prSet presAssocID="{4B3B92CC-54A2-41D9-A706-24B676B07BD1}" presName="composite" presStyleCnt="0"/>
      <dgm:spPr/>
    </dgm:pt>
    <dgm:pt modelId="{7BA9B4D0-FD59-4E81-8EFC-124E2123B789}" type="pres">
      <dgm:prSet presAssocID="{4B3B92CC-54A2-41D9-A706-24B676B07BD1}" presName="parTx" presStyleLbl="alignNode1" presStyleIdx="0" presStyleCnt="4">
        <dgm:presLayoutVars>
          <dgm:chMax val="0"/>
          <dgm:chPref val="0"/>
          <dgm:bulletEnabled val="1"/>
        </dgm:presLayoutVars>
      </dgm:prSet>
      <dgm:spPr/>
    </dgm:pt>
    <dgm:pt modelId="{AFC8BD0B-6649-4CE2-BAA3-89C6089C9D8C}" type="pres">
      <dgm:prSet presAssocID="{4B3B92CC-54A2-41D9-A706-24B676B07BD1}" presName="desTx" presStyleLbl="alignAccFollowNode1" presStyleIdx="0" presStyleCnt="4">
        <dgm:presLayoutVars>
          <dgm:bulletEnabled val="1"/>
        </dgm:presLayoutVars>
      </dgm:prSet>
      <dgm:spPr/>
    </dgm:pt>
    <dgm:pt modelId="{BFB3ADFA-886A-4299-87EF-91C7D247198A}" type="pres">
      <dgm:prSet presAssocID="{D7356F76-3703-4210-93D7-89655571BF2C}" presName="space" presStyleCnt="0"/>
      <dgm:spPr/>
    </dgm:pt>
    <dgm:pt modelId="{1C2F9B3F-1A6D-4798-B0AE-4D03E253E6E3}" type="pres">
      <dgm:prSet presAssocID="{E62F0D9C-D3D0-47B8-98B9-ECC5C1919391}" presName="composite" presStyleCnt="0"/>
      <dgm:spPr/>
    </dgm:pt>
    <dgm:pt modelId="{B4F9CEC8-C437-4BDE-A887-F9B4320FA0C4}" type="pres">
      <dgm:prSet presAssocID="{E62F0D9C-D3D0-47B8-98B9-ECC5C1919391}" presName="parTx" presStyleLbl="alignNode1" presStyleIdx="1" presStyleCnt="4">
        <dgm:presLayoutVars>
          <dgm:chMax val="0"/>
          <dgm:chPref val="0"/>
          <dgm:bulletEnabled val="1"/>
        </dgm:presLayoutVars>
      </dgm:prSet>
      <dgm:spPr/>
    </dgm:pt>
    <dgm:pt modelId="{26B046A2-7091-4532-9956-D64C8984D24F}" type="pres">
      <dgm:prSet presAssocID="{E62F0D9C-D3D0-47B8-98B9-ECC5C1919391}" presName="desTx" presStyleLbl="alignAccFollowNode1" presStyleIdx="1" presStyleCnt="4">
        <dgm:presLayoutVars>
          <dgm:bulletEnabled val="1"/>
        </dgm:presLayoutVars>
      </dgm:prSet>
      <dgm:spPr/>
    </dgm:pt>
    <dgm:pt modelId="{C9A758CF-1E10-43DE-859E-B23D56D46725}" type="pres">
      <dgm:prSet presAssocID="{E3EFD510-2EBC-488D-906A-2ECC6B93AA7F}" presName="space" presStyleCnt="0"/>
      <dgm:spPr/>
    </dgm:pt>
    <dgm:pt modelId="{19DD8BB2-EB30-4DF3-B895-A37C02CE4C3D}" type="pres">
      <dgm:prSet presAssocID="{E03E29FA-5B82-4630-9158-B3AA6DC81000}" presName="composite" presStyleCnt="0"/>
      <dgm:spPr/>
    </dgm:pt>
    <dgm:pt modelId="{88EE2CAF-3C67-4038-980A-7561D255AAAA}" type="pres">
      <dgm:prSet presAssocID="{E03E29FA-5B82-4630-9158-B3AA6DC81000}" presName="parTx" presStyleLbl="alignNode1" presStyleIdx="2" presStyleCnt="4">
        <dgm:presLayoutVars>
          <dgm:chMax val="0"/>
          <dgm:chPref val="0"/>
          <dgm:bulletEnabled val="1"/>
        </dgm:presLayoutVars>
      </dgm:prSet>
      <dgm:spPr/>
    </dgm:pt>
    <dgm:pt modelId="{EF0437BA-D644-41F5-B309-B1F9A8013858}" type="pres">
      <dgm:prSet presAssocID="{E03E29FA-5B82-4630-9158-B3AA6DC81000}" presName="desTx" presStyleLbl="alignAccFollowNode1" presStyleIdx="2" presStyleCnt="4">
        <dgm:presLayoutVars>
          <dgm:bulletEnabled val="1"/>
        </dgm:presLayoutVars>
      </dgm:prSet>
      <dgm:spPr/>
    </dgm:pt>
    <dgm:pt modelId="{501E5649-E029-4D57-9194-A3EDB8C9C4E4}" type="pres">
      <dgm:prSet presAssocID="{1ADFF9D4-E2AD-489B-841F-2B3DF2B778FA}" presName="space" presStyleCnt="0"/>
      <dgm:spPr/>
    </dgm:pt>
    <dgm:pt modelId="{FA362FBB-0DFC-49AA-8A0B-CC0227E53095}" type="pres">
      <dgm:prSet presAssocID="{DFF77C3D-F597-40E5-A7D2-5D0F29730925}" presName="composite" presStyleCnt="0"/>
      <dgm:spPr/>
    </dgm:pt>
    <dgm:pt modelId="{1B3131C5-CD47-4073-8351-3F3C13B6AAE1}" type="pres">
      <dgm:prSet presAssocID="{DFF77C3D-F597-40E5-A7D2-5D0F29730925}" presName="parTx" presStyleLbl="alignNode1" presStyleIdx="3" presStyleCnt="4">
        <dgm:presLayoutVars>
          <dgm:chMax val="0"/>
          <dgm:chPref val="0"/>
          <dgm:bulletEnabled val="1"/>
        </dgm:presLayoutVars>
      </dgm:prSet>
      <dgm:spPr/>
    </dgm:pt>
    <dgm:pt modelId="{8898F2AD-B35F-416B-8155-0362BCA84475}" type="pres">
      <dgm:prSet presAssocID="{DFF77C3D-F597-40E5-A7D2-5D0F29730925}" presName="desTx" presStyleLbl="alignAccFollowNode1" presStyleIdx="3" presStyleCnt="4">
        <dgm:presLayoutVars>
          <dgm:bulletEnabled val="1"/>
        </dgm:presLayoutVars>
      </dgm:prSet>
      <dgm:spPr/>
    </dgm:pt>
  </dgm:ptLst>
  <dgm:cxnLst>
    <dgm:cxn modelId="{31798001-86D1-4A6D-9AB9-F37886C90E88}" type="presOf" srcId="{213D18A8-B772-4150-AB44-C37A37719CE2}" destId="{2E5507B5-32EF-441E-8643-75E3E8557835}" srcOrd="0" destOrd="0" presId="urn:microsoft.com/office/officeart/2005/8/layout/hList1"/>
    <dgm:cxn modelId="{3D9D6A0A-F06A-4B02-97A2-8922ECC9A188}" srcId="{DFF77C3D-F597-40E5-A7D2-5D0F29730925}" destId="{15F08F71-8B5A-4AB7-8DDB-140BF6FC6F60}" srcOrd="0" destOrd="0" parTransId="{7B333B6C-A38D-4143-AF1F-E09AF456C07D}" sibTransId="{B832D1A4-3BF0-44F4-B8BA-B4B87AA3E41B}"/>
    <dgm:cxn modelId="{97363812-C6FE-418C-A4E2-3B6E25CA8BBC}" type="presOf" srcId="{2B33D1B2-A00B-48B6-95DB-9BE1E4C74978}" destId="{26B046A2-7091-4532-9956-D64C8984D24F}" srcOrd="0" destOrd="1" presId="urn:microsoft.com/office/officeart/2005/8/layout/hList1"/>
    <dgm:cxn modelId="{BCAE8214-BCD6-4951-B637-8267E50F2131}" type="presOf" srcId="{A53A9670-8721-4498-8F9F-BAEA79334A30}" destId="{EF0437BA-D644-41F5-B309-B1F9A8013858}" srcOrd="0" destOrd="0" presId="urn:microsoft.com/office/officeart/2005/8/layout/hList1"/>
    <dgm:cxn modelId="{84A1F124-D07C-4C39-8177-2B6EC93E2846}" srcId="{4B3B92CC-54A2-41D9-A706-24B676B07BD1}" destId="{D73D04CC-4671-4CB9-A1E0-7F20C36ED17A}" srcOrd="1" destOrd="0" parTransId="{33CE7A14-5382-4BF5-8E76-FA1B4486F7CF}" sibTransId="{D6E2C390-B559-46FE-B8D4-2A58071947B2}"/>
    <dgm:cxn modelId="{38E70C61-A7E2-4A5B-8860-19CF13C4E3CF}" srcId="{E62F0D9C-D3D0-47B8-98B9-ECC5C1919391}" destId="{2B33D1B2-A00B-48B6-95DB-9BE1E4C74978}" srcOrd="1" destOrd="0" parTransId="{F1135BF7-458E-46D6-BA2E-5396532E6802}" sibTransId="{77077EF5-B6EF-4B8A-9FD0-44A2C1510609}"/>
    <dgm:cxn modelId="{DFB61A43-E09A-4CFA-9C17-9D931D87E4B9}" type="presOf" srcId="{4B3B92CC-54A2-41D9-A706-24B676B07BD1}" destId="{7BA9B4D0-FD59-4E81-8EFC-124E2123B789}" srcOrd="0" destOrd="0" presId="urn:microsoft.com/office/officeart/2005/8/layout/hList1"/>
    <dgm:cxn modelId="{3F403945-6FA1-46AB-BBF8-A44F04B67173}" srcId="{E03E29FA-5B82-4630-9158-B3AA6DC81000}" destId="{985A1019-9CB2-4D9C-BACE-C9341C2F0BD3}" srcOrd="1" destOrd="0" parTransId="{8D29AF85-6457-4BF9-A1C1-99DD01F1753E}" sibTransId="{C83E7B5A-E46B-4D07-A02D-C9128C54B0CE}"/>
    <dgm:cxn modelId="{CCF4CD67-7B6B-4CB5-AA42-E8CEE8BBC136}" srcId="{213D18A8-B772-4150-AB44-C37A37719CE2}" destId="{4B3B92CC-54A2-41D9-A706-24B676B07BD1}" srcOrd="0" destOrd="0" parTransId="{3C8218AF-181B-4DBE-89AB-A79014CB3984}" sibTransId="{D7356F76-3703-4210-93D7-89655571BF2C}"/>
    <dgm:cxn modelId="{FD46F36F-682B-40C1-B8CC-4F4DEA825228}" type="presOf" srcId="{D73D04CC-4671-4CB9-A1E0-7F20C36ED17A}" destId="{AFC8BD0B-6649-4CE2-BAA3-89C6089C9D8C}" srcOrd="0" destOrd="1" presId="urn:microsoft.com/office/officeart/2005/8/layout/hList1"/>
    <dgm:cxn modelId="{B9276556-818A-491B-A9B7-6B3673B69C32}" srcId="{213D18A8-B772-4150-AB44-C37A37719CE2}" destId="{E62F0D9C-D3D0-47B8-98B9-ECC5C1919391}" srcOrd="1" destOrd="0" parTransId="{00E322E7-DD61-4D17-B87A-4912B0FFF628}" sibTransId="{E3EFD510-2EBC-488D-906A-2ECC6B93AA7F}"/>
    <dgm:cxn modelId="{BA7EFC76-2FCC-401F-9A0F-6783D50DBAC7}" type="presOf" srcId="{15F08F71-8B5A-4AB7-8DDB-140BF6FC6F60}" destId="{8898F2AD-B35F-416B-8155-0362BCA84475}" srcOrd="0" destOrd="0" presId="urn:microsoft.com/office/officeart/2005/8/layout/hList1"/>
    <dgm:cxn modelId="{22F21E81-C0AB-4D4C-8828-6D6332B41916}" type="presOf" srcId="{E03E29FA-5B82-4630-9158-B3AA6DC81000}" destId="{88EE2CAF-3C67-4038-980A-7561D255AAAA}" srcOrd="0" destOrd="0" presId="urn:microsoft.com/office/officeart/2005/8/layout/hList1"/>
    <dgm:cxn modelId="{8696E98E-E219-4DF5-ADEF-AD6DE84EAF7E}" srcId="{E62F0D9C-D3D0-47B8-98B9-ECC5C1919391}" destId="{E53EC702-3961-422C-AAE6-5213E38D3FB2}" srcOrd="0" destOrd="0" parTransId="{E6ADC1FD-18C9-4713-80C6-1BB48109BC0E}" sibTransId="{7E711B05-9276-40CC-BA72-A71B32F48FDE}"/>
    <dgm:cxn modelId="{783D6995-7108-4739-80B9-950E503FDE4D}" type="presOf" srcId="{985A1019-9CB2-4D9C-BACE-C9341C2F0BD3}" destId="{EF0437BA-D644-41F5-B309-B1F9A8013858}" srcOrd="0" destOrd="1" presId="urn:microsoft.com/office/officeart/2005/8/layout/hList1"/>
    <dgm:cxn modelId="{E3E57FA7-F25D-49D8-92C9-14ECC99C20C3}" type="presOf" srcId="{E62F0D9C-D3D0-47B8-98B9-ECC5C1919391}" destId="{B4F9CEC8-C437-4BDE-A887-F9B4320FA0C4}" srcOrd="0" destOrd="0" presId="urn:microsoft.com/office/officeart/2005/8/layout/hList1"/>
    <dgm:cxn modelId="{99AB98A7-4062-4399-A820-8FE4576DB5D6}" type="presOf" srcId="{DFF77C3D-F597-40E5-A7D2-5D0F29730925}" destId="{1B3131C5-CD47-4073-8351-3F3C13B6AAE1}" srcOrd="0" destOrd="0" presId="urn:microsoft.com/office/officeart/2005/8/layout/hList1"/>
    <dgm:cxn modelId="{2F5B43A8-FC97-456D-99F3-3FAD2344FBD8}" srcId="{4B3B92CC-54A2-41D9-A706-24B676B07BD1}" destId="{C508D4E1-993E-4986-80EF-A37DA9AFD101}" srcOrd="0" destOrd="0" parTransId="{BB07B28D-9905-447E-9431-7054D8650C51}" sibTransId="{24B61714-A10F-4B0B-8784-1F3A17E943CF}"/>
    <dgm:cxn modelId="{60346FAC-634D-427E-94AF-FF52D65C7B4D}" type="presOf" srcId="{C508D4E1-993E-4986-80EF-A37DA9AFD101}" destId="{AFC8BD0B-6649-4CE2-BAA3-89C6089C9D8C}" srcOrd="0" destOrd="0" presId="urn:microsoft.com/office/officeart/2005/8/layout/hList1"/>
    <dgm:cxn modelId="{6D6D13CD-B81B-4649-9A00-5112BC4E9CF2}" srcId="{213D18A8-B772-4150-AB44-C37A37719CE2}" destId="{DFF77C3D-F597-40E5-A7D2-5D0F29730925}" srcOrd="3" destOrd="0" parTransId="{8388F2C8-0BFE-4A34-A324-10C5E15D3822}" sibTransId="{CDB3E5DE-B73D-4B63-AB13-FDF95C6556D3}"/>
    <dgm:cxn modelId="{7108F6CF-BC9F-4E41-AA22-0CF16A3FE50E}" srcId="{E03E29FA-5B82-4630-9158-B3AA6DC81000}" destId="{A53A9670-8721-4498-8F9F-BAEA79334A30}" srcOrd="0" destOrd="0" parTransId="{FBDBE0C3-F3D3-4CC1-A1E2-60C6AC36EF14}" sibTransId="{083F8A33-7182-4818-B794-1FB3FD7A155E}"/>
    <dgm:cxn modelId="{C5E7ABE4-D847-47AF-948C-56EA987224F9}" srcId="{213D18A8-B772-4150-AB44-C37A37719CE2}" destId="{E03E29FA-5B82-4630-9158-B3AA6DC81000}" srcOrd="2" destOrd="0" parTransId="{DB7AD792-EC55-4639-85F8-C64F5BAE1B41}" sibTransId="{1ADFF9D4-E2AD-489B-841F-2B3DF2B778FA}"/>
    <dgm:cxn modelId="{FCF896FD-8053-40B2-B93A-5B860909CEE5}" type="presOf" srcId="{E53EC702-3961-422C-AAE6-5213E38D3FB2}" destId="{26B046A2-7091-4532-9956-D64C8984D24F}" srcOrd="0" destOrd="0" presId="urn:microsoft.com/office/officeart/2005/8/layout/hList1"/>
    <dgm:cxn modelId="{5282510E-DFA6-49F6-8ECC-2A0251CBAF11}" type="presParOf" srcId="{2E5507B5-32EF-441E-8643-75E3E8557835}" destId="{247F5918-E084-4936-A522-FC4234949F45}" srcOrd="0" destOrd="0" presId="urn:microsoft.com/office/officeart/2005/8/layout/hList1"/>
    <dgm:cxn modelId="{0D91F372-9C8C-4250-9D5D-79DE529CB3A4}" type="presParOf" srcId="{247F5918-E084-4936-A522-FC4234949F45}" destId="{7BA9B4D0-FD59-4E81-8EFC-124E2123B789}" srcOrd="0" destOrd="0" presId="urn:microsoft.com/office/officeart/2005/8/layout/hList1"/>
    <dgm:cxn modelId="{18FE7B11-C345-4193-ACDF-6CF1CBC0D65F}" type="presParOf" srcId="{247F5918-E084-4936-A522-FC4234949F45}" destId="{AFC8BD0B-6649-4CE2-BAA3-89C6089C9D8C}" srcOrd="1" destOrd="0" presId="urn:microsoft.com/office/officeart/2005/8/layout/hList1"/>
    <dgm:cxn modelId="{BD8166B3-9A1C-4B20-A94B-F26088828051}" type="presParOf" srcId="{2E5507B5-32EF-441E-8643-75E3E8557835}" destId="{BFB3ADFA-886A-4299-87EF-91C7D247198A}" srcOrd="1" destOrd="0" presId="urn:microsoft.com/office/officeart/2005/8/layout/hList1"/>
    <dgm:cxn modelId="{B0539D66-4E77-40D6-9F16-239529A14AFD}" type="presParOf" srcId="{2E5507B5-32EF-441E-8643-75E3E8557835}" destId="{1C2F9B3F-1A6D-4798-B0AE-4D03E253E6E3}" srcOrd="2" destOrd="0" presId="urn:microsoft.com/office/officeart/2005/8/layout/hList1"/>
    <dgm:cxn modelId="{F365AD25-1A56-4CE2-B800-4E8A89DA28AC}" type="presParOf" srcId="{1C2F9B3F-1A6D-4798-B0AE-4D03E253E6E3}" destId="{B4F9CEC8-C437-4BDE-A887-F9B4320FA0C4}" srcOrd="0" destOrd="0" presId="urn:microsoft.com/office/officeart/2005/8/layout/hList1"/>
    <dgm:cxn modelId="{B8362414-3194-4F85-9745-7BBAC0B5CF10}" type="presParOf" srcId="{1C2F9B3F-1A6D-4798-B0AE-4D03E253E6E3}" destId="{26B046A2-7091-4532-9956-D64C8984D24F}" srcOrd="1" destOrd="0" presId="urn:microsoft.com/office/officeart/2005/8/layout/hList1"/>
    <dgm:cxn modelId="{5B09D4E7-C071-45B1-9DDE-89C059147CF6}" type="presParOf" srcId="{2E5507B5-32EF-441E-8643-75E3E8557835}" destId="{C9A758CF-1E10-43DE-859E-B23D56D46725}" srcOrd="3" destOrd="0" presId="urn:microsoft.com/office/officeart/2005/8/layout/hList1"/>
    <dgm:cxn modelId="{1C05EB72-ACEB-49D3-A95B-DF05D01B3B50}" type="presParOf" srcId="{2E5507B5-32EF-441E-8643-75E3E8557835}" destId="{19DD8BB2-EB30-4DF3-B895-A37C02CE4C3D}" srcOrd="4" destOrd="0" presId="urn:microsoft.com/office/officeart/2005/8/layout/hList1"/>
    <dgm:cxn modelId="{59B9F1B7-BFDA-426D-8F99-0AA771DD5AC2}" type="presParOf" srcId="{19DD8BB2-EB30-4DF3-B895-A37C02CE4C3D}" destId="{88EE2CAF-3C67-4038-980A-7561D255AAAA}" srcOrd="0" destOrd="0" presId="urn:microsoft.com/office/officeart/2005/8/layout/hList1"/>
    <dgm:cxn modelId="{5BC42F5B-7AB8-46CB-A65F-D94E602B30A5}" type="presParOf" srcId="{19DD8BB2-EB30-4DF3-B895-A37C02CE4C3D}" destId="{EF0437BA-D644-41F5-B309-B1F9A8013858}" srcOrd="1" destOrd="0" presId="urn:microsoft.com/office/officeart/2005/8/layout/hList1"/>
    <dgm:cxn modelId="{4D78328E-7302-4C65-880A-6FDDDB0C65FE}" type="presParOf" srcId="{2E5507B5-32EF-441E-8643-75E3E8557835}" destId="{501E5649-E029-4D57-9194-A3EDB8C9C4E4}" srcOrd="5" destOrd="0" presId="urn:microsoft.com/office/officeart/2005/8/layout/hList1"/>
    <dgm:cxn modelId="{5D8D06CF-0F11-4FB8-8C9B-20C146292071}" type="presParOf" srcId="{2E5507B5-32EF-441E-8643-75E3E8557835}" destId="{FA362FBB-0DFC-49AA-8A0B-CC0227E53095}" srcOrd="6" destOrd="0" presId="urn:microsoft.com/office/officeart/2005/8/layout/hList1"/>
    <dgm:cxn modelId="{AD912361-9050-4F66-A73D-6E3EA6200C95}" type="presParOf" srcId="{FA362FBB-0DFC-49AA-8A0B-CC0227E53095}" destId="{1B3131C5-CD47-4073-8351-3F3C13B6AAE1}" srcOrd="0" destOrd="0" presId="urn:microsoft.com/office/officeart/2005/8/layout/hList1"/>
    <dgm:cxn modelId="{E4A1C83A-5131-4209-9291-E445B4E76D5C}" type="presParOf" srcId="{FA362FBB-0DFC-49AA-8A0B-CC0227E53095}" destId="{8898F2AD-B35F-416B-8155-0362BCA8447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78B29C-D208-4E7B-94AA-DDD3D7769DE9}" type="doc">
      <dgm:prSet loTypeId="urn:microsoft.com/office/officeart/2005/8/layout/gear1" loCatId="cycle" qsTypeId="urn:microsoft.com/office/officeart/2005/8/quickstyle/3d2" qsCatId="3D" csTypeId="urn:microsoft.com/office/officeart/2005/8/colors/colorful1" csCatId="colorful" phldr="1"/>
      <dgm:spPr/>
      <dgm:t>
        <a:bodyPr/>
        <a:lstStyle/>
        <a:p>
          <a:endParaRPr lang="nl-NL"/>
        </a:p>
      </dgm:t>
    </dgm:pt>
    <dgm:pt modelId="{668B5773-E4EB-4B6F-A43B-E0C776A37B68}">
      <dgm:prSet phldrT="[Tekst]" custT="1"/>
      <dgm:spPr/>
      <dgm:t>
        <a:bodyPr/>
        <a:lstStyle/>
        <a:p>
          <a:r>
            <a:rPr lang="nl-NL" sz="1800" b="1" dirty="0">
              <a:solidFill>
                <a:schemeClr val="tx1"/>
              </a:solidFill>
            </a:rPr>
            <a:t>Het leren van de lerarenopleider</a:t>
          </a:r>
        </a:p>
      </dgm:t>
    </dgm:pt>
    <dgm:pt modelId="{CD5F87E7-85B8-4709-84A3-D9D48E1BF7B0}" type="parTrans" cxnId="{5B5CE77C-E692-4BA3-8CDA-17B52204230B}">
      <dgm:prSet/>
      <dgm:spPr/>
      <dgm:t>
        <a:bodyPr/>
        <a:lstStyle/>
        <a:p>
          <a:endParaRPr lang="nl-NL"/>
        </a:p>
      </dgm:t>
    </dgm:pt>
    <dgm:pt modelId="{E2DA97C6-5E48-49CD-BBBB-917DF818E6C0}" type="sibTrans" cxnId="{5B5CE77C-E692-4BA3-8CDA-17B52204230B}">
      <dgm:prSet/>
      <dgm:spPr/>
      <dgm:t>
        <a:bodyPr/>
        <a:lstStyle/>
        <a:p>
          <a:endParaRPr lang="nl-NL"/>
        </a:p>
      </dgm:t>
    </dgm:pt>
    <dgm:pt modelId="{2C0A21B8-DE6B-431A-9339-6CB6BC3E7774}">
      <dgm:prSet phldrT="[Tekst]" custT="1"/>
      <dgm:spPr/>
      <dgm:t>
        <a:bodyPr/>
        <a:lstStyle/>
        <a:p>
          <a:r>
            <a:rPr lang="nl-NL" sz="1800" b="1" dirty="0">
              <a:solidFill>
                <a:schemeClr val="bg1"/>
              </a:solidFill>
            </a:rPr>
            <a:t>Het leren van de (aanstaande) leraar</a:t>
          </a:r>
        </a:p>
      </dgm:t>
    </dgm:pt>
    <dgm:pt modelId="{AF38CEC0-7481-4CDF-9DDC-98455F2B5C3B}" type="parTrans" cxnId="{5BC7AD8F-1F2C-4C4C-8731-2981DE387091}">
      <dgm:prSet/>
      <dgm:spPr/>
      <dgm:t>
        <a:bodyPr/>
        <a:lstStyle/>
        <a:p>
          <a:endParaRPr lang="nl-NL"/>
        </a:p>
      </dgm:t>
    </dgm:pt>
    <dgm:pt modelId="{8B3BE1E2-E8F4-4765-9745-E3410AF201BE}" type="sibTrans" cxnId="{5BC7AD8F-1F2C-4C4C-8731-2981DE387091}">
      <dgm:prSet/>
      <dgm:spPr/>
      <dgm:t>
        <a:bodyPr/>
        <a:lstStyle/>
        <a:p>
          <a:endParaRPr lang="nl-NL"/>
        </a:p>
      </dgm:t>
    </dgm:pt>
    <dgm:pt modelId="{8407A001-D33F-45C1-BDBF-E64C10C8F9BE}">
      <dgm:prSet phldrT="[Tekst]" custT="1"/>
      <dgm:spPr/>
      <dgm:t>
        <a:bodyPr/>
        <a:lstStyle/>
        <a:p>
          <a:r>
            <a:rPr lang="nl-NL" sz="1800" b="1" dirty="0">
              <a:solidFill>
                <a:schemeClr val="tx1"/>
              </a:solidFill>
            </a:rPr>
            <a:t>Het leren van de leerling</a:t>
          </a:r>
        </a:p>
      </dgm:t>
    </dgm:pt>
    <dgm:pt modelId="{07ED16A3-F3A2-42F4-A965-601B42C727C4}" type="parTrans" cxnId="{2BE243B1-9ED2-41DB-AF50-ECE9E60B059D}">
      <dgm:prSet/>
      <dgm:spPr/>
      <dgm:t>
        <a:bodyPr/>
        <a:lstStyle/>
        <a:p>
          <a:endParaRPr lang="nl-NL"/>
        </a:p>
      </dgm:t>
    </dgm:pt>
    <dgm:pt modelId="{A26A3CDF-3C88-46E6-8179-B2EB17426E15}" type="sibTrans" cxnId="{2BE243B1-9ED2-41DB-AF50-ECE9E60B059D}">
      <dgm:prSet/>
      <dgm:spPr/>
      <dgm:t>
        <a:bodyPr/>
        <a:lstStyle/>
        <a:p>
          <a:endParaRPr lang="nl-NL"/>
        </a:p>
      </dgm:t>
    </dgm:pt>
    <dgm:pt modelId="{670FC53E-4AB1-4C80-9BFA-381DABCBCA84}" type="pres">
      <dgm:prSet presAssocID="{FA78B29C-D208-4E7B-94AA-DDD3D7769DE9}" presName="composite" presStyleCnt="0">
        <dgm:presLayoutVars>
          <dgm:chMax val="3"/>
          <dgm:animLvl val="lvl"/>
          <dgm:resizeHandles val="exact"/>
        </dgm:presLayoutVars>
      </dgm:prSet>
      <dgm:spPr/>
    </dgm:pt>
    <dgm:pt modelId="{A0969D52-056E-4F0C-8B20-E482D31D6B70}" type="pres">
      <dgm:prSet presAssocID="{668B5773-E4EB-4B6F-A43B-E0C776A37B68}" presName="gear1" presStyleLbl="node1" presStyleIdx="0" presStyleCnt="3">
        <dgm:presLayoutVars>
          <dgm:chMax val="1"/>
          <dgm:bulletEnabled val="1"/>
        </dgm:presLayoutVars>
      </dgm:prSet>
      <dgm:spPr/>
    </dgm:pt>
    <dgm:pt modelId="{0124DC08-DAD6-4CEC-A622-E02162FD4C42}" type="pres">
      <dgm:prSet presAssocID="{668B5773-E4EB-4B6F-A43B-E0C776A37B68}" presName="gear1srcNode" presStyleLbl="node1" presStyleIdx="0" presStyleCnt="3"/>
      <dgm:spPr/>
    </dgm:pt>
    <dgm:pt modelId="{22410B63-36FE-47A4-923E-593B61D09E35}" type="pres">
      <dgm:prSet presAssocID="{668B5773-E4EB-4B6F-A43B-E0C776A37B68}" presName="gear1dstNode" presStyleLbl="node1" presStyleIdx="0" presStyleCnt="3"/>
      <dgm:spPr/>
    </dgm:pt>
    <dgm:pt modelId="{3FEA56BB-9549-4E9A-A53B-66ECA130E34A}" type="pres">
      <dgm:prSet presAssocID="{2C0A21B8-DE6B-431A-9339-6CB6BC3E7774}" presName="gear2" presStyleLbl="node1" presStyleIdx="1" presStyleCnt="3" custScaleX="141705" custScaleY="143637" custLinFactNeighborX="-16061" custLinFactNeighborY="26340">
        <dgm:presLayoutVars>
          <dgm:chMax val="1"/>
          <dgm:bulletEnabled val="1"/>
        </dgm:presLayoutVars>
      </dgm:prSet>
      <dgm:spPr/>
    </dgm:pt>
    <dgm:pt modelId="{AD62C7E5-4DA1-4649-82BF-A81460274A67}" type="pres">
      <dgm:prSet presAssocID="{2C0A21B8-DE6B-431A-9339-6CB6BC3E7774}" presName="gear2srcNode" presStyleLbl="node1" presStyleIdx="1" presStyleCnt="3"/>
      <dgm:spPr/>
    </dgm:pt>
    <dgm:pt modelId="{FB6C1785-EC99-440E-8F3E-4542DA5410FD}" type="pres">
      <dgm:prSet presAssocID="{2C0A21B8-DE6B-431A-9339-6CB6BC3E7774}" presName="gear2dstNode" presStyleLbl="node1" presStyleIdx="1" presStyleCnt="3"/>
      <dgm:spPr/>
    </dgm:pt>
    <dgm:pt modelId="{3FA4343E-F6B9-48BC-869D-2C6B3734373E}" type="pres">
      <dgm:prSet presAssocID="{8407A001-D33F-45C1-BDBF-E64C10C8F9BE}" presName="gear3" presStyleLbl="node1" presStyleIdx="2" presStyleCnt="3" custScaleX="137848" custScaleY="137377" custLinFactNeighborX="-1545" custLinFactNeighborY="5662"/>
      <dgm:spPr/>
    </dgm:pt>
    <dgm:pt modelId="{9C0AEB75-1637-4FAB-AAA7-17AC5D30E5F9}" type="pres">
      <dgm:prSet presAssocID="{8407A001-D33F-45C1-BDBF-E64C10C8F9BE}" presName="gear3tx" presStyleLbl="node1" presStyleIdx="2" presStyleCnt="3">
        <dgm:presLayoutVars>
          <dgm:chMax val="1"/>
          <dgm:bulletEnabled val="1"/>
        </dgm:presLayoutVars>
      </dgm:prSet>
      <dgm:spPr/>
    </dgm:pt>
    <dgm:pt modelId="{08BA7D2F-BCE8-46AC-A498-F10C45F2D23B}" type="pres">
      <dgm:prSet presAssocID="{8407A001-D33F-45C1-BDBF-E64C10C8F9BE}" presName="gear3srcNode" presStyleLbl="node1" presStyleIdx="2" presStyleCnt="3"/>
      <dgm:spPr/>
    </dgm:pt>
    <dgm:pt modelId="{B49026C8-295B-4C8D-B46C-6A6DCF9B4951}" type="pres">
      <dgm:prSet presAssocID="{8407A001-D33F-45C1-BDBF-E64C10C8F9BE}" presName="gear3dstNode" presStyleLbl="node1" presStyleIdx="2" presStyleCnt="3"/>
      <dgm:spPr/>
    </dgm:pt>
    <dgm:pt modelId="{2CC59136-8F71-44BD-B67D-D458F05CFF4B}" type="pres">
      <dgm:prSet presAssocID="{E2DA97C6-5E48-49CD-BBBB-917DF818E6C0}" presName="connector1" presStyleLbl="sibTrans2D1" presStyleIdx="0" presStyleCnt="3" custScaleX="91049" custScaleY="100462"/>
      <dgm:spPr/>
    </dgm:pt>
    <dgm:pt modelId="{6E31046B-D4A7-43AD-8AB2-AF9437421ED9}" type="pres">
      <dgm:prSet presAssocID="{8B3BE1E2-E8F4-4765-9745-E3410AF201BE}" presName="connector2" presStyleLbl="sibTrans2D1" presStyleIdx="1" presStyleCnt="3" custScaleX="122714" custLinFactNeighborX="-18839" custLinFactNeighborY="16423"/>
      <dgm:spPr/>
    </dgm:pt>
    <dgm:pt modelId="{B1A2BE7A-7761-4368-BFEC-EE9202311997}" type="pres">
      <dgm:prSet presAssocID="{A26A3CDF-3C88-46E6-8179-B2EB17426E15}" presName="connector3" presStyleLbl="sibTrans2D1" presStyleIdx="2" presStyleCnt="3" custAng="6838790" custScaleX="99103" custScaleY="92298" custLinFactNeighborX="7985" custLinFactNeighborY="-4075"/>
      <dgm:spPr/>
    </dgm:pt>
  </dgm:ptLst>
  <dgm:cxnLst>
    <dgm:cxn modelId="{B03A1E13-8B29-472A-A297-74729917F49C}" type="presOf" srcId="{2C0A21B8-DE6B-431A-9339-6CB6BC3E7774}" destId="{AD62C7E5-4DA1-4649-82BF-A81460274A67}" srcOrd="1" destOrd="0" presId="urn:microsoft.com/office/officeart/2005/8/layout/gear1"/>
    <dgm:cxn modelId="{BAFDD230-B45A-4793-AECF-0263881E56DA}" type="presOf" srcId="{8407A001-D33F-45C1-BDBF-E64C10C8F9BE}" destId="{3FA4343E-F6B9-48BC-869D-2C6B3734373E}" srcOrd="0" destOrd="0" presId="urn:microsoft.com/office/officeart/2005/8/layout/gear1"/>
    <dgm:cxn modelId="{F10B274D-252D-4E3D-B5FA-4A1A05E6D2B1}" type="presOf" srcId="{8407A001-D33F-45C1-BDBF-E64C10C8F9BE}" destId="{08BA7D2F-BCE8-46AC-A498-F10C45F2D23B}" srcOrd="2" destOrd="0" presId="urn:microsoft.com/office/officeart/2005/8/layout/gear1"/>
    <dgm:cxn modelId="{E5E0DC57-0E21-4565-A4CF-90B1E78CE8DF}" type="presOf" srcId="{8B3BE1E2-E8F4-4765-9745-E3410AF201BE}" destId="{6E31046B-D4A7-43AD-8AB2-AF9437421ED9}" srcOrd="0" destOrd="0" presId="urn:microsoft.com/office/officeart/2005/8/layout/gear1"/>
    <dgm:cxn modelId="{5B5CE77C-E692-4BA3-8CDA-17B52204230B}" srcId="{FA78B29C-D208-4E7B-94AA-DDD3D7769DE9}" destId="{668B5773-E4EB-4B6F-A43B-E0C776A37B68}" srcOrd="0" destOrd="0" parTransId="{CD5F87E7-85B8-4709-84A3-D9D48E1BF7B0}" sibTransId="{E2DA97C6-5E48-49CD-BBBB-917DF818E6C0}"/>
    <dgm:cxn modelId="{8F6CFC88-70A6-4597-B3F4-13157FB65ED7}" type="presOf" srcId="{8407A001-D33F-45C1-BDBF-E64C10C8F9BE}" destId="{9C0AEB75-1637-4FAB-AAA7-17AC5D30E5F9}" srcOrd="1" destOrd="0" presId="urn:microsoft.com/office/officeart/2005/8/layout/gear1"/>
    <dgm:cxn modelId="{5BC7AD8F-1F2C-4C4C-8731-2981DE387091}" srcId="{FA78B29C-D208-4E7B-94AA-DDD3D7769DE9}" destId="{2C0A21B8-DE6B-431A-9339-6CB6BC3E7774}" srcOrd="1" destOrd="0" parTransId="{AF38CEC0-7481-4CDF-9DDC-98455F2B5C3B}" sibTransId="{8B3BE1E2-E8F4-4765-9745-E3410AF201BE}"/>
    <dgm:cxn modelId="{C28E9BA5-0412-4EAF-A9AC-FC1BAABA3DB5}" type="presOf" srcId="{E2DA97C6-5E48-49CD-BBBB-917DF818E6C0}" destId="{2CC59136-8F71-44BD-B67D-D458F05CFF4B}" srcOrd="0" destOrd="0" presId="urn:microsoft.com/office/officeart/2005/8/layout/gear1"/>
    <dgm:cxn modelId="{E6874DAF-B3F3-4FA3-AE68-3D3F723130EE}" type="presOf" srcId="{668B5773-E4EB-4B6F-A43B-E0C776A37B68}" destId="{0124DC08-DAD6-4CEC-A622-E02162FD4C42}" srcOrd="1" destOrd="0" presId="urn:microsoft.com/office/officeart/2005/8/layout/gear1"/>
    <dgm:cxn modelId="{2BE243B1-9ED2-41DB-AF50-ECE9E60B059D}" srcId="{FA78B29C-D208-4E7B-94AA-DDD3D7769DE9}" destId="{8407A001-D33F-45C1-BDBF-E64C10C8F9BE}" srcOrd="2" destOrd="0" parTransId="{07ED16A3-F3A2-42F4-A965-601B42C727C4}" sibTransId="{A26A3CDF-3C88-46E6-8179-B2EB17426E15}"/>
    <dgm:cxn modelId="{9A73B5C4-D39E-4245-B83F-56C2273D3846}" type="presOf" srcId="{668B5773-E4EB-4B6F-A43B-E0C776A37B68}" destId="{A0969D52-056E-4F0C-8B20-E482D31D6B70}" srcOrd="0" destOrd="0" presId="urn:microsoft.com/office/officeart/2005/8/layout/gear1"/>
    <dgm:cxn modelId="{E4EB3BC8-DA1C-40DC-9F17-51CDE37B38A7}" type="presOf" srcId="{8407A001-D33F-45C1-BDBF-E64C10C8F9BE}" destId="{B49026C8-295B-4C8D-B46C-6A6DCF9B4951}" srcOrd="3" destOrd="0" presId="urn:microsoft.com/office/officeart/2005/8/layout/gear1"/>
    <dgm:cxn modelId="{2E1067D5-4F4A-450C-97BC-0241D3F91406}" type="presOf" srcId="{2C0A21B8-DE6B-431A-9339-6CB6BC3E7774}" destId="{3FEA56BB-9549-4E9A-A53B-66ECA130E34A}" srcOrd="0" destOrd="0" presId="urn:microsoft.com/office/officeart/2005/8/layout/gear1"/>
    <dgm:cxn modelId="{9350A1D6-5B04-4EEF-AE72-B1493A61B145}" type="presOf" srcId="{A26A3CDF-3C88-46E6-8179-B2EB17426E15}" destId="{B1A2BE7A-7761-4368-BFEC-EE9202311997}" srcOrd="0" destOrd="0" presId="urn:microsoft.com/office/officeart/2005/8/layout/gear1"/>
    <dgm:cxn modelId="{7C817FE9-6675-403C-B447-7A6B9193DB86}" type="presOf" srcId="{2C0A21B8-DE6B-431A-9339-6CB6BC3E7774}" destId="{FB6C1785-EC99-440E-8F3E-4542DA5410FD}" srcOrd="2" destOrd="0" presId="urn:microsoft.com/office/officeart/2005/8/layout/gear1"/>
    <dgm:cxn modelId="{2834B8ED-2A18-4058-98E4-7A0417FB7E51}" type="presOf" srcId="{FA78B29C-D208-4E7B-94AA-DDD3D7769DE9}" destId="{670FC53E-4AB1-4C80-9BFA-381DABCBCA84}" srcOrd="0" destOrd="0" presId="urn:microsoft.com/office/officeart/2005/8/layout/gear1"/>
    <dgm:cxn modelId="{C38EA5FC-1510-4E6A-BD7C-49610174A4B4}" type="presOf" srcId="{668B5773-E4EB-4B6F-A43B-E0C776A37B68}" destId="{22410B63-36FE-47A4-923E-593B61D09E35}" srcOrd="2" destOrd="0" presId="urn:microsoft.com/office/officeart/2005/8/layout/gear1"/>
    <dgm:cxn modelId="{78DEB0F7-23BB-483A-B941-B5380B877371}" type="presParOf" srcId="{670FC53E-4AB1-4C80-9BFA-381DABCBCA84}" destId="{A0969D52-056E-4F0C-8B20-E482D31D6B70}" srcOrd="0" destOrd="0" presId="urn:microsoft.com/office/officeart/2005/8/layout/gear1"/>
    <dgm:cxn modelId="{FCE650F1-141F-44C4-8256-36C8E960C62E}" type="presParOf" srcId="{670FC53E-4AB1-4C80-9BFA-381DABCBCA84}" destId="{0124DC08-DAD6-4CEC-A622-E02162FD4C42}" srcOrd="1" destOrd="0" presId="urn:microsoft.com/office/officeart/2005/8/layout/gear1"/>
    <dgm:cxn modelId="{65613DBD-4677-49FF-8A48-537D2C3B3F32}" type="presParOf" srcId="{670FC53E-4AB1-4C80-9BFA-381DABCBCA84}" destId="{22410B63-36FE-47A4-923E-593B61D09E35}" srcOrd="2" destOrd="0" presId="urn:microsoft.com/office/officeart/2005/8/layout/gear1"/>
    <dgm:cxn modelId="{B3226BE1-93FB-4D96-9BAF-D026E679BF2C}" type="presParOf" srcId="{670FC53E-4AB1-4C80-9BFA-381DABCBCA84}" destId="{3FEA56BB-9549-4E9A-A53B-66ECA130E34A}" srcOrd="3" destOrd="0" presId="urn:microsoft.com/office/officeart/2005/8/layout/gear1"/>
    <dgm:cxn modelId="{74B3313F-0BF3-416A-AB52-2FC33965436D}" type="presParOf" srcId="{670FC53E-4AB1-4C80-9BFA-381DABCBCA84}" destId="{AD62C7E5-4DA1-4649-82BF-A81460274A67}" srcOrd="4" destOrd="0" presId="urn:microsoft.com/office/officeart/2005/8/layout/gear1"/>
    <dgm:cxn modelId="{D60552AC-1DF9-4A99-9739-894A6E2BE845}" type="presParOf" srcId="{670FC53E-4AB1-4C80-9BFA-381DABCBCA84}" destId="{FB6C1785-EC99-440E-8F3E-4542DA5410FD}" srcOrd="5" destOrd="0" presId="urn:microsoft.com/office/officeart/2005/8/layout/gear1"/>
    <dgm:cxn modelId="{4B0868CB-2F7D-4958-8E9F-93820A1ECA2E}" type="presParOf" srcId="{670FC53E-4AB1-4C80-9BFA-381DABCBCA84}" destId="{3FA4343E-F6B9-48BC-869D-2C6B3734373E}" srcOrd="6" destOrd="0" presId="urn:microsoft.com/office/officeart/2005/8/layout/gear1"/>
    <dgm:cxn modelId="{BBE4FA70-B7B4-4EAE-807E-E055C8DBBC3D}" type="presParOf" srcId="{670FC53E-4AB1-4C80-9BFA-381DABCBCA84}" destId="{9C0AEB75-1637-4FAB-AAA7-17AC5D30E5F9}" srcOrd="7" destOrd="0" presId="urn:microsoft.com/office/officeart/2005/8/layout/gear1"/>
    <dgm:cxn modelId="{8CB3DB07-C54E-4824-B7A1-4AF624341948}" type="presParOf" srcId="{670FC53E-4AB1-4C80-9BFA-381DABCBCA84}" destId="{08BA7D2F-BCE8-46AC-A498-F10C45F2D23B}" srcOrd="8" destOrd="0" presId="urn:microsoft.com/office/officeart/2005/8/layout/gear1"/>
    <dgm:cxn modelId="{6DF3446B-A000-4CE4-8EB7-97942D7FDE5C}" type="presParOf" srcId="{670FC53E-4AB1-4C80-9BFA-381DABCBCA84}" destId="{B49026C8-295B-4C8D-B46C-6A6DCF9B4951}" srcOrd="9" destOrd="0" presId="urn:microsoft.com/office/officeart/2005/8/layout/gear1"/>
    <dgm:cxn modelId="{1771EE84-64DB-44A1-BC3E-0AD279697BDB}" type="presParOf" srcId="{670FC53E-4AB1-4C80-9BFA-381DABCBCA84}" destId="{2CC59136-8F71-44BD-B67D-D458F05CFF4B}" srcOrd="10" destOrd="0" presId="urn:microsoft.com/office/officeart/2005/8/layout/gear1"/>
    <dgm:cxn modelId="{B86A2011-B427-40AA-A68F-75AFB2E4BAD3}" type="presParOf" srcId="{670FC53E-4AB1-4C80-9BFA-381DABCBCA84}" destId="{6E31046B-D4A7-43AD-8AB2-AF9437421ED9}" srcOrd="11" destOrd="0" presId="urn:microsoft.com/office/officeart/2005/8/layout/gear1"/>
    <dgm:cxn modelId="{2513D66C-9369-4275-B6B4-30D73959BCC1}" type="presParOf" srcId="{670FC53E-4AB1-4C80-9BFA-381DABCBCA84}" destId="{B1A2BE7A-7761-4368-BFEC-EE920231199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9B4D0-FD59-4E81-8EFC-124E2123B789}">
      <dsp:nvSpPr>
        <dsp:cNvPr id="0" name=""/>
        <dsp:cNvSpPr/>
      </dsp:nvSpPr>
      <dsp:spPr>
        <a:xfrm>
          <a:off x="3247" y="1035592"/>
          <a:ext cx="1952735" cy="403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err="1"/>
            <a:t>Uitgangspunten</a:t>
          </a:r>
          <a:endParaRPr lang="en-US" sz="1400" kern="1200" dirty="0"/>
        </a:p>
      </dsp:txBody>
      <dsp:txXfrm>
        <a:off x="3247" y="1035592"/>
        <a:ext cx="1952735" cy="403200"/>
      </dsp:txXfrm>
    </dsp:sp>
    <dsp:sp modelId="{AFC8BD0B-6649-4CE2-BAA3-89C6089C9D8C}">
      <dsp:nvSpPr>
        <dsp:cNvPr id="0" name=""/>
        <dsp:cNvSpPr/>
      </dsp:nvSpPr>
      <dsp:spPr>
        <a:xfrm>
          <a:off x="3247" y="1438792"/>
          <a:ext cx="1952735" cy="17023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Diverse </a:t>
          </a:r>
          <a:r>
            <a:rPr lang="en-US" sz="1400" kern="1200" dirty="0" err="1"/>
            <a:t>samenstelling</a:t>
          </a:r>
          <a:r>
            <a:rPr lang="en-US" sz="1400" kern="1200" dirty="0"/>
            <a:t> en expertise</a:t>
          </a:r>
        </a:p>
        <a:p>
          <a:pPr marL="114300" lvl="1" indent="-114300" algn="l" defTabSz="622300">
            <a:lnSpc>
              <a:spcPct val="90000"/>
            </a:lnSpc>
            <a:spcBef>
              <a:spcPct val="0"/>
            </a:spcBef>
            <a:spcAft>
              <a:spcPct val="15000"/>
            </a:spcAft>
            <a:buChar char="•"/>
          </a:pPr>
          <a:r>
            <a:rPr lang="en-US" sz="1400" kern="1200" dirty="0" err="1"/>
            <a:t>Aansluiten</a:t>
          </a:r>
          <a:r>
            <a:rPr lang="en-US" sz="1400" kern="1200" dirty="0"/>
            <a:t> </a:t>
          </a:r>
          <a:r>
            <a:rPr lang="en-US" sz="1400" kern="1200" dirty="0" err="1"/>
            <a:t>bij</a:t>
          </a:r>
          <a:r>
            <a:rPr lang="en-US" sz="1400" kern="1200" dirty="0"/>
            <a:t> concerns </a:t>
          </a:r>
          <a:r>
            <a:rPr lang="en-US" sz="1400" kern="1200" dirty="0" err="1"/>
            <a:t>deelnemers</a:t>
          </a:r>
          <a:endParaRPr lang="en-US" sz="1400" kern="1200" dirty="0"/>
        </a:p>
      </dsp:txBody>
      <dsp:txXfrm>
        <a:off x="3247" y="1438792"/>
        <a:ext cx="1952735" cy="1702328"/>
      </dsp:txXfrm>
    </dsp:sp>
    <dsp:sp modelId="{B4F9CEC8-C437-4BDE-A887-F9B4320FA0C4}">
      <dsp:nvSpPr>
        <dsp:cNvPr id="0" name=""/>
        <dsp:cNvSpPr/>
      </dsp:nvSpPr>
      <dsp:spPr>
        <a:xfrm>
          <a:off x="2229366" y="1035592"/>
          <a:ext cx="1952735" cy="403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err="1"/>
            <a:t>Vormgeving</a:t>
          </a:r>
          <a:endParaRPr lang="en-US" sz="1400" kern="1200" dirty="0"/>
        </a:p>
      </dsp:txBody>
      <dsp:txXfrm>
        <a:off x="2229366" y="1035592"/>
        <a:ext cx="1952735" cy="403200"/>
      </dsp:txXfrm>
    </dsp:sp>
    <dsp:sp modelId="{26B046A2-7091-4532-9956-D64C8984D24F}">
      <dsp:nvSpPr>
        <dsp:cNvPr id="0" name=""/>
        <dsp:cNvSpPr/>
      </dsp:nvSpPr>
      <dsp:spPr>
        <a:xfrm>
          <a:off x="2229366" y="1438792"/>
          <a:ext cx="1952735" cy="17023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Gedeeld</a:t>
          </a:r>
          <a:r>
            <a:rPr lang="en-US" sz="1400" kern="1200" dirty="0"/>
            <a:t> </a:t>
          </a:r>
          <a:r>
            <a:rPr lang="en-US" sz="1400" kern="1200" dirty="0" err="1"/>
            <a:t>eigenaarschap</a:t>
          </a:r>
          <a:r>
            <a:rPr lang="en-US" sz="1400" kern="1200" dirty="0"/>
            <a:t> door </a:t>
          </a:r>
          <a:r>
            <a:rPr lang="en-US" sz="1400" kern="1200" dirty="0" err="1"/>
            <a:t>gezamenlijke</a:t>
          </a:r>
          <a:r>
            <a:rPr lang="en-US" sz="1400" kern="1200" dirty="0"/>
            <a:t> </a:t>
          </a:r>
          <a:r>
            <a:rPr lang="en-US" sz="1400" kern="1200" dirty="0" err="1"/>
            <a:t>vormgeving</a:t>
          </a:r>
          <a:r>
            <a:rPr lang="en-US" sz="1400" kern="1200" dirty="0"/>
            <a:t> </a:t>
          </a:r>
          <a:r>
            <a:rPr lang="en-US" sz="1400" kern="1200" dirty="0" err="1"/>
            <a:t>programma</a:t>
          </a:r>
          <a:r>
            <a:rPr lang="en-US" sz="1400" kern="1200" dirty="0"/>
            <a:t> en</a:t>
          </a:r>
        </a:p>
        <a:p>
          <a:pPr marL="114300" lvl="1" indent="-114300" algn="l" defTabSz="622300">
            <a:lnSpc>
              <a:spcPct val="90000"/>
            </a:lnSpc>
            <a:spcBef>
              <a:spcPct val="0"/>
            </a:spcBef>
            <a:spcAft>
              <a:spcPct val="15000"/>
            </a:spcAft>
            <a:buChar char="•"/>
          </a:pPr>
          <a:r>
            <a:rPr lang="en-US" sz="1400" kern="1200" dirty="0" err="1"/>
            <a:t>gezamenlijke</a:t>
          </a:r>
          <a:r>
            <a:rPr lang="en-US" sz="1400" kern="1200" dirty="0"/>
            <a:t> </a:t>
          </a:r>
          <a:r>
            <a:rPr lang="en-US" sz="1400" kern="1200" dirty="0" err="1"/>
            <a:t>voorbereiding</a:t>
          </a:r>
          <a:r>
            <a:rPr lang="en-US" sz="1400" kern="1200" dirty="0"/>
            <a:t> </a:t>
          </a:r>
        </a:p>
      </dsp:txBody>
      <dsp:txXfrm>
        <a:off x="2229366" y="1438792"/>
        <a:ext cx="1952735" cy="1702328"/>
      </dsp:txXfrm>
    </dsp:sp>
    <dsp:sp modelId="{88EE2CAF-3C67-4038-980A-7561D255AAAA}">
      <dsp:nvSpPr>
        <dsp:cNvPr id="0" name=""/>
        <dsp:cNvSpPr/>
      </dsp:nvSpPr>
      <dsp:spPr>
        <a:xfrm>
          <a:off x="4455485" y="1035592"/>
          <a:ext cx="1952735" cy="403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Reis</a:t>
          </a:r>
        </a:p>
      </dsp:txBody>
      <dsp:txXfrm>
        <a:off x="4455485" y="1035592"/>
        <a:ext cx="1952735" cy="403200"/>
      </dsp:txXfrm>
    </dsp:sp>
    <dsp:sp modelId="{EF0437BA-D644-41F5-B309-B1F9A8013858}">
      <dsp:nvSpPr>
        <dsp:cNvPr id="0" name=""/>
        <dsp:cNvSpPr/>
      </dsp:nvSpPr>
      <dsp:spPr>
        <a:xfrm>
          <a:off x="4455485" y="1438792"/>
          <a:ext cx="1952735" cy="17023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Keuzemogelijkheden</a:t>
          </a:r>
          <a:r>
            <a:rPr lang="en-US" sz="1400" kern="1200" dirty="0"/>
            <a:t> in </a:t>
          </a:r>
          <a:r>
            <a:rPr lang="en-US" sz="1400" kern="1200" dirty="0" err="1"/>
            <a:t>programma</a:t>
          </a:r>
          <a:r>
            <a:rPr lang="en-US" sz="1400" kern="1200" dirty="0"/>
            <a:t> (</a:t>
          </a:r>
          <a:r>
            <a:rPr lang="en-US" sz="1400" kern="1200" dirty="0" err="1"/>
            <a:t>conferentie</a:t>
          </a:r>
          <a:r>
            <a:rPr lang="en-US" sz="1400" kern="1200" dirty="0"/>
            <a:t>) en </a:t>
          </a:r>
          <a:r>
            <a:rPr lang="en-US" sz="1400" kern="1200" dirty="0" err="1"/>
            <a:t>gezamenlijk</a:t>
          </a:r>
          <a:r>
            <a:rPr lang="en-US" sz="1400" kern="1200" dirty="0"/>
            <a:t> </a:t>
          </a:r>
          <a:r>
            <a:rPr lang="en-US" sz="1400" kern="1200" dirty="0" err="1"/>
            <a:t>deel</a:t>
          </a:r>
          <a:r>
            <a:rPr lang="en-US" sz="1400" kern="1200" dirty="0"/>
            <a:t> (taken)</a:t>
          </a:r>
        </a:p>
        <a:p>
          <a:pPr marL="114300" lvl="1" indent="-114300" algn="l" defTabSz="622300">
            <a:lnSpc>
              <a:spcPct val="90000"/>
            </a:lnSpc>
            <a:spcBef>
              <a:spcPct val="0"/>
            </a:spcBef>
            <a:spcAft>
              <a:spcPct val="15000"/>
            </a:spcAft>
            <a:buChar char="•"/>
          </a:pPr>
          <a:r>
            <a:rPr lang="en-US" sz="1400" kern="1200" dirty="0" err="1"/>
            <a:t>Gezamenlijke</a:t>
          </a:r>
          <a:r>
            <a:rPr lang="en-US" sz="1400" kern="1200" dirty="0"/>
            <a:t> </a:t>
          </a:r>
          <a:r>
            <a:rPr lang="en-US" sz="1400" kern="1200" dirty="0" err="1"/>
            <a:t>reflectie</a:t>
          </a:r>
          <a:r>
            <a:rPr lang="en-US" sz="1400" kern="1200" dirty="0"/>
            <a:t> </a:t>
          </a:r>
          <a:r>
            <a:rPr lang="en-US" sz="1400" kern="1200" dirty="0" err="1"/>
            <a:t>leidend</a:t>
          </a:r>
          <a:r>
            <a:rPr lang="en-US" sz="1400" kern="1200" dirty="0"/>
            <a:t> tot </a:t>
          </a:r>
          <a:r>
            <a:rPr lang="en-US" sz="1400" kern="1200" dirty="0" err="1"/>
            <a:t>een</a:t>
          </a:r>
          <a:r>
            <a:rPr lang="en-US" sz="1400" kern="1200" dirty="0"/>
            <a:t> product (blogs)</a:t>
          </a:r>
        </a:p>
      </dsp:txBody>
      <dsp:txXfrm>
        <a:off x="4455485" y="1438792"/>
        <a:ext cx="1952735" cy="1702328"/>
      </dsp:txXfrm>
    </dsp:sp>
    <dsp:sp modelId="{1B3131C5-CD47-4073-8351-3F3C13B6AAE1}">
      <dsp:nvSpPr>
        <dsp:cNvPr id="0" name=""/>
        <dsp:cNvSpPr/>
      </dsp:nvSpPr>
      <dsp:spPr>
        <a:xfrm>
          <a:off x="6681604" y="1035592"/>
          <a:ext cx="1952735" cy="403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err="1"/>
            <a:t>Vervolg</a:t>
          </a:r>
          <a:endParaRPr lang="en-US" sz="1400" kern="1200" dirty="0"/>
        </a:p>
      </dsp:txBody>
      <dsp:txXfrm>
        <a:off x="6681604" y="1035592"/>
        <a:ext cx="1952735" cy="403200"/>
      </dsp:txXfrm>
    </dsp:sp>
    <dsp:sp modelId="{8898F2AD-B35F-416B-8155-0362BCA84475}">
      <dsp:nvSpPr>
        <dsp:cNvPr id="0" name=""/>
        <dsp:cNvSpPr/>
      </dsp:nvSpPr>
      <dsp:spPr>
        <a:xfrm>
          <a:off x="6681604" y="1438792"/>
          <a:ext cx="1952735" cy="17023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Inbedding</a:t>
          </a:r>
          <a:r>
            <a:rPr lang="en-US" sz="1400" kern="1200" dirty="0"/>
            <a:t> in </a:t>
          </a:r>
          <a:r>
            <a:rPr lang="en-US" sz="1400" kern="1200" dirty="0" err="1"/>
            <a:t>dagelijkse</a:t>
          </a:r>
          <a:r>
            <a:rPr lang="en-US" sz="1400" kern="1200" dirty="0"/>
            <a:t> </a:t>
          </a:r>
          <a:r>
            <a:rPr lang="en-US" sz="1400" kern="1200" dirty="0" err="1"/>
            <a:t>praktijk</a:t>
          </a:r>
          <a:r>
            <a:rPr lang="en-US" sz="1400" kern="1200" dirty="0"/>
            <a:t> (</a:t>
          </a:r>
          <a:r>
            <a:rPr lang="en-US" sz="1400" kern="1200" dirty="0" err="1"/>
            <a:t>persoonlijk</a:t>
          </a:r>
          <a:r>
            <a:rPr lang="en-US" sz="1400" kern="1200" dirty="0"/>
            <a:t> en </a:t>
          </a:r>
          <a:r>
            <a:rPr lang="en-US" sz="1400" kern="1200" dirty="0" err="1"/>
            <a:t>professioneel</a:t>
          </a:r>
          <a:r>
            <a:rPr lang="en-US" sz="1400" kern="1200" dirty="0"/>
            <a:t>) ….</a:t>
          </a:r>
        </a:p>
      </dsp:txBody>
      <dsp:txXfrm>
        <a:off x="6681604" y="1438792"/>
        <a:ext cx="1952735" cy="1702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69D52-056E-4F0C-8B20-E482D31D6B70}">
      <dsp:nvSpPr>
        <dsp:cNvPr id="0" name=""/>
        <dsp:cNvSpPr/>
      </dsp:nvSpPr>
      <dsp:spPr>
        <a:xfrm>
          <a:off x="4694733" y="2739169"/>
          <a:ext cx="3044429" cy="3044429"/>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tx1"/>
              </a:solidFill>
            </a:rPr>
            <a:t>Het leren van de lerarenopleider</a:t>
          </a:r>
        </a:p>
      </dsp:txBody>
      <dsp:txXfrm>
        <a:off x="5306799" y="3452312"/>
        <a:ext cx="1820297" cy="1564899"/>
      </dsp:txXfrm>
    </dsp:sp>
    <dsp:sp modelId="{3FEA56BB-9549-4E9A-A53B-66ECA130E34A}">
      <dsp:nvSpPr>
        <dsp:cNvPr id="0" name=""/>
        <dsp:cNvSpPr/>
      </dsp:nvSpPr>
      <dsp:spPr>
        <a:xfrm>
          <a:off x="2106116" y="2119688"/>
          <a:ext cx="3137533" cy="3180310"/>
        </a:xfrm>
        <a:prstGeom prst="gear6">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bg1"/>
              </a:solidFill>
            </a:rPr>
            <a:t>Het leren van de (aanstaande) leraar</a:t>
          </a:r>
        </a:p>
      </dsp:txBody>
      <dsp:txXfrm>
        <a:off x="2895999" y="2920656"/>
        <a:ext cx="1557767" cy="1578374"/>
      </dsp:txXfrm>
    </dsp:sp>
    <dsp:sp modelId="{3FA4343E-F6B9-48BC-869D-2C6B3734373E}">
      <dsp:nvSpPr>
        <dsp:cNvPr id="0" name=""/>
        <dsp:cNvSpPr/>
      </dsp:nvSpPr>
      <dsp:spPr>
        <a:xfrm rot="20700000">
          <a:off x="3710111" y="238932"/>
          <a:ext cx="2994208" cy="2976510"/>
        </a:xfrm>
        <a:prstGeom prst="gear6">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b="1" kern="1200" dirty="0">
              <a:solidFill>
                <a:schemeClr val="tx1"/>
              </a:solidFill>
            </a:rPr>
            <a:t>Het leren van de leerling</a:t>
          </a:r>
        </a:p>
      </dsp:txBody>
      <dsp:txXfrm rot="-20700000">
        <a:off x="4367879" y="890718"/>
        <a:ext cx="1678673" cy="1672938"/>
      </dsp:txXfrm>
    </dsp:sp>
    <dsp:sp modelId="{2CC59136-8F71-44BD-B67D-D458F05CFF4B}">
      <dsp:nvSpPr>
        <dsp:cNvPr id="0" name=""/>
        <dsp:cNvSpPr/>
      </dsp:nvSpPr>
      <dsp:spPr>
        <a:xfrm>
          <a:off x="4650040" y="2262188"/>
          <a:ext cx="3548060" cy="3914873"/>
        </a:xfrm>
        <a:prstGeom prst="circularArrow">
          <a:avLst>
            <a:gd name="adj1" fmla="val 4687"/>
            <a:gd name="adj2" fmla="val 299029"/>
            <a:gd name="adj3" fmla="val 2541013"/>
            <a:gd name="adj4" fmla="val 15808752"/>
            <a:gd name="adj5" fmla="val 5469"/>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E31046B-D4A7-43AD-8AB2-AF9437421ED9}">
      <dsp:nvSpPr>
        <dsp:cNvPr id="0" name=""/>
        <dsp:cNvSpPr/>
      </dsp:nvSpPr>
      <dsp:spPr>
        <a:xfrm>
          <a:off x="1676365" y="1988906"/>
          <a:ext cx="3474425" cy="2831319"/>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1A2BE7A-7761-4368-BFEC-EE9202311997}">
      <dsp:nvSpPr>
        <dsp:cNvPr id="0" name=""/>
        <dsp:cNvSpPr/>
      </dsp:nvSpPr>
      <dsp:spPr>
        <a:xfrm rot="6838790">
          <a:off x="3919216" y="4280"/>
          <a:ext cx="3025349" cy="2817610"/>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A354E-D55A-4C87-A78E-4196777433ED}"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5979D-A85B-4116-9817-E48CC538E09B}" type="slidenum">
              <a:rPr lang="en-US" smtClean="0"/>
              <a:t>‹nr.›</a:t>
            </a:fld>
            <a:endParaRPr lang="en-US"/>
          </a:p>
        </p:txBody>
      </p:sp>
    </p:spTree>
    <p:extLst>
      <p:ext uri="{BB962C8B-B14F-4D97-AF65-F5344CB8AC3E}">
        <p14:creationId xmlns:p14="http://schemas.microsoft.com/office/powerpoint/2010/main" val="3225101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solidFill>
                <a:srgbClr val="FF0000"/>
              </a:solidFill>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nl-NL"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708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Aanleiding</a:t>
            </a:r>
            <a:r>
              <a:rPr lang="en-US" dirty="0"/>
              <a:t>: </a:t>
            </a:r>
            <a:r>
              <a:rPr lang="en-US" dirty="0" err="1"/>
              <a:t>visie</a:t>
            </a:r>
            <a:r>
              <a:rPr lang="en-US" dirty="0"/>
              <a:t> van Velon </a:t>
            </a:r>
          </a:p>
        </p:txBody>
      </p:sp>
      <p:sp>
        <p:nvSpPr>
          <p:cNvPr id="4" name="Slide Number Placeholder 3"/>
          <p:cNvSpPr>
            <a:spLocks noGrp="1"/>
          </p:cNvSpPr>
          <p:nvPr>
            <p:ph type="sldNum" sz="quarter" idx="5"/>
          </p:nvPr>
        </p:nvSpPr>
        <p:spPr/>
        <p:txBody>
          <a:bodyPr/>
          <a:lstStyle/>
          <a:p>
            <a:fld id="{9EC5979D-A85B-4116-9817-E48CC538E09B}" type="slidenum">
              <a:rPr lang="en-US" smtClean="0"/>
              <a:t>3</a:t>
            </a:fld>
            <a:endParaRPr lang="en-US"/>
          </a:p>
        </p:txBody>
      </p:sp>
    </p:spTree>
    <p:extLst>
      <p:ext uri="{BB962C8B-B14F-4D97-AF65-F5344CB8AC3E}">
        <p14:creationId xmlns:p14="http://schemas.microsoft.com/office/powerpoint/2010/main" val="298971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Aanleiding</a:t>
            </a:r>
            <a:r>
              <a:rPr lang="en-US" dirty="0"/>
              <a:t> </a:t>
            </a:r>
          </a:p>
        </p:txBody>
      </p:sp>
      <p:sp>
        <p:nvSpPr>
          <p:cNvPr id="4" name="Slide Number Placeholder 3"/>
          <p:cNvSpPr>
            <a:spLocks noGrp="1"/>
          </p:cNvSpPr>
          <p:nvPr>
            <p:ph type="sldNum" sz="quarter" idx="5"/>
          </p:nvPr>
        </p:nvSpPr>
        <p:spPr/>
        <p:txBody>
          <a:bodyPr/>
          <a:lstStyle/>
          <a:p>
            <a:fld id="{9EC5979D-A85B-4116-9817-E48CC538E09B}" type="slidenum">
              <a:rPr lang="en-US" smtClean="0"/>
              <a:t>4</a:t>
            </a:fld>
            <a:endParaRPr lang="en-US"/>
          </a:p>
        </p:txBody>
      </p:sp>
    </p:spTree>
    <p:extLst>
      <p:ext uri="{BB962C8B-B14F-4D97-AF65-F5344CB8AC3E}">
        <p14:creationId xmlns:p14="http://schemas.microsoft.com/office/powerpoint/2010/main" val="4053822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Drieslag ‘leren van leerlingen’, ‘leren van (aanstaande) leraren’ en ‘het eigen leren van de lerarenopleider</a:t>
            </a:r>
          </a:p>
          <a:p>
            <a:endParaRPr lang="nl-NL" sz="1200" dirty="0"/>
          </a:p>
          <a:p>
            <a:r>
              <a:rPr lang="nl-NL" sz="1200" b="1" dirty="0" err="1"/>
              <a:t>ICOms</a:t>
            </a:r>
            <a:r>
              <a:rPr lang="nl-NL" sz="1200" b="1" dirty="0"/>
              <a:t> KU Leuven</a:t>
            </a:r>
          </a:p>
          <a:p>
            <a:endParaRPr lang="nl-NL" sz="1200" b="1" dirty="0"/>
          </a:p>
          <a:p>
            <a:r>
              <a:rPr lang="nl-NL" b="1" dirty="0">
                <a:latin typeface="Aptos" panose="020B0004020202020204" pitchFamily="34" charset="0"/>
              </a:rPr>
              <a:t>Internationale competenties Nuffic</a:t>
            </a:r>
          </a:p>
          <a:p>
            <a:r>
              <a:rPr lang="nl-NL" dirty="0">
                <a:latin typeface="Aptos" panose="020B0004020202020204" pitchFamily="34" charset="0"/>
              </a:rPr>
              <a:t>- Interculturele competenties; </a:t>
            </a:r>
            <a:r>
              <a:rPr lang="nl-NL" i="1" dirty="0">
                <a:latin typeface="Aptos" panose="020B0004020202020204" pitchFamily="34" charset="0"/>
              </a:rPr>
              <a:t>houding kennis vaardigheden</a:t>
            </a:r>
          </a:p>
          <a:p>
            <a:r>
              <a:rPr lang="nl-NL" dirty="0">
                <a:latin typeface="Aptos" panose="020B0004020202020204" pitchFamily="34" charset="0"/>
              </a:rPr>
              <a:t>- Internationale oriëntatie: </a:t>
            </a:r>
            <a:r>
              <a:rPr lang="nl-NL" i="1" dirty="0">
                <a:latin typeface="Aptos" panose="020B0004020202020204" pitchFamily="34" charset="0"/>
              </a:rPr>
              <a:t>Maatschappij &amp; wereld - Opleiding en beroep</a:t>
            </a:r>
          </a:p>
          <a:p>
            <a:r>
              <a:rPr lang="nl-NL" dirty="0">
                <a:latin typeface="Aptos" panose="020B0004020202020204" pitchFamily="34" charset="0"/>
              </a:rPr>
              <a:t> - Persoonlijke ontwikkeling</a:t>
            </a:r>
          </a:p>
          <a:p>
            <a:endParaRPr lang="nl-NL" sz="1200" dirty="0"/>
          </a:p>
          <a:p>
            <a:endParaRPr lang="nl-NL" sz="1200" dirty="0"/>
          </a:p>
          <a:p>
            <a:pPr algn="l">
              <a:buFont typeface="Arial" panose="020B0604020202020204" pitchFamily="34" charset="0"/>
              <a:buChar char="•"/>
            </a:pPr>
            <a:r>
              <a:rPr lang="nl-NL" b="0" i="0" dirty="0">
                <a:solidFill>
                  <a:srgbClr val="1E2030"/>
                </a:solidFill>
                <a:effectLst/>
                <a:latin typeface="Buenos Aires"/>
              </a:rPr>
              <a:t>De meest genoemde reden voor internationalisering volgens de begeleiders is de persoonlijke en maatschappelijke vorming van de leerlingen en studenten. 80% van de begeleiders die de vragenlijst hebben ingevuld zien deze reden als (erg) belangrijk.</a:t>
            </a:r>
          </a:p>
          <a:p>
            <a:pPr algn="l">
              <a:buFont typeface="Arial" panose="020B0604020202020204" pitchFamily="34" charset="0"/>
              <a:buChar char="•"/>
            </a:pPr>
            <a:r>
              <a:rPr lang="nl-NL" b="0" i="0" dirty="0">
                <a:solidFill>
                  <a:srgbClr val="1E2030"/>
                </a:solidFill>
                <a:effectLst/>
                <a:latin typeface="Buenos Aires"/>
              </a:rPr>
              <a:t>Andere redenen voor internationalisering zijn het stimuleren van de internationale kennisdeling- en vorming en de aansluiting op de arbeidsmarkt. Deze worden door ongeveer 75% van de respondenten als (erg) belangrijk gezien.</a:t>
            </a:r>
          </a:p>
          <a:p>
            <a:pPr algn="l">
              <a:buFont typeface="Arial" panose="020B0604020202020204" pitchFamily="34" charset="0"/>
              <a:buChar char="•"/>
            </a:pPr>
            <a:r>
              <a:rPr lang="nl-NL" b="0" i="0" dirty="0">
                <a:solidFill>
                  <a:srgbClr val="1E2030"/>
                </a:solidFill>
                <a:effectLst/>
                <a:latin typeface="Buenos Aires"/>
              </a:rPr>
              <a:t>De redenen voor internationalisering die het minst vaak werden genoemd, zijn thema's als culturele diversiteit en de aanwezigheid van internationale leerlingen/studenten en/of staf in de onderwijsomgeving. Ongeveer 20% van de respondenten gaf aan deze (erg) belangrijk te vinden.</a:t>
            </a:r>
          </a:p>
          <a:p>
            <a:pPr algn="l">
              <a:buFont typeface="Arial" panose="020B0604020202020204" pitchFamily="34" charset="0"/>
              <a:buChar char="•"/>
            </a:pPr>
            <a:endParaRPr lang="nl-NL" b="0" i="0" dirty="0">
              <a:solidFill>
                <a:srgbClr val="1E2030"/>
              </a:solidFill>
              <a:effectLst/>
              <a:latin typeface="Buenos Aires"/>
            </a:endParaRPr>
          </a:p>
          <a:p>
            <a:pPr algn="l">
              <a:buFont typeface="Arial" panose="020B0604020202020204" pitchFamily="34" charset="0"/>
              <a:buChar char="•"/>
            </a:pPr>
            <a:r>
              <a:rPr lang="nl-NL" b="0" i="0" dirty="0">
                <a:solidFill>
                  <a:srgbClr val="1E2030"/>
                </a:solidFill>
                <a:effectLst/>
                <a:latin typeface="Buenos Aires"/>
              </a:rPr>
              <a:t>In gesprek </a:t>
            </a:r>
            <a:r>
              <a:rPr lang="nl-NL" b="0" i="0" dirty="0" err="1">
                <a:solidFill>
                  <a:srgbClr val="1E2030"/>
                </a:solidFill>
                <a:effectLst/>
                <a:latin typeface="Buenos Aires"/>
              </a:rPr>
              <a:t>mbv</a:t>
            </a:r>
            <a:r>
              <a:rPr lang="nl-NL" b="0" i="0" dirty="0">
                <a:solidFill>
                  <a:srgbClr val="1E2030"/>
                </a:solidFill>
                <a:effectLst/>
                <a:latin typeface="Buenos Aires"/>
              </a:rPr>
              <a:t> reflectieformulier </a:t>
            </a:r>
            <a:r>
              <a:rPr lang="nl-NL" b="0" i="0" dirty="0" err="1">
                <a:solidFill>
                  <a:srgbClr val="1E2030"/>
                </a:solidFill>
                <a:effectLst/>
                <a:latin typeface="Buenos Aires"/>
              </a:rPr>
              <a:t>Icoms</a:t>
            </a:r>
            <a:r>
              <a:rPr lang="nl-NL" b="0" i="0" dirty="0">
                <a:solidFill>
                  <a:srgbClr val="1E2030"/>
                </a:solidFill>
                <a:effectLst/>
                <a:latin typeface="Buenos Aires"/>
              </a:rPr>
              <a:t> : hoe zien lerarenopleiders zichzelf en waar liggen ontwikkelmogelijkheden / behoeften</a:t>
            </a:r>
          </a:p>
          <a:p>
            <a:endParaRPr lang="nl-NL" dirty="0"/>
          </a:p>
        </p:txBody>
      </p:sp>
      <p:sp>
        <p:nvSpPr>
          <p:cNvPr id="4" name="Tijdelijke aanduiding voor dianummer 3"/>
          <p:cNvSpPr>
            <a:spLocks noGrp="1"/>
          </p:cNvSpPr>
          <p:nvPr>
            <p:ph type="sldNum" sz="quarter" idx="5"/>
          </p:nvPr>
        </p:nvSpPr>
        <p:spPr/>
        <p:txBody>
          <a:bodyPr/>
          <a:lstStyle/>
          <a:p>
            <a:fld id="{9EC5979D-A85B-4116-9817-E48CC538E09B}" type="slidenum">
              <a:rPr lang="en-US" smtClean="0"/>
              <a:t>7</a:t>
            </a:fld>
            <a:endParaRPr lang="en-US"/>
          </a:p>
        </p:txBody>
      </p:sp>
    </p:spTree>
    <p:extLst>
      <p:ext uri="{BB962C8B-B14F-4D97-AF65-F5344CB8AC3E}">
        <p14:creationId xmlns:p14="http://schemas.microsoft.com/office/powerpoint/2010/main" val="232157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zou willen benadrukken dat het van belang is om te ervaren hoe bijvoorbeeld leraren opleiden in een ander land gaat. Voor mij zelf (en mijn kinderen) is een bezoek van 6 maanden aan </a:t>
            </a:r>
            <a:r>
              <a:rPr lang="nl-NL" dirty="0" err="1"/>
              <a:t>Australie</a:t>
            </a:r>
            <a:r>
              <a:rPr lang="nl-NL" dirty="0"/>
              <a:t> tijdens mijn </a:t>
            </a:r>
            <a:r>
              <a:rPr lang="nl-NL" dirty="0" err="1"/>
              <a:t>promotie-onderzoek</a:t>
            </a:r>
            <a:r>
              <a:rPr lang="nl-NL" dirty="0"/>
              <a:t> van essentieel belang geweest. Niet alleen voor mijn onderzoek maar ook voor mijn identiteit als lerarenopleider en mens. Ervaren doe je met hoofd hart en handen – dan kun je ervan leren.</a:t>
            </a:r>
          </a:p>
          <a:p>
            <a:r>
              <a:rPr lang="nl-NL" dirty="0"/>
              <a:t>Deze school in het zuiden van </a:t>
            </a:r>
            <a:r>
              <a:rPr lang="nl-NL" dirty="0" err="1"/>
              <a:t>Israel</a:t>
            </a:r>
            <a:r>
              <a:rPr lang="nl-NL" dirty="0"/>
              <a:t> ontving ons hartelijke. Ze hebben gedeeld hoe zij nieuwe leraren opvangen / onder hun hoede nemen. Een meester-gezel inductieperiode waarin Relatie voorop staat. Ook waren er twee leerlingen uit het VO die vertelden hoe zij van PO naar VO begeleid waren en nog steeds graag terug komen op hun basisschool. Wij ervoeren in </a:t>
            </a:r>
            <a:r>
              <a:rPr lang="nl-NL" dirty="0" err="1"/>
              <a:t>Israel</a:t>
            </a:r>
            <a:r>
              <a:rPr lang="nl-NL" dirty="0"/>
              <a:t> dat wij al een mooie ontwikkeling hebben ingezet in het samen opleiden, wat we daar niet zo terug zagen.</a:t>
            </a:r>
          </a:p>
          <a:p>
            <a:r>
              <a:rPr lang="nl-NL" dirty="0"/>
              <a:t>Wat zou jij een internationale delegatie </a:t>
            </a:r>
            <a:r>
              <a:rPr lang="nl-NL"/>
              <a:t>laten ervaren?</a:t>
            </a:r>
            <a:endParaRPr lang="en-GB" dirty="0"/>
          </a:p>
        </p:txBody>
      </p:sp>
      <p:sp>
        <p:nvSpPr>
          <p:cNvPr id="4" name="Tijdelijke aanduiding voor dianummer 3"/>
          <p:cNvSpPr>
            <a:spLocks noGrp="1"/>
          </p:cNvSpPr>
          <p:nvPr>
            <p:ph type="sldNum" sz="quarter" idx="5"/>
          </p:nvPr>
        </p:nvSpPr>
        <p:spPr/>
        <p:txBody>
          <a:bodyPr/>
          <a:lstStyle/>
          <a:p>
            <a:fld id="{9EC5979D-A85B-4116-9817-E48CC538E09B}" type="slidenum">
              <a:rPr lang="en-US" smtClean="0"/>
              <a:t>9</a:t>
            </a:fld>
            <a:endParaRPr lang="en-US"/>
          </a:p>
        </p:txBody>
      </p:sp>
    </p:spTree>
    <p:extLst>
      <p:ext uri="{BB962C8B-B14F-4D97-AF65-F5344CB8AC3E}">
        <p14:creationId xmlns:p14="http://schemas.microsoft.com/office/powerpoint/2010/main" val="809702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FE85FF-77E7-4718-A933-40A44B264B97}"/>
              </a:ext>
            </a:extLst>
          </p:cNvPr>
          <p:cNvGrpSpPr>
            <a:grpSpLocks noSelect="1"/>
          </p:cNvGrpSpPr>
          <p:nvPr userDrawn="1"/>
        </p:nvGrpSpPr>
        <p:grpSpPr>
          <a:xfrm>
            <a:off x="795" y="3416300"/>
            <a:ext cx="5402443" cy="3441700"/>
            <a:chOff x="7938" y="3416300"/>
            <a:chExt cx="5403850" cy="3441700"/>
          </a:xfrm>
        </p:grpSpPr>
        <p:sp>
          <p:nvSpPr>
            <p:cNvPr id="6" name="Freeform 5">
              <a:extLst>
                <a:ext uri="{FF2B5EF4-FFF2-40B4-BE49-F238E27FC236}">
                  <a16:creationId xmlns:a16="http://schemas.microsoft.com/office/drawing/2014/main" id="{E2F26881-CBD4-4010-9EC1-EE485C282C3E}"/>
                </a:ext>
              </a:extLst>
            </p:cNvPr>
            <p:cNvSpPr>
              <a:spLocks noSelect="1"/>
            </p:cNvSpPr>
            <p:nvPr/>
          </p:nvSpPr>
          <p:spPr bwMode="auto">
            <a:xfrm>
              <a:off x="7938" y="3417888"/>
              <a:ext cx="2036763" cy="1196975"/>
            </a:xfrm>
            <a:custGeom>
              <a:avLst/>
              <a:gdLst>
                <a:gd name="T0" fmla="*/ 6137 w 6422"/>
                <a:gd name="T1" fmla="*/ 3769 h 3769"/>
                <a:gd name="T2" fmla="*/ 0 w 6422"/>
                <a:gd name="T3" fmla="*/ 3769 h 3769"/>
                <a:gd name="T4" fmla="*/ 0 w 6422"/>
                <a:gd name="T5" fmla="*/ 0 h 3769"/>
                <a:gd name="T6" fmla="*/ 4436 w 6422"/>
                <a:gd name="T7" fmla="*/ 0 h 3769"/>
                <a:gd name="T8" fmla="*/ 4440 w 6422"/>
                <a:gd name="T9" fmla="*/ 1 h 3769"/>
                <a:gd name="T10" fmla="*/ 4469 w 6422"/>
                <a:gd name="T11" fmla="*/ 33 h 3769"/>
                <a:gd name="T12" fmla="*/ 6338 w 6422"/>
                <a:gd name="T13" fmla="*/ 3429 h 3769"/>
                <a:gd name="T14" fmla="*/ 6137 w 6422"/>
                <a:gd name="T15" fmla="*/ 3769 h 3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22" h="3769">
                  <a:moveTo>
                    <a:pt x="6137" y="3769"/>
                  </a:moveTo>
                  <a:cubicBezTo>
                    <a:pt x="0" y="3769"/>
                    <a:pt x="0" y="3769"/>
                    <a:pt x="0" y="3769"/>
                  </a:cubicBezTo>
                  <a:cubicBezTo>
                    <a:pt x="0" y="0"/>
                    <a:pt x="0" y="0"/>
                    <a:pt x="0" y="0"/>
                  </a:cubicBezTo>
                  <a:cubicBezTo>
                    <a:pt x="4436" y="0"/>
                    <a:pt x="4436" y="0"/>
                    <a:pt x="4436" y="0"/>
                  </a:cubicBezTo>
                  <a:cubicBezTo>
                    <a:pt x="4438" y="0"/>
                    <a:pt x="4439" y="0"/>
                    <a:pt x="4440" y="1"/>
                  </a:cubicBezTo>
                  <a:cubicBezTo>
                    <a:pt x="4456" y="2"/>
                    <a:pt x="4469" y="16"/>
                    <a:pt x="4469" y="33"/>
                  </a:cubicBezTo>
                  <a:cubicBezTo>
                    <a:pt x="6338" y="3429"/>
                    <a:pt x="6338" y="3429"/>
                    <a:pt x="6338" y="3429"/>
                  </a:cubicBezTo>
                  <a:cubicBezTo>
                    <a:pt x="6422" y="3582"/>
                    <a:pt x="6312" y="3769"/>
                    <a:pt x="6137" y="3769"/>
                  </a:cubicBezTo>
                  <a:close/>
                </a:path>
              </a:pathLst>
            </a:custGeom>
            <a:solidFill>
              <a:srgbClr val="FBB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7" name="Freeform 6">
              <a:extLst>
                <a:ext uri="{FF2B5EF4-FFF2-40B4-BE49-F238E27FC236}">
                  <a16:creationId xmlns:a16="http://schemas.microsoft.com/office/drawing/2014/main" id="{7AF3839E-BA33-47FA-95A2-93C8F504C69B}"/>
                </a:ext>
              </a:extLst>
            </p:cNvPr>
            <p:cNvSpPr>
              <a:spLocks noSelect="1"/>
            </p:cNvSpPr>
            <p:nvPr/>
          </p:nvSpPr>
          <p:spPr bwMode="auto">
            <a:xfrm>
              <a:off x="2932113" y="4832350"/>
              <a:ext cx="2479675" cy="2025650"/>
            </a:xfrm>
            <a:custGeom>
              <a:avLst/>
              <a:gdLst>
                <a:gd name="T0" fmla="*/ 7700 w 7822"/>
                <a:gd name="T1" fmla="*/ 491 h 6379"/>
                <a:gd name="T2" fmla="*/ 4393 w 7822"/>
                <a:gd name="T3" fmla="*/ 6379 h 6379"/>
                <a:gd name="T4" fmla="*/ 0 w 7822"/>
                <a:gd name="T5" fmla="*/ 6379 h 6379"/>
                <a:gd name="T6" fmla="*/ 679 w 7822"/>
                <a:gd name="T7" fmla="*/ 5171 h 6379"/>
                <a:gd name="T8" fmla="*/ 3466 w 7822"/>
                <a:gd name="T9" fmla="*/ 214 h 6379"/>
                <a:gd name="T10" fmla="*/ 3832 w 7822"/>
                <a:gd name="T11" fmla="*/ 0 h 6379"/>
                <a:gd name="T12" fmla="*/ 7415 w 7822"/>
                <a:gd name="T13" fmla="*/ 3 h 6379"/>
                <a:gd name="T14" fmla="*/ 7700 w 7822"/>
                <a:gd name="T15" fmla="*/ 491 h 63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22" h="6379">
                  <a:moveTo>
                    <a:pt x="7700" y="491"/>
                  </a:moveTo>
                  <a:cubicBezTo>
                    <a:pt x="4393" y="6379"/>
                    <a:pt x="4393" y="6379"/>
                    <a:pt x="4393" y="6379"/>
                  </a:cubicBezTo>
                  <a:cubicBezTo>
                    <a:pt x="0" y="6379"/>
                    <a:pt x="0" y="6379"/>
                    <a:pt x="0" y="6379"/>
                  </a:cubicBezTo>
                  <a:cubicBezTo>
                    <a:pt x="679" y="5171"/>
                    <a:pt x="679" y="5171"/>
                    <a:pt x="679" y="5171"/>
                  </a:cubicBezTo>
                  <a:cubicBezTo>
                    <a:pt x="3466" y="214"/>
                    <a:pt x="3466" y="214"/>
                    <a:pt x="3466" y="214"/>
                  </a:cubicBezTo>
                  <a:cubicBezTo>
                    <a:pt x="3541" y="81"/>
                    <a:pt x="3681" y="0"/>
                    <a:pt x="3832" y="0"/>
                  </a:cubicBezTo>
                  <a:cubicBezTo>
                    <a:pt x="7415" y="3"/>
                    <a:pt x="7415" y="3"/>
                    <a:pt x="7415" y="3"/>
                  </a:cubicBezTo>
                  <a:cubicBezTo>
                    <a:pt x="7665" y="4"/>
                    <a:pt x="7822" y="273"/>
                    <a:pt x="7700" y="491"/>
                  </a:cubicBezTo>
                  <a:close/>
                </a:path>
              </a:pathLst>
            </a:custGeom>
            <a:solidFill>
              <a:srgbClr val="91C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8" name="Freeform 7">
              <a:extLst>
                <a:ext uri="{FF2B5EF4-FFF2-40B4-BE49-F238E27FC236}">
                  <a16:creationId xmlns:a16="http://schemas.microsoft.com/office/drawing/2014/main" id="{775662F6-98FA-4459-A7B1-C89308B96556}"/>
                </a:ext>
              </a:extLst>
            </p:cNvPr>
            <p:cNvSpPr>
              <a:spLocks noSelect="1"/>
            </p:cNvSpPr>
            <p:nvPr/>
          </p:nvSpPr>
          <p:spPr bwMode="auto">
            <a:xfrm>
              <a:off x="712788" y="3416300"/>
              <a:ext cx="2649538" cy="3441700"/>
            </a:xfrm>
            <a:custGeom>
              <a:avLst/>
              <a:gdLst>
                <a:gd name="T0" fmla="*/ 8351 w 8351"/>
                <a:gd name="T1" fmla="*/ 10840 h 10840"/>
                <a:gd name="T2" fmla="*/ 3962 w 8351"/>
                <a:gd name="T3" fmla="*/ 10840 h 10840"/>
                <a:gd name="T4" fmla="*/ 11 w 8351"/>
                <a:gd name="T5" fmla="*/ 3804 h 10840"/>
                <a:gd name="T6" fmla="*/ 2 w 8351"/>
                <a:gd name="T7" fmla="*/ 3775 h 10840"/>
                <a:gd name="T8" fmla="*/ 12 w 8351"/>
                <a:gd name="T9" fmla="*/ 3730 h 10840"/>
                <a:gd name="T10" fmla="*/ 2183 w 8351"/>
                <a:gd name="T11" fmla="*/ 32 h 10840"/>
                <a:gd name="T12" fmla="*/ 2216 w 8351"/>
                <a:gd name="T13" fmla="*/ 7 h 10840"/>
                <a:gd name="T14" fmla="*/ 2282 w 8351"/>
                <a:gd name="T15" fmla="*/ 34 h 10840"/>
                <a:gd name="T16" fmla="*/ 7673 w 8351"/>
                <a:gd name="T17" fmla="*/ 9632 h 10840"/>
                <a:gd name="T18" fmla="*/ 8351 w 8351"/>
                <a:gd name="T19" fmla="*/ 10840 h 10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51" h="10840">
                  <a:moveTo>
                    <a:pt x="8351" y="10840"/>
                  </a:moveTo>
                  <a:cubicBezTo>
                    <a:pt x="3962" y="10840"/>
                    <a:pt x="3962" y="10840"/>
                    <a:pt x="3962" y="10840"/>
                  </a:cubicBezTo>
                  <a:cubicBezTo>
                    <a:pt x="11" y="3804"/>
                    <a:pt x="11" y="3804"/>
                    <a:pt x="11" y="3804"/>
                  </a:cubicBezTo>
                  <a:cubicBezTo>
                    <a:pt x="6" y="3795"/>
                    <a:pt x="3" y="3785"/>
                    <a:pt x="2" y="3775"/>
                  </a:cubicBezTo>
                  <a:cubicBezTo>
                    <a:pt x="0" y="3760"/>
                    <a:pt x="3" y="3744"/>
                    <a:pt x="12" y="3730"/>
                  </a:cubicBezTo>
                  <a:cubicBezTo>
                    <a:pt x="2183" y="32"/>
                    <a:pt x="2183" y="32"/>
                    <a:pt x="2183" y="32"/>
                  </a:cubicBezTo>
                  <a:cubicBezTo>
                    <a:pt x="2191" y="19"/>
                    <a:pt x="2203" y="11"/>
                    <a:pt x="2216" y="7"/>
                  </a:cubicBezTo>
                  <a:cubicBezTo>
                    <a:pt x="2240" y="0"/>
                    <a:pt x="2268" y="8"/>
                    <a:pt x="2282" y="34"/>
                  </a:cubicBezTo>
                  <a:cubicBezTo>
                    <a:pt x="7673" y="9632"/>
                    <a:pt x="7673" y="9632"/>
                    <a:pt x="7673" y="9632"/>
                  </a:cubicBezTo>
                  <a:lnTo>
                    <a:pt x="8351" y="10840"/>
                  </a:lnTo>
                  <a:close/>
                </a:path>
              </a:pathLst>
            </a:custGeom>
            <a:solidFill>
              <a:srgbClr val="5C27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grpSp>
        <p:nvGrpSpPr>
          <p:cNvPr id="9" name="Group 8">
            <a:extLst>
              <a:ext uri="{FF2B5EF4-FFF2-40B4-BE49-F238E27FC236}">
                <a16:creationId xmlns:a16="http://schemas.microsoft.com/office/drawing/2014/main" id="{560D04B1-6A16-4FCE-8F22-31015397F430}"/>
              </a:ext>
            </a:extLst>
          </p:cNvPr>
          <p:cNvGrpSpPr>
            <a:grpSpLocks noSelect="1"/>
          </p:cNvGrpSpPr>
          <p:nvPr userDrawn="1"/>
        </p:nvGrpSpPr>
        <p:grpSpPr>
          <a:xfrm>
            <a:off x="9503476" y="406401"/>
            <a:ext cx="2244141" cy="1101725"/>
            <a:chOff x="9505951" y="406400"/>
            <a:chExt cx="2244725" cy="1101725"/>
          </a:xfrm>
        </p:grpSpPr>
        <p:sp>
          <p:nvSpPr>
            <p:cNvPr id="10" name="Freeform 8">
              <a:extLst>
                <a:ext uri="{FF2B5EF4-FFF2-40B4-BE49-F238E27FC236}">
                  <a16:creationId xmlns:a16="http://schemas.microsoft.com/office/drawing/2014/main" id="{52A36AAD-021B-4C8F-9A19-DFEA16CBDE5E}"/>
                </a:ext>
              </a:extLst>
            </p:cNvPr>
            <p:cNvSpPr>
              <a:spLocks noSelect="1"/>
            </p:cNvSpPr>
            <p:nvPr/>
          </p:nvSpPr>
          <p:spPr bwMode="auto">
            <a:xfrm>
              <a:off x="10206038" y="1177925"/>
              <a:ext cx="95250" cy="98425"/>
            </a:xfrm>
            <a:custGeom>
              <a:avLst/>
              <a:gdLst>
                <a:gd name="T0" fmla="*/ 35 w 60"/>
                <a:gd name="T1" fmla="*/ 62 h 62"/>
                <a:gd name="T2" fmla="*/ 60 w 60"/>
                <a:gd name="T3" fmla="*/ 0 h 62"/>
                <a:gd name="T4" fmla="*/ 50 w 60"/>
                <a:gd name="T5" fmla="*/ 0 h 62"/>
                <a:gd name="T6" fmla="*/ 30 w 60"/>
                <a:gd name="T7" fmla="*/ 52 h 62"/>
                <a:gd name="T8" fmla="*/ 11 w 60"/>
                <a:gd name="T9" fmla="*/ 0 h 62"/>
                <a:gd name="T10" fmla="*/ 0 w 60"/>
                <a:gd name="T11" fmla="*/ 0 h 62"/>
                <a:gd name="T12" fmla="*/ 24 w 60"/>
                <a:gd name="T13" fmla="*/ 62 h 62"/>
                <a:gd name="T14" fmla="*/ 35 w 60"/>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2">
                  <a:moveTo>
                    <a:pt x="35" y="62"/>
                  </a:moveTo>
                  <a:lnTo>
                    <a:pt x="60" y="0"/>
                  </a:lnTo>
                  <a:lnTo>
                    <a:pt x="50" y="0"/>
                  </a:lnTo>
                  <a:lnTo>
                    <a:pt x="30" y="52"/>
                  </a:lnTo>
                  <a:lnTo>
                    <a:pt x="11" y="0"/>
                  </a:lnTo>
                  <a:lnTo>
                    <a:pt x="0" y="0"/>
                  </a:lnTo>
                  <a:lnTo>
                    <a:pt x="24" y="62"/>
                  </a:lnTo>
                  <a:lnTo>
                    <a:pt x="35" y="62"/>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1" name="Freeform 9">
              <a:extLst>
                <a:ext uri="{FF2B5EF4-FFF2-40B4-BE49-F238E27FC236}">
                  <a16:creationId xmlns:a16="http://schemas.microsoft.com/office/drawing/2014/main" id="{6A0A7DDA-E11E-41FD-AF6B-13711940A162}"/>
                </a:ext>
              </a:extLst>
            </p:cNvPr>
            <p:cNvSpPr>
              <a:spLocks noSelect="1"/>
            </p:cNvSpPr>
            <p:nvPr/>
          </p:nvSpPr>
          <p:spPr bwMode="auto">
            <a:xfrm>
              <a:off x="10309226" y="1176338"/>
              <a:ext cx="90488" cy="101600"/>
            </a:xfrm>
            <a:custGeom>
              <a:avLst/>
              <a:gdLst>
                <a:gd name="T0" fmla="*/ 176 w 285"/>
                <a:gd name="T1" fmla="*/ 133 h 320"/>
                <a:gd name="T2" fmla="*/ 130 w 285"/>
                <a:gd name="T3" fmla="*/ 128 h 320"/>
                <a:gd name="T4" fmla="*/ 78 w 285"/>
                <a:gd name="T5" fmla="*/ 136 h 320"/>
                <a:gd name="T6" fmla="*/ 37 w 285"/>
                <a:gd name="T7" fmla="*/ 155 h 320"/>
                <a:gd name="T8" fmla="*/ 10 w 285"/>
                <a:gd name="T9" fmla="*/ 185 h 320"/>
                <a:gd name="T10" fmla="*/ 0 w 285"/>
                <a:gd name="T11" fmla="*/ 224 h 320"/>
                <a:gd name="T12" fmla="*/ 8 w 285"/>
                <a:gd name="T13" fmla="*/ 262 h 320"/>
                <a:gd name="T14" fmla="*/ 30 w 285"/>
                <a:gd name="T15" fmla="*/ 292 h 320"/>
                <a:gd name="T16" fmla="*/ 63 w 285"/>
                <a:gd name="T17" fmla="*/ 312 h 320"/>
                <a:gd name="T18" fmla="*/ 104 w 285"/>
                <a:gd name="T19" fmla="*/ 320 h 320"/>
                <a:gd name="T20" fmla="*/ 171 w 285"/>
                <a:gd name="T21" fmla="*/ 305 h 320"/>
                <a:gd name="T22" fmla="*/ 224 w 285"/>
                <a:gd name="T23" fmla="*/ 263 h 320"/>
                <a:gd name="T24" fmla="*/ 225 w 285"/>
                <a:gd name="T25" fmla="*/ 285 h 320"/>
                <a:gd name="T26" fmla="*/ 236 w 285"/>
                <a:gd name="T27" fmla="*/ 307 h 320"/>
                <a:gd name="T28" fmla="*/ 260 w 285"/>
                <a:gd name="T29" fmla="*/ 316 h 320"/>
                <a:gd name="T30" fmla="*/ 271 w 285"/>
                <a:gd name="T31" fmla="*/ 316 h 320"/>
                <a:gd name="T32" fmla="*/ 285 w 285"/>
                <a:gd name="T33" fmla="*/ 314 h 320"/>
                <a:gd name="T34" fmla="*/ 285 w 285"/>
                <a:gd name="T35" fmla="*/ 269 h 320"/>
                <a:gd name="T36" fmla="*/ 269 w 285"/>
                <a:gd name="T37" fmla="*/ 250 h 320"/>
                <a:gd name="T38" fmla="*/ 269 w 285"/>
                <a:gd name="T39" fmla="*/ 124 h 320"/>
                <a:gd name="T40" fmla="*/ 235 w 285"/>
                <a:gd name="T41" fmla="*/ 33 h 320"/>
                <a:gd name="T42" fmla="*/ 140 w 285"/>
                <a:gd name="T43" fmla="*/ 0 h 320"/>
                <a:gd name="T44" fmla="*/ 20 w 285"/>
                <a:gd name="T45" fmla="*/ 40 h 320"/>
                <a:gd name="T46" fmla="*/ 37 w 285"/>
                <a:gd name="T47" fmla="*/ 74 h 320"/>
                <a:gd name="T48" fmla="*/ 135 w 285"/>
                <a:gd name="T49" fmla="*/ 38 h 320"/>
                <a:gd name="T50" fmla="*/ 195 w 285"/>
                <a:gd name="T51" fmla="*/ 60 h 320"/>
                <a:gd name="T52" fmla="*/ 217 w 285"/>
                <a:gd name="T53" fmla="*/ 119 h 320"/>
                <a:gd name="T54" fmla="*/ 217 w 285"/>
                <a:gd name="T55" fmla="*/ 144 h 320"/>
                <a:gd name="T56" fmla="*/ 176 w 285"/>
                <a:gd name="T57" fmla="*/ 133 h 320"/>
                <a:gd name="T58" fmla="*/ 217 w 285"/>
                <a:gd name="T59" fmla="*/ 220 h 320"/>
                <a:gd name="T60" fmla="*/ 205 w 285"/>
                <a:gd name="T61" fmla="*/ 243 h 320"/>
                <a:gd name="T62" fmla="*/ 169 w 285"/>
                <a:gd name="T63" fmla="*/ 270 h 320"/>
                <a:gd name="T64" fmla="*/ 117 w 285"/>
                <a:gd name="T65" fmla="*/ 281 h 320"/>
                <a:gd name="T66" fmla="*/ 91 w 285"/>
                <a:gd name="T67" fmla="*/ 276 h 320"/>
                <a:gd name="T68" fmla="*/ 69 w 285"/>
                <a:gd name="T69" fmla="*/ 263 h 320"/>
                <a:gd name="T70" fmla="*/ 55 w 285"/>
                <a:gd name="T71" fmla="*/ 244 h 320"/>
                <a:gd name="T72" fmla="*/ 50 w 285"/>
                <a:gd name="T73" fmla="*/ 220 h 320"/>
                <a:gd name="T74" fmla="*/ 75 w 285"/>
                <a:gd name="T75" fmla="*/ 176 h 320"/>
                <a:gd name="T76" fmla="*/ 138 w 285"/>
                <a:gd name="T77" fmla="*/ 160 h 320"/>
                <a:gd name="T78" fmla="*/ 217 w 285"/>
                <a:gd name="T79" fmla="*/ 174 h 320"/>
                <a:gd name="T80" fmla="*/ 217 w 285"/>
                <a:gd name="T81" fmla="*/ 2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5" h="320">
                  <a:moveTo>
                    <a:pt x="176" y="133"/>
                  </a:moveTo>
                  <a:cubicBezTo>
                    <a:pt x="161" y="130"/>
                    <a:pt x="145" y="128"/>
                    <a:pt x="130" y="128"/>
                  </a:cubicBezTo>
                  <a:cubicBezTo>
                    <a:pt x="111" y="128"/>
                    <a:pt x="94" y="131"/>
                    <a:pt x="78" y="136"/>
                  </a:cubicBezTo>
                  <a:cubicBezTo>
                    <a:pt x="62" y="140"/>
                    <a:pt x="48" y="147"/>
                    <a:pt x="37" y="155"/>
                  </a:cubicBezTo>
                  <a:cubicBezTo>
                    <a:pt x="25" y="163"/>
                    <a:pt x="16" y="173"/>
                    <a:pt x="10" y="185"/>
                  </a:cubicBezTo>
                  <a:cubicBezTo>
                    <a:pt x="3" y="196"/>
                    <a:pt x="0" y="210"/>
                    <a:pt x="0" y="224"/>
                  </a:cubicBezTo>
                  <a:cubicBezTo>
                    <a:pt x="0" y="237"/>
                    <a:pt x="3" y="250"/>
                    <a:pt x="8" y="262"/>
                  </a:cubicBezTo>
                  <a:cubicBezTo>
                    <a:pt x="14" y="273"/>
                    <a:pt x="21" y="284"/>
                    <a:pt x="30" y="292"/>
                  </a:cubicBezTo>
                  <a:cubicBezTo>
                    <a:pt x="39" y="301"/>
                    <a:pt x="50" y="308"/>
                    <a:pt x="63" y="312"/>
                  </a:cubicBezTo>
                  <a:cubicBezTo>
                    <a:pt x="75" y="317"/>
                    <a:pt x="89" y="320"/>
                    <a:pt x="104" y="320"/>
                  </a:cubicBezTo>
                  <a:cubicBezTo>
                    <a:pt x="128" y="320"/>
                    <a:pt x="150" y="315"/>
                    <a:pt x="171" y="305"/>
                  </a:cubicBezTo>
                  <a:cubicBezTo>
                    <a:pt x="193" y="296"/>
                    <a:pt x="210" y="282"/>
                    <a:pt x="224" y="263"/>
                  </a:cubicBezTo>
                  <a:cubicBezTo>
                    <a:pt x="225" y="285"/>
                    <a:pt x="225" y="285"/>
                    <a:pt x="225" y="285"/>
                  </a:cubicBezTo>
                  <a:cubicBezTo>
                    <a:pt x="226" y="294"/>
                    <a:pt x="230" y="301"/>
                    <a:pt x="236" y="307"/>
                  </a:cubicBezTo>
                  <a:cubicBezTo>
                    <a:pt x="242" y="313"/>
                    <a:pt x="250" y="316"/>
                    <a:pt x="260" y="316"/>
                  </a:cubicBezTo>
                  <a:cubicBezTo>
                    <a:pt x="264" y="316"/>
                    <a:pt x="268" y="316"/>
                    <a:pt x="271" y="316"/>
                  </a:cubicBezTo>
                  <a:cubicBezTo>
                    <a:pt x="275" y="315"/>
                    <a:pt x="279" y="315"/>
                    <a:pt x="285" y="314"/>
                  </a:cubicBezTo>
                  <a:cubicBezTo>
                    <a:pt x="285" y="269"/>
                    <a:pt x="285" y="269"/>
                    <a:pt x="285" y="269"/>
                  </a:cubicBezTo>
                  <a:cubicBezTo>
                    <a:pt x="274" y="269"/>
                    <a:pt x="269" y="262"/>
                    <a:pt x="269" y="250"/>
                  </a:cubicBezTo>
                  <a:cubicBezTo>
                    <a:pt x="269" y="124"/>
                    <a:pt x="269" y="124"/>
                    <a:pt x="269" y="124"/>
                  </a:cubicBezTo>
                  <a:cubicBezTo>
                    <a:pt x="269" y="85"/>
                    <a:pt x="257" y="54"/>
                    <a:pt x="235" y="33"/>
                  </a:cubicBezTo>
                  <a:cubicBezTo>
                    <a:pt x="212" y="11"/>
                    <a:pt x="180" y="0"/>
                    <a:pt x="140" y="0"/>
                  </a:cubicBezTo>
                  <a:cubicBezTo>
                    <a:pt x="99" y="0"/>
                    <a:pt x="60" y="14"/>
                    <a:pt x="20" y="40"/>
                  </a:cubicBezTo>
                  <a:cubicBezTo>
                    <a:pt x="37" y="74"/>
                    <a:pt x="37" y="74"/>
                    <a:pt x="37" y="74"/>
                  </a:cubicBezTo>
                  <a:cubicBezTo>
                    <a:pt x="71" y="50"/>
                    <a:pt x="104" y="38"/>
                    <a:pt x="135" y="38"/>
                  </a:cubicBezTo>
                  <a:cubicBezTo>
                    <a:pt x="161" y="38"/>
                    <a:pt x="181" y="45"/>
                    <a:pt x="195" y="60"/>
                  </a:cubicBezTo>
                  <a:cubicBezTo>
                    <a:pt x="209" y="74"/>
                    <a:pt x="217" y="94"/>
                    <a:pt x="217" y="119"/>
                  </a:cubicBezTo>
                  <a:cubicBezTo>
                    <a:pt x="217" y="144"/>
                    <a:pt x="217" y="144"/>
                    <a:pt x="217" y="144"/>
                  </a:cubicBezTo>
                  <a:cubicBezTo>
                    <a:pt x="205" y="139"/>
                    <a:pt x="191" y="135"/>
                    <a:pt x="176" y="133"/>
                  </a:cubicBezTo>
                  <a:close/>
                  <a:moveTo>
                    <a:pt x="217" y="220"/>
                  </a:moveTo>
                  <a:cubicBezTo>
                    <a:pt x="217" y="228"/>
                    <a:pt x="213" y="236"/>
                    <a:pt x="205" y="243"/>
                  </a:cubicBezTo>
                  <a:cubicBezTo>
                    <a:pt x="197" y="254"/>
                    <a:pt x="185" y="264"/>
                    <a:pt x="169" y="270"/>
                  </a:cubicBezTo>
                  <a:cubicBezTo>
                    <a:pt x="153" y="278"/>
                    <a:pt x="136" y="281"/>
                    <a:pt x="117" y="281"/>
                  </a:cubicBezTo>
                  <a:cubicBezTo>
                    <a:pt x="108" y="281"/>
                    <a:pt x="99" y="279"/>
                    <a:pt x="91" y="276"/>
                  </a:cubicBezTo>
                  <a:cubicBezTo>
                    <a:pt x="83" y="273"/>
                    <a:pt x="75" y="269"/>
                    <a:pt x="69" y="263"/>
                  </a:cubicBezTo>
                  <a:cubicBezTo>
                    <a:pt x="63" y="258"/>
                    <a:pt x="58" y="251"/>
                    <a:pt x="55" y="244"/>
                  </a:cubicBezTo>
                  <a:cubicBezTo>
                    <a:pt x="52" y="236"/>
                    <a:pt x="50" y="228"/>
                    <a:pt x="50" y="220"/>
                  </a:cubicBezTo>
                  <a:cubicBezTo>
                    <a:pt x="50" y="202"/>
                    <a:pt x="58" y="187"/>
                    <a:pt x="75" y="176"/>
                  </a:cubicBezTo>
                  <a:cubicBezTo>
                    <a:pt x="91" y="165"/>
                    <a:pt x="112" y="160"/>
                    <a:pt x="138" y="160"/>
                  </a:cubicBezTo>
                  <a:cubicBezTo>
                    <a:pt x="165" y="160"/>
                    <a:pt x="191" y="165"/>
                    <a:pt x="217" y="174"/>
                  </a:cubicBezTo>
                  <a:lnTo>
                    <a:pt x="217" y="22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2" name="Freeform 10">
              <a:extLst>
                <a:ext uri="{FF2B5EF4-FFF2-40B4-BE49-F238E27FC236}">
                  <a16:creationId xmlns:a16="http://schemas.microsoft.com/office/drawing/2014/main" id="{B878B263-9302-4057-8D5F-EF3B03F8C22F}"/>
                </a:ext>
              </a:extLst>
            </p:cNvPr>
            <p:cNvSpPr>
              <a:spLocks noSelect="1"/>
            </p:cNvSpPr>
            <p:nvPr/>
          </p:nvSpPr>
          <p:spPr bwMode="auto">
            <a:xfrm>
              <a:off x="10240963" y="1331913"/>
              <a:ext cx="47625" cy="138113"/>
            </a:xfrm>
            <a:custGeom>
              <a:avLst/>
              <a:gdLst>
                <a:gd name="T0" fmla="*/ 126 w 153"/>
                <a:gd name="T1" fmla="*/ 365 h 436"/>
                <a:gd name="T2" fmla="*/ 111 w 153"/>
                <a:gd name="T3" fmla="*/ 368 h 436"/>
                <a:gd name="T4" fmla="*/ 87 w 153"/>
                <a:gd name="T5" fmla="*/ 358 h 436"/>
                <a:gd name="T6" fmla="*/ 79 w 153"/>
                <a:gd name="T7" fmla="*/ 332 h 436"/>
                <a:gd name="T8" fmla="*/ 79 w 153"/>
                <a:gd name="T9" fmla="*/ 0 h 436"/>
                <a:gd name="T10" fmla="*/ 0 w 153"/>
                <a:gd name="T11" fmla="*/ 0 h 436"/>
                <a:gd name="T12" fmla="*/ 0 w 153"/>
                <a:gd name="T13" fmla="*/ 359 h 436"/>
                <a:gd name="T14" fmla="*/ 20 w 153"/>
                <a:gd name="T15" fmla="*/ 416 h 436"/>
                <a:gd name="T16" fmla="*/ 78 w 153"/>
                <a:gd name="T17" fmla="*/ 436 h 436"/>
                <a:gd name="T18" fmla="*/ 116 w 153"/>
                <a:gd name="T19" fmla="*/ 431 h 436"/>
                <a:gd name="T20" fmla="*/ 153 w 153"/>
                <a:gd name="T21" fmla="*/ 420 h 436"/>
                <a:gd name="T22" fmla="*/ 143 w 153"/>
                <a:gd name="T23" fmla="*/ 359 h 436"/>
                <a:gd name="T24" fmla="*/ 126 w 153"/>
                <a:gd name="T25" fmla="*/ 36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436">
                  <a:moveTo>
                    <a:pt x="126" y="365"/>
                  </a:moveTo>
                  <a:cubicBezTo>
                    <a:pt x="121" y="367"/>
                    <a:pt x="116" y="368"/>
                    <a:pt x="111" y="368"/>
                  </a:cubicBezTo>
                  <a:cubicBezTo>
                    <a:pt x="101" y="368"/>
                    <a:pt x="93" y="364"/>
                    <a:pt x="87" y="358"/>
                  </a:cubicBezTo>
                  <a:cubicBezTo>
                    <a:pt x="82" y="352"/>
                    <a:pt x="79" y="343"/>
                    <a:pt x="79" y="332"/>
                  </a:cubicBezTo>
                  <a:cubicBezTo>
                    <a:pt x="79" y="0"/>
                    <a:pt x="79" y="0"/>
                    <a:pt x="79" y="0"/>
                  </a:cubicBezTo>
                  <a:cubicBezTo>
                    <a:pt x="0" y="0"/>
                    <a:pt x="0" y="0"/>
                    <a:pt x="0" y="0"/>
                  </a:cubicBezTo>
                  <a:cubicBezTo>
                    <a:pt x="0" y="359"/>
                    <a:pt x="0" y="359"/>
                    <a:pt x="0" y="359"/>
                  </a:cubicBezTo>
                  <a:cubicBezTo>
                    <a:pt x="0" y="384"/>
                    <a:pt x="7" y="403"/>
                    <a:pt x="20" y="416"/>
                  </a:cubicBezTo>
                  <a:cubicBezTo>
                    <a:pt x="34" y="429"/>
                    <a:pt x="53" y="436"/>
                    <a:pt x="78" y="436"/>
                  </a:cubicBezTo>
                  <a:cubicBezTo>
                    <a:pt x="89" y="436"/>
                    <a:pt x="102" y="434"/>
                    <a:pt x="116" y="431"/>
                  </a:cubicBezTo>
                  <a:cubicBezTo>
                    <a:pt x="130" y="429"/>
                    <a:pt x="143" y="425"/>
                    <a:pt x="153" y="420"/>
                  </a:cubicBezTo>
                  <a:cubicBezTo>
                    <a:pt x="143" y="359"/>
                    <a:pt x="143" y="359"/>
                    <a:pt x="143" y="359"/>
                  </a:cubicBezTo>
                  <a:cubicBezTo>
                    <a:pt x="138" y="362"/>
                    <a:pt x="132" y="364"/>
                    <a:pt x="126" y="36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3" name="Freeform 11">
              <a:extLst>
                <a:ext uri="{FF2B5EF4-FFF2-40B4-BE49-F238E27FC236}">
                  <a16:creationId xmlns:a16="http://schemas.microsoft.com/office/drawing/2014/main" id="{6B2CA376-1707-4451-A717-C0C9FB18D4F5}"/>
                </a:ext>
              </a:extLst>
            </p:cNvPr>
            <p:cNvSpPr>
              <a:spLocks noSelect="1"/>
            </p:cNvSpPr>
            <p:nvPr/>
          </p:nvSpPr>
          <p:spPr bwMode="auto">
            <a:xfrm>
              <a:off x="10299701" y="1368425"/>
              <a:ext cx="103188" cy="101600"/>
            </a:xfrm>
            <a:custGeom>
              <a:avLst/>
              <a:gdLst>
                <a:gd name="T0" fmla="*/ 282 w 325"/>
                <a:gd name="T1" fmla="*/ 48 h 321"/>
                <a:gd name="T2" fmla="*/ 231 w 325"/>
                <a:gd name="T3" fmla="*/ 13 h 321"/>
                <a:gd name="T4" fmla="*/ 164 w 325"/>
                <a:gd name="T5" fmla="*/ 0 h 321"/>
                <a:gd name="T6" fmla="*/ 96 w 325"/>
                <a:gd name="T7" fmla="*/ 13 h 321"/>
                <a:gd name="T8" fmla="*/ 44 w 325"/>
                <a:gd name="T9" fmla="*/ 48 h 321"/>
                <a:gd name="T10" fmla="*/ 11 w 325"/>
                <a:gd name="T11" fmla="*/ 99 h 321"/>
                <a:gd name="T12" fmla="*/ 0 w 325"/>
                <a:gd name="T13" fmla="*/ 162 h 321"/>
                <a:gd name="T14" fmla="*/ 12 w 325"/>
                <a:gd name="T15" fmla="*/ 223 h 321"/>
                <a:gd name="T16" fmla="*/ 45 w 325"/>
                <a:gd name="T17" fmla="*/ 273 h 321"/>
                <a:gd name="T18" fmla="*/ 96 w 325"/>
                <a:gd name="T19" fmla="*/ 308 h 321"/>
                <a:gd name="T20" fmla="*/ 163 w 325"/>
                <a:gd name="T21" fmla="*/ 321 h 321"/>
                <a:gd name="T22" fmla="*/ 253 w 325"/>
                <a:gd name="T23" fmla="*/ 298 h 321"/>
                <a:gd name="T24" fmla="*/ 307 w 325"/>
                <a:gd name="T25" fmla="*/ 240 h 321"/>
                <a:gd name="T26" fmla="*/ 239 w 325"/>
                <a:gd name="T27" fmla="*/ 221 h 321"/>
                <a:gd name="T28" fmla="*/ 211 w 325"/>
                <a:gd name="T29" fmla="*/ 251 h 321"/>
                <a:gd name="T30" fmla="*/ 166 w 325"/>
                <a:gd name="T31" fmla="*/ 263 h 321"/>
                <a:gd name="T32" fmla="*/ 137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2 w 325"/>
                <a:gd name="T49" fmla="*/ 48 h 321"/>
                <a:gd name="T50" fmla="*/ 83 w 325"/>
                <a:gd name="T51" fmla="*/ 134 h 321"/>
                <a:gd name="T52" fmla="*/ 91 w 325"/>
                <a:gd name="T53" fmla="*/ 103 h 321"/>
                <a:gd name="T54" fmla="*/ 108 w 325"/>
                <a:gd name="T55" fmla="*/ 79 h 321"/>
                <a:gd name="T56" fmla="*/ 133 w 325"/>
                <a:gd name="T57" fmla="*/ 63 h 321"/>
                <a:gd name="T58" fmla="*/ 163 w 325"/>
                <a:gd name="T59" fmla="*/ 57 h 321"/>
                <a:gd name="T60" fmla="*/ 218 w 325"/>
                <a:gd name="T61" fmla="*/ 78 h 321"/>
                <a:gd name="T62" fmla="*/ 243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2" y="48"/>
                  </a:moveTo>
                  <a:cubicBezTo>
                    <a:pt x="268" y="33"/>
                    <a:pt x="251" y="22"/>
                    <a:pt x="231" y="13"/>
                  </a:cubicBezTo>
                  <a:cubicBezTo>
                    <a:pt x="211" y="4"/>
                    <a:pt x="189" y="0"/>
                    <a:pt x="164" y="0"/>
                  </a:cubicBezTo>
                  <a:cubicBezTo>
                    <a:pt x="139" y="0"/>
                    <a:pt x="116" y="4"/>
                    <a:pt x="96" y="13"/>
                  </a:cubicBezTo>
                  <a:cubicBezTo>
                    <a:pt x="75" y="22"/>
                    <a:pt x="58" y="33"/>
                    <a:pt x="44" y="48"/>
                  </a:cubicBezTo>
                  <a:cubicBezTo>
                    <a:pt x="30" y="63"/>
                    <a:pt x="19" y="80"/>
                    <a:pt x="11" y="99"/>
                  </a:cubicBezTo>
                  <a:cubicBezTo>
                    <a:pt x="4" y="119"/>
                    <a:pt x="0" y="140"/>
                    <a:pt x="0" y="162"/>
                  </a:cubicBezTo>
                  <a:cubicBezTo>
                    <a:pt x="0" y="183"/>
                    <a:pt x="4" y="203"/>
                    <a:pt x="12" y="223"/>
                  </a:cubicBezTo>
                  <a:cubicBezTo>
                    <a:pt x="19" y="242"/>
                    <a:pt x="30" y="259"/>
                    <a:pt x="45" y="273"/>
                  </a:cubicBezTo>
                  <a:cubicBezTo>
                    <a:pt x="59" y="288"/>
                    <a:pt x="76" y="299"/>
                    <a:pt x="96" y="308"/>
                  </a:cubicBezTo>
                  <a:cubicBezTo>
                    <a:pt x="116" y="317"/>
                    <a:pt x="139" y="321"/>
                    <a:pt x="163" y="321"/>
                  </a:cubicBezTo>
                  <a:cubicBezTo>
                    <a:pt x="198" y="321"/>
                    <a:pt x="228" y="313"/>
                    <a:pt x="253" y="298"/>
                  </a:cubicBezTo>
                  <a:cubicBezTo>
                    <a:pt x="278" y="283"/>
                    <a:pt x="296" y="263"/>
                    <a:pt x="307" y="240"/>
                  </a:cubicBezTo>
                  <a:cubicBezTo>
                    <a:pt x="239" y="221"/>
                    <a:pt x="239" y="221"/>
                    <a:pt x="239" y="221"/>
                  </a:cubicBezTo>
                  <a:cubicBezTo>
                    <a:pt x="234" y="233"/>
                    <a:pt x="225" y="244"/>
                    <a:pt x="211" y="251"/>
                  </a:cubicBezTo>
                  <a:cubicBezTo>
                    <a:pt x="197" y="259"/>
                    <a:pt x="182" y="263"/>
                    <a:pt x="166" y="263"/>
                  </a:cubicBezTo>
                  <a:cubicBezTo>
                    <a:pt x="156" y="263"/>
                    <a:pt x="146" y="261"/>
                    <a:pt x="137" y="257"/>
                  </a:cubicBezTo>
                  <a:cubicBezTo>
                    <a:pt x="127" y="254"/>
                    <a:pt x="119" y="249"/>
                    <a:pt x="111" y="242"/>
                  </a:cubicBezTo>
                  <a:cubicBezTo>
                    <a:pt x="104" y="235"/>
                    <a:pt x="98" y="227"/>
                    <a:pt x="93" y="218"/>
                  </a:cubicBezTo>
                  <a:cubicBezTo>
                    <a:pt x="88" y="209"/>
                    <a:pt x="85" y="198"/>
                    <a:pt x="84" y="185"/>
                  </a:cubicBezTo>
                  <a:cubicBezTo>
                    <a:pt x="323" y="185"/>
                    <a:pt x="323" y="185"/>
                    <a:pt x="323" y="185"/>
                  </a:cubicBezTo>
                  <a:cubicBezTo>
                    <a:pt x="324" y="182"/>
                    <a:pt x="325" y="178"/>
                    <a:pt x="325" y="174"/>
                  </a:cubicBezTo>
                  <a:cubicBezTo>
                    <a:pt x="325" y="159"/>
                    <a:pt x="325" y="159"/>
                    <a:pt x="325" y="159"/>
                  </a:cubicBezTo>
                  <a:cubicBezTo>
                    <a:pt x="325" y="138"/>
                    <a:pt x="321" y="118"/>
                    <a:pt x="314" y="99"/>
                  </a:cubicBezTo>
                  <a:cubicBezTo>
                    <a:pt x="307" y="79"/>
                    <a:pt x="296" y="62"/>
                    <a:pt x="282" y="48"/>
                  </a:cubicBezTo>
                  <a:close/>
                  <a:moveTo>
                    <a:pt x="83" y="134"/>
                  </a:moveTo>
                  <a:cubicBezTo>
                    <a:pt x="84" y="123"/>
                    <a:pt x="86" y="112"/>
                    <a:pt x="91" y="103"/>
                  </a:cubicBezTo>
                  <a:cubicBezTo>
                    <a:pt x="95" y="93"/>
                    <a:pt x="101" y="85"/>
                    <a:pt x="108" y="79"/>
                  </a:cubicBezTo>
                  <a:cubicBezTo>
                    <a:pt x="115" y="72"/>
                    <a:pt x="123" y="67"/>
                    <a:pt x="133" y="63"/>
                  </a:cubicBezTo>
                  <a:cubicBezTo>
                    <a:pt x="142" y="59"/>
                    <a:pt x="152" y="57"/>
                    <a:pt x="163" y="57"/>
                  </a:cubicBezTo>
                  <a:cubicBezTo>
                    <a:pt x="184" y="57"/>
                    <a:pt x="203" y="64"/>
                    <a:pt x="218" y="78"/>
                  </a:cubicBezTo>
                  <a:cubicBezTo>
                    <a:pt x="233" y="92"/>
                    <a:pt x="242" y="111"/>
                    <a:pt x="243"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4" name="Freeform 12">
              <a:extLst>
                <a:ext uri="{FF2B5EF4-FFF2-40B4-BE49-F238E27FC236}">
                  <a16:creationId xmlns:a16="http://schemas.microsoft.com/office/drawing/2014/main" id="{A283E221-5A57-4588-B1C3-0185EF094E08}"/>
                </a:ext>
              </a:extLst>
            </p:cNvPr>
            <p:cNvSpPr>
              <a:spLocks noSelect="1"/>
            </p:cNvSpPr>
            <p:nvPr/>
          </p:nvSpPr>
          <p:spPr bwMode="auto">
            <a:xfrm>
              <a:off x="10599738" y="1177925"/>
              <a:ext cx="95250" cy="98425"/>
            </a:xfrm>
            <a:custGeom>
              <a:avLst/>
              <a:gdLst>
                <a:gd name="T0" fmla="*/ 35 w 60"/>
                <a:gd name="T1" fmla="*/ 62 h 62"/>
                <a:gd name="T2" fmla="*/ 60 w 60"/>
                <a:gd name="T3" fmla="*/ 0 h 62"/>
                <a:gd name="T4" fmla="*/ 50 w 60"/>
                <a:gd name="T5" fmla="*/ 0 h 62"/>
                <a:gd name="T6" fmla="*/ 30 w 60"/>
                <a:gd name="T7" fmla="*/ 52 h 62"/>
                <a:gd name="T8" fmla="*/ 11 w 60"/>
                <a:gd name="T9" fmla="*/ 0 h 62"/>
                <a:gd name="T10" fmla="*/ 0 w 60"/>
                <a:gd name="T11" fmla="*/ 0 h 62"/>
                <a:gd name="T12" fmla="*/ 24 w 60"/>
                <a:gd name="T13" fmla="*/ 62 h 62"/>
                <a:gd name="T14" fmla="*/ 35 w 60"/>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2">
                  <a:moveTo>
                    <a:pt x="35" y="62"/>
                  </a:moveTo>
                  <a:lnTo>
                    <a:pt x="60" y="0"/>
                  </a:lnTo>
                  <a:lnTo>
                    <a:pt x="50" y="0"/>
                  </a:lnTo>
                  <a:lnTo>
                    <a:pt x="30" y="52"/>
                  </a:lnTo>
                  <a:lnTo>
                    <a:pt x="11" y="0"/>
                  </a:lnTo>
                  <a:lnTo>
                    <a:pt x="0" y="0"/>
                  </a:lnTo>
                  <a:lnTo>
                    <a:pt x="24" y="62"/>
                  </a:lnTo>
                  <a:lnTo>
                    <a:pt x="35" y="62"/>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6" name="Freeform 13">
              <a:extLst>
                <a:ext uri="{FF2B5EF4-FFF2-40B4-BE49-F238E27FC236}">
                  <a16:creationId xmlns:a16="http://schemas.microsoft.com/office/drawing/2014/main" id="{7515B008-47E7-468C-A7EB-5F5D845A1AE6}"/>
                </a:ext>
              </a:extLst>
            </p:cNvPr>
            <p:cNvSpPr>
              <a:spLocks noSelect="1"/>
            </p:cNvSpPr>
            <p:nvPr/>
          </p:nvSpPr>
          <p:spPr bwMode="auto">
            <a:xfrm>
              <a:off x="10206038" y="647700"/>
              <a:ext cx="333375" cy="334963"/>
            </a:xfrm>
            <a:custGeom>
              <a:avLst/>
              <a:gdLst>
                <a:gd name="T0" fmla="*/ 38 w 1052"/>
                <a:gd name="T1" fmla="*/ 715 h 1055"/>
                <a:gd name="T2" fmla="*/ 150 w 1052"/>
                <a:gd name="T3" fmla="*/ 890 h 1055"/>
                <a:gd name="T4" fmla="*/ 322 w 1052"/>
                <a:gd name="T5" fmla="*/ 1010 h 1055"/>
                <a:gd name="T6" fmla="*/ 540 w 1052"/>
                <a:gd name="T7" fmla="*/ 1055 h 1055"/>
                <a:gd name="T8" fmla="*/ 763 w 1052"/>
                <a:gd name="T9" fmla="*/ 1010 h 1055"/>
                <a:gd name="T10" fmla="*/ 937 w 1052"/>
                <a:gd name="T11" fmla="*/ 890 h 1055"/>
                <a:gd name="T12" fmla="*/ 959 w 1052"/>
                <a:gd name="T13" fmla="*/ 866 h 1055"/>
                <a:gd name="T14" fmla="*/ 944 w 1052"/>
                <a:gd name="T15" fmla="*/ 784 h 1055"/>
                <a:gd name="T16" fmla="*/ 825 w 1052"/>
                <a:gd name="T17" fmla="*/ 718 h 1055"/>
                <a:gd name="T18" fmla="*/ 737 w 1052"/>
                <a:gd name="T19" fmla="*/ 734 h 1055"/>
                <a:gd name="T20" fmla="*/ 721 w 1052"/>
                <a:gd name="T21" fmla="*/ 750 h 1055"/>
                <a:gd name="T22" fmla="*/ 636 w 1052"/>
                <a:gd name="T23" fmla="*/ 801 h 1055"/>
                <a:gd name="T24" fmla="*/ 534 w 1052"/>
                <a:gd name="T25" fmla="*/ 819 h 1055"/>
                <a:gd name="T26" fmla="*/ 431 w 1052"/>
                <a:gd name="T27" fmla="*/ 801 h 1055"/>
                <a:gd name="T28" fmla="*/ 352 w 1052"/>
                <a:gd name="T29" fmla="*/ 750 h 1055"/>
                <a:gd name="T30" fmla="*/ 292 w 1052"/>
                <a:gd name="T31" fmla="*/ 671 h 1055"/>
                <a:gd name="T32" fmla="*/ 284 w 1052"/>
                <a:gd name="T33" fmla="*/ 656 h 1055"/>
                <a:gd name="T34" fmla="*/ 277 w 1052"/>
                <a:gd name="T35" fmla="*/ 641 h 1055"/>
                <a:gd name="T36" fmla="*/ 267 w 1052"/>
                <a:gd name="T37" fmla="*/ 612 h 1055"/>
                <a:gd name="T38" fmla="*/ 996 w 1052"/>
                <a:gd name="T39" fmla="*/ 612 h 1055"/>
                <a:gd name="T40" fmla="*/ 1051 w 1052"/>
                <a:gd name="T41" fmla="*/ 562 h 1055"/>
                <a:gd name="T42" fmla="*/ 1052 w 1052"/>
                <a:gd name="T43" fmla="*/ 561 h 1055"/>
                <a:gd name="T44" fmla="*/ 1052 w 1052"/>
                <a:gd name="T45" fmla="*/ 522 h 1055"/>
                <a:gd name="T46" fmla="*/ 1015 w 1052"/>
                <a:gd name="T47" fmla="*/ 325 h 1055"/>
                <a:gd name="T48" fmla="*/ 910 w 1052"/>
                <a:gd name="T49" fmla="*/ 158 h 1055"/>
                <a:gd name="T50" fmla="*/ 744 w 1052"/>
                <a:gd name="T51" fmla="*/ 44 h 1055"/>
                <a:gd name="T52" fmla="*/ 528 w 1052"/>
                <a:gd name="T53" fmla="*/ 0 h 1055"/>
                <a:gd name="T54" fmla="*/ 318 w 1052"/>
                <a:gd name="T55" fmla="*/ 42 h 1055"/>
                <a:gd name="T56" fmla="*/ 149 w 1052"/>
                <a:gd name="T57" fmla="*/ 157 h 1055"/>
                <a:gd name="T58" fmla="*/ 39 w 1052"/>
                <a:gd name="T59" fmla="*/ 326 h 1055"/>
                <a:gd name="T60" fmla="*/ 0 w 1052"/>
                <a:gd name="T61" fmla="*/ 530 h 1055"/>
                <a:gd name="T62" fmla="*/ 0 w 1052"/>
                <a:gd name="T63" fmla="*/ 530 h 1055"/>
                <a:gd name="T64" fmla="*/ 2 w 1052"/>
                <a:gd name="T65" fmla="*/ 587 h 1055"/>
                <a:gd name="T66" fmla="*/ 38 w 1052"/>
                <a:gd name="T67" fmla="*/ 715 h 1055"/>
                <a:gd name="T68" fmla="*/ 289 w 1052"/>
                <a:gd name="T69" fmla="*/ 366 h 1055"/>
                <a:gd name="T70" fmla="*/ 348 w 1052"/>
                <a:gd name="T71" fmla="*/ 302 h 1055"/>
                <a:gd name="T72" fmla="*/ 427 w 1052"/>
                <a:gd name="T73" fmla="*/ 259 h 1055"/>
                <a:gd name="T74" fmla="*/ 530 w 1052"/>
                <a:gd name="T75" fmla="*/ 244 h 1055"/>
                <a:gd name="T76" fmla="*/ 632 w 1052"/>
                <a:gd name="T77" fmla="*/ 259 h 1055"/>
                <a:gd name="T78" fmla="*/ 717 w 1052"/>
                <a:gd name="T79" fmla="*/ 301 h 1055"/>
                <a:gd name="T80" fmla="*/ 778 w 1052"/>
                <a:gd name="T81" fmla="*/ 366 h 1055"/>
                <a:gd name="T82" fmla="*/ 803 w 1052"/>
                <a:gd name="T83" fmla="*/ 414 h 1055"/>
                <a:gd name="T84" fmla="*/ 266 w 1052"/>
                <a:gd name="T85" fmla="*/ 414 h 1055"/>
                <a:gd name="T86" fmla="*/ 289 w 1052"/>
                <a:gd name="T87" fmla="*/ 36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2" h="1055">
                  <a:moveTo>
                    <a:pt x="38" y="715"/>
                  </a:moveTo>
                  <a:cubicBezTo>
                    <a:pt x="64" y="781"/>
                    <a:pt x="102" y="840"/>
                    <a:pt x="150" y="890"/>
                  </a:cubicBezTo>
                  <a:cubicBezTo>
                    <a:pt x="198" y="940"/>
                    <a:pt x="256" y="981"/>
                    <a:pt x="322" y="1010"/>
                  </a:cubicBezTo>
                  <a:cubicBezTo>
                    <a:pt x="390" y="1040"/>
                    <a:pt x="458" y="1055"/>
                    <a:pt x="540" y="1055"/>
                  </a:cubicBezTo>
                  <a:cubicBezTo>
                    <a:pt x="621" y="1055"/>
                    <a:pt x="696" y="1040"/>
                    <a:pt x="763" y="1010"/>
                  </a:cubicBezTo>
                  <a:cubicBezTo>
                    <a:pt x="830" y="981"/>
                    <a:pt x="888" y="940"/>
                    <a:pt x="937" y="890"/>
                  </a:cubicBezTo>
                  <a:cubicBezTo>
                    <a:pt x="944" y="882"/>
                    <a:pt x="952" y="874"/>
                    <a:pt x="959" y="866"/>
                  </a:cubicBezTo>
                  <a:cubicBezTo>
                    <a:pt x="981" y="840"/>
                    <a:pt x="974" y="800"/>
                    <a:pt x="944" y="784"/>
                  </a:cubicBezTo>
                  <a:cubicBezTo>
                    <a:pt x="825" y="718"/>
                    <a:pt x="825" y="718"/>
                    <a:pt x="825" y="718"/>
                  </a:cubicBezTo>
                  <a:cubicBezTo>
                    <a:pt x="796" y="702"/>
                    <a:pt x="759" y="709"/>
                    <a:pt x="737" y="734"/>
                  </a:cubicBezTo>
                  <a:cubicBezTo>
                    <a:pt x="732" y="739"/>
                    <a:pt x="726" y="745"/>
                    <a:pt x="721" y="750"/>
                  </a:cubicBezTo>
                  <a:cubicBezTo>
                    <a:pt x="697" y="772"/>
                    <a:pt x="668" y="790"/>
                    <a:pt x="636" y="801"/>
                  </a:cubicBezTo>
                  <a:cubicBezTo>
                    <a:pt x="602" y="813"/>
                    <a:pt x="570" y="819"/>
                    <a:pt x="534" y="819"/>
                  </a:cubicBezTo>
                  <a:cubicBezTo>
                    <a:pt x="497" y="819"/>
                    <a:pt x="463" y="813"/>
                    <a:pt x="431" y="801"/>
                  </a:cubicBezTo>
                  <a:cubicBezTo>
                    <a:pt x="399" y="789"/>
                    <a:pt x="376" y="772"/>
                    <a:pt x="352" y="750"/>
                  </a:cubicBezTo>
                  <a:cubicBezTo>
                    <a:pt x="328" y="729"/>
                    <a:pt x="308" y="702"/>
                    <a:pt x="292" y="671"/>
                  </a:cubicBezTo>
                  <a:cubicBezTo>
                    <a:pt x="289" y="666"/>
                    <a:pt x="286" y="661"/>
                    <a:pt x="284" y="656"/>
                  </a:cubicBezTo>
                  <a:cubicBezTo>
                    <a:pt x="281" y="651"/>
                    <a:pt x="279" y="646"/>
                    <a:pt x="277" y="641"/>
                  </a:cubicBezTo>
                  <a:cubicBezTo>
                    <a:pt x="273" y="631"/>
                    <a:pt x="270" y="622"/>
                    <a:pt x="267" y="612"/>
                  </a:cubicBezTo>
                  <a:cubicBezTo>
                    <a:pt x="996" y="612"/>
                    <a:pt x="996" y="612"/>
                    <a:pt x="996" y="612"/>
                  </a:cubicBezTo>
                  <a:cubicBezTo>
                    <a:pt x="1025" y="612"/>
                    <a:pt x="1050" y="590"/>
                    <a:pt x="1051" y="562"/>
                  </a:cubicBezTo>
                  <a:cubicBezTo>
                    <a:pt x="1052" y="561"/>
                    <a:pt x="1052" y="561"/>
                    <a:pt x="1052" y="561"/>
                  </a:cubicBezTo>
                  <a:cubicBezTo>
                    <a:pt x="1052" y="549"/>
                    <a:pt x="1052" y="536"/>
                    <a:pt x="1052" y="522"/>
                  </a:cubicBezTo>
                  <a:cubicBezTo>
                    <a:pt x="1052" y="454"/>
                    <a:pt x="1040" y="388"/>
                    <a:pt x="1015" y="325"/>
                  </a:cubicBezTo>
                  <a:cubicBezTo>
                    <a:pt x="991" y="262"/>
                    <a:pt x="955" y="206"/>
                    <a:pt x="910" y="158"/>
                  </a:cubicBezTo>
                  <a:cubicBezTo>
                    <a:pt x="864" y="111"/>
                    <a:pt x="809" y="72"/>
                    <a:pt x="744" y="44"/>
                  </a:cubicBezTo>
                  <a:cubicBezTo>
                    <a:pt x="680" y="15"/>
                    <a:pt x="607" y="0"/>
                    <a:pt x="528" y="0"/>
                  </a:cubicBezTo>
                  <a:cubicBezTo>
                    <a:pt x="450" y="0"/>
                    <a:pt x="384" y="14"/>
                    <a:pt x="318" y="42"/>
                  </a:cubicBezTo>
                  <a:cubicBezTo>
                    <a:pt x="253" y="70"/>
                    <a:pt x="196" y="109"/>
                    <a:pt x="149" y="157"/>
                  </a:cubicBezTo>
                  <a:cubicBezTo>
                    <a:pt x="102" y="206"/>
                    <a:pt x="64" y="262"/>
                    <a:pt x="39" y="326"/>
                  </a:cubicBezTo>
                  <a:cubicBezTo>
                    <a:pt x="13" y="390"/>
                    <a:pt x="0" y="458"/>
                    <a:pt x="0" y="530"/>
                  </a:cubicBezTo>
                  <a:cubicBezTo>
                    <a:pt x="0" y="530"/>
                    <a:pt x="0" y="530"/>
                    <a:pt x="0" y="530"/>
                  </a:cubicBezTo>
                  <a:cubicBezTo>
                    <a:pt x="0" y="549"/>
                    <a:pt x="1" y="568"/>
                    <a:pt x="2" y="587"/>
                  </a:cubicBezTo>
                  <a:cubicBezTo>
                    <a:pt x="5" y="618"/>
                    <a:pt x="24" y="678"/>
                    <a:pt x="38" y="715"/>
                  </a:cubicBezTo>
                  <a:close/>
                  <a:moveTo>
                    <a:pt x="289" y="366"/>
                  </a:moveTo>
                  <a:cubicBezTo>
                    <a:pt x="304" y="341"/>
                    <a:pt x="324" y="319"/>
                    <a:pt x="348" y="302"/>
                  </a:cubicBezTo>
                  <a:cubicBezTo>
                    <a:pt x="373" y="284"/>
                    <a:pt x="394" y="268"/>
                    <a:pt x="427" y="259"/>
                  </a:cubicBezTo>
                  <a:cubicBezTo>
                    <a:pt x="462" y="250"/>
                    <a:pt x="493" y="244"/>
                    <a:pt x="530" y="244"/>
                  </a:cubicBezTo>
                  <a:cubicBezTo>
                    <a:pt x="566" y="244"/>
                    <a:pt x="600" y="249"/>
                    <a:pt x="632" y="259"/>
                  </a:cubicBezTo>
                  <a:cubicBezTo>
                    <a:pt x="664" y="269"/>
                    <a:pt x="693" y="283"/>
                    <a:pt x="717" y="301"/>
                  </a:cubicBezTo>
                  <a:cubicBezTo>
                    <a:pt x="741" y="318"/>
                    <a:pt x="762" y="340"/>
                    <a:pt x="778" y="366"/>
                  </a:cubicBezTo>
                  <a:cubicBezTo>
                    <a:pt x="790" y="384"/>
                    <a:pt x="798" y="394"/>
                    <a:pt x="803" y="414"/>
                  </a:cubicBezTo>
                  <a:cubicBezTo>
                    <a:pt x="266" y="414"/>
                    <a:pt x="266" y="414"/>
                    <a:pt x="266" y="414"/>
                  </a:cubicBezTo>
                  <a:cubicBezTo>
                    <a:pt x="271" y="394"/>
                    <a:pt x="278" y="384"/>
                    <a:pt x="289" y="366"/>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7" name="Freeform 14">
              <a:extLst>
                <a:ext uri="{FF2B5EF4-FFF2-40B4-BE49-F238E27FC236}">
                  <a16:creationId xmlns:a16="http://schemas.microsoft.com/office/drawing/2014/main" id="{DE9245A2-8F9B-45CA-9E11-3F942BD0DB7B}"/>
                </a:ext>
              </a:extLst>
            </p:cNvPr>
            <p:cNvSpPr>
              <a:spLocks noSelect="1"/>
            </p:cNvSpPr>
            <p:nvPr/>
          </p:nvSpPr>
          <p:spPr bwMode="auto">
            <a:xfrm>
              <a:off x="11109326" y="647700"/>
              <a:ext cx="381000" cy="334963"/>
            </a:xfrm>
            <a:custGeom>
              <a:avLst/>
              <a:gdLst>
                <a:gd name="T0" fmla="*/ 53 w 1198"/>
                <a:gd name="T1" fmla="*/ 279 h 1055"/>
                <a:gd name="T2" fmla="*/ 217 w 1198"/>
                <a:gd name="T3" fmla="*/ 279 h 1055"/>
                <a:gd name="T4" fmla="*/ 217 w 1198"/>
                <a:gd name="T5" fmla="*/ 1011 h 1055"/>
                <a:gd name="T6" fmla="*/ 262 w 1198"/>
                <a:gd name="T7" fmla="*/ 1055 h 1055"/>
                <a:gd name="T8" fmla="*/ 451 w 1198"/>
                <a:gd name="T9" fmla="*/ 1055 h 1055"/>
                <a:gd name="T10" fmla="*/ 496 w 1198"/>
                <a:gd name="T11" fmla="*/ 1011 h 1055"/>
                <a:gd name="T12" fmla="*/ 496 w 1198"/>
                <a:gd name="T13" fmla="*/ 279 h 1055"/>
                <a:gd name="T14" fmla="*/ 714 w 1198"/>
                <a:gd name="T15" fmla="*/ 279 h 1055"/>
                <a:gd name="T16" fmla="*/ 714 w 1198"/>
                <a:gd name="T17" fmla="*/ 279 h 1055"/>
                <a:gd name="T18" fmla="*/ 819 w 1198"/>
                <a:gd name="T19" fmla="*/ 306 h 1055"/>
                <a:gd name="T20" fmla="*/ 913 w 1198"/>
                <a:gd name="T21" fmla="*/ 478 h 1055"/>
                <a:gd name="T22" fmla="*/ 913 w 1198"/>
                <a:gd name="T23" fmla="*/ 1011 h 1055"/>
                <a:gd name="T24" fmla="*/ 958 w 1198"/>
                <a:gd name="T25" fmla="*/ 1055 h 1055"/>
                <a:gd name="T26" fmla="*/ 1154 w 1198"/>
                <a:gd name="T27" fmla="*/ 1055 h 1055"/>
                <a:gd name="T28" fmla="*/ 1198 w 1198"/>
                <a:gd name="T29" fmla="*/ 1011 h 1055"/>
                <a:gd name="T30" fmla="*/ 1198 w 1198"/>
                <a:gd name="T31" fmla="*/ 425 h 1055"/>
                <a:gd name="T32" fmla="*/ 974 w 1198"/>
                <a:gd name="T33" fmla="*/ 51 h 1055"/>
                <a:gd name="T34" fmla="*/ 790 w 1198"/>
                <a:gd name="T35" fmla="*/ 1 h 1055"/>
                <a:gd name="T36" fmla="*/ 781 w 1198"/>
                <a:gd name="T37" fmla="*/ 0 h 1055"/>
                <a:gd name="T38" fmla="*/ 143 w 1198"/>
                <a:gd name="T39" fmla="*/ 0 h 1055"/>
                <a:gd name="T40" fmla="*/ 77 w 1198"/>
                <a:gd name="T41" fmla="*/ 46 h 1055"/>
                <a:gd name="T42" fmla="*/ 11 w 1198"/>
                <a:gd name="T43" fmla="*/ 219 h 1055"/>
                <a:gd name="T44" fmla="*/ 53 w 1198"/>
                <a:gd name="T45" fmla="*/ 279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8" h="1055">
                  <a:moveTo>
                    <a:pt x="53" y="279"/>
                  </a:moveTo>
                  <a:cubicBezTo>
                    <a:pt x="217" y="279"/>
                    <a:pt x="217" y="279"/>
                    <a:pt x="217" y="279"/>
                  </a:cubicBezTo>
                  <a:cubicBezTo>
                    <a:pt x="217" y="1011"/>
                    <a:pt x="217" y="1011"/>
                    <a:pt x="217" y="1011"/>
                  </a:cubicBezTo>
                  <a:cubicBezTo>
                    <a:pt x="217" y="1035"/>
                    <a:pt x="237" y="1055"/>
                    <a:pt x="262" y="1055"/>
                  </a:cubicBezTo>
                  <a:cubicBezTo>
                    <a:pt x="451" y="1055"/>
                    <a:pt x="451" y="1055"/>
                    <a:pt x="451" y="1055"/>
                  </a:cubicBezTo>
                  <a:cubicBezTo>
                    <a:pt x="476" y="1055"/>
                    <a:pt x="496" y="1035"/>
                    <a:pt x="496" y="1011"/>
                  </a:cubicBezTo>
                  <a:cubicBezTo>
                    <a:pt x="496" y="279"/>
                    <a:pt x="496" y="279"/>
                    <a:pt x="496" y="279"/>
                  </a:cubicBezTo>
                  <a:cubicBezTo>
                    <a:pt x="714" y="279"/>
                    <a:pt x="714" y="279"/>
                    <a:pt x="714" y="279"/>
                  </a:cubicBezTo>
                  <a:cubicBezTo>
                    <a:pt x="714" y="279"/>
                    <a:pt x="714" y="279"/>
                    <a:pt x="714" y="279"/>
                  </a:cubicBezTo>
                  <a:cubicBezTo>
                    <a:pt x="715" y="279"/>
                    <a:pt x="768" y="281"/>
                    <a:pt x="819" y="306"/>
                  </a:cubicBezTo>
                  <a:cubicBezTo>
                    <a:pt x="883" y="338"/>
                    <a:pt x="913" y="393"/>
                    <a:pt x="913" y="478"/>
                  </a:cubicBezTo>
                  <a:cubicBezTo>
                    <a:pt x="913" y="1011"/>
                    <a:pt x="913" y="1011"/>
                    <a:pt x="913" y="1011"/>
                  </a:cubicBezTo>
                  <a:cubicBezTo>
                    <a:pt x="913" y="1035"/>
                    <a:pt x="933" y="1055"/>
                    <a:pt x="958" y="1055"/>
                  </a:cubicBezTo>
                  <a:cubicBezTo>
                    <a:pt x="1154" y="1055"/>
                    <a:pt x="1154" y="1055"/>
                    <a:pt x="1154" y="1055"/>
                  </a:cubicBezTo>
                  <a:cubicBezTo>
                    <a:pt x="1178" y="1055"/>
                    <a:pt x="1198" y="1035"/>
                    <a:pt x="1198" y="1011"/>
                  </a:cubicBezTo>
                  <a:cubicBezTo>
                    <a:pt x="1198" y="425"/>
                    <a:pt x="1198" y="425"/>
                    <a:pt x="1198" y="425"/>
                  </a:cubicBezTo>
                  <a:cubicBezTo>
                    <a:pt x="1198" y="254"/>
                    <a:pt x="1114" y="122"/>
                    <a:pt x="974" y="51"/>
                  </a:cubicBezTo>
                  <a:cubicBezTo>
                    <a:pt x="899" y="14"/>
                    <a:pt x="826" y="4"/>
                    <a:pt x="790" y="1"/>
                  </a:cubicBezTo>
                  <a:cubicBezTo>
                    <a:pt x="785" y="1"/>
                    <a:pt x="785" y="1"/>
                    <a:pt x="781" y="0"/>
                  </a:cubicBezTo>
                  <a:cubicBezTo>
                    <a:pt x="143" y="0"/>
                    <a:pt x="143" y="0"/>
                    <a:pt x="143" y="0"/>
                  </a:cubicBezTo>
                  <a:cubicBezTo>
                    <a:pt x="114" y="0"/>
                    <a:pt x="87" y="19"/>
                    <a:pt x="77" y="46"/>
                  </a:cubicBezTo>
                  <a:cubicBezTo>
                    <a:pt x="11" y="219"/>
                    <a:pt x="11" y="219"/>
                    <a:pt x="11" y="219"/>
                  </a:cubicBezTo>
                  <a:cubicBezTo>
                    <a:pt x="0" y="248"/>
                    <a:pt x="22" y="279"/>
                    <a:pt x="53" y="279"/>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8" name="Freeform 15">
              <a:extLst>
                <a:ext uri="{FF2B5EF4-FFF2-40B4-BE49-F238E27FC236}">
                  <a16:creationId xmlns:a16="http://schemas.microsoft.com/office/drawing/2014/main" id="{D7FDA564-3CB6-4EF8-A581-62C3B14C92F3}"/>
                </a:ext>
              </a:extLst>
            </p:cNvPr>
            <p:cNvSpPr>
              <a:spLocks noSelect="1"/>
            </p:cNvSpPr>
            <p:nvPr/>
          </p:nvSpPr>
          <p:spPr bwMode="auto">
            <a:xfrm>
              <a:off x="10487026" y="1368425"/>
              <a:ext cx="96838" cy="101600"/>
            </a:xfrm>
            <a:custGeom>
              <a:avLst/>
              <a:gdLst>
                <a:gd name="T0" fmla="*/ 286 w 305"/>
                <a:gd name="T1" fmla="*/ 224 h 321"/>
                <a:gd name="T2" fmla="*/ 286 w 305"/>
                <a:gd name="T3" fmla="*/ 127 h 321"/>
                <a:gd name="T4" fmla="*/ 249 w 305"/>
                <a:gd name="T5" fmla="*/ 33 h 321"/>
                <a:gd name="T6" fmla="*/ 146 w 305"/>
                <a:gd name="T7" fmla="*/ 0 h 321"/>
                <a:gd name="T8" fmla="*/ 17 w 305"/>
                <a:gd name="T9" fmla="*/ 39 h 321"/>
                <a:gd name="T10" fmla="*/ 41 w 305"/>
                <a:gd name="T11" fmla="*/ 90 h 321"/>
                <a:gd name="T12" fmla="*/ 89 w 305"/>
                <a:gd name="T13" fmla="*/ 64 h 321"/>
                <a:gd name="T14" fmla="*/ 138 w 305"/>
                <a:gd name="T15" fmla="*/ 55 h 321"/>
                <a:gd name="T16" fmla="*/ 190 w 305"/>
                <a:gd name="T17" fmla="*/ 71 h 321"/>
                <a:gd name="T18" fmla="*/ 207 w 305"/>
                <a:gd name="T19" fmla="*/ 119 h 321"/>
                <a:gd name="T20" fmla="*/ 207 w 305"/>
                <a:gd name="T21" fmla="*/ 137 h 321"/>
                <a:gd name="T22" fmla="*/ 172 w 305"/>
                <a:gd name="T23" fmla="*/ 126 h 321"/>
                <a:gd name="T24" fmla="*/ 131 w 305"/>
                <a:gd name="T25" fmla="*/ 123 h 321"/>
                <a:gd name="T26" fmla="*/ 78 w 305"/>
                <a:gd name="T27" fmla="*/ 130 h 321"/>
                <a:gd name="T28" fmla="*/ 36 w 305"/>
                <a:gd name="T29" fmla="*/ 151 h 321"/>
                <a:gd name="T30" fmla="*/ 9 w 305"/>
                <a:gd name="T31" fmla="*/ 182 h 321"/>
                <a:gd name="T32" fmla="*/ 0 w 305"/>
                <a:gd name="T33" fmla="*/ 223 h 321"/>
                <a:gd name="T34" fmla="*/ 8 w 305"/>
                <a:gd name="T35" fmla="*/ 262 h 321"/>
                <a:gd name="T36" fmla="*/ 30 w 305"/>
                <a:gd name="T37" fmla="*/ 293 h 321"/>
                <a:gd name="T38" fmla="*/ 63 w 305"/>
                <a:gd name="T39" fmla="*/ 313 h 321"/>
                <a:gd name="T40" fmla="*/ 105 w 305"/>
                <a:gd name="T41" fmla="*/ 321 h 321"/>
                <a:gd name="T42" fmla="*/ 168 w 305"/>
                <a:gd name="T43" fmla="*/ 307 h 321"/>
                <a:gd name="T44" fmla="*/ 219 w 305"/>
                <a:gd name="T45" fmla="*/ 265 h 321"/>
                <a:gd name="T46" fmla="*/ 220 w 305"/>
                <a:gd name="T47" fmla="*/ 282 h 321"/>
                <a:gd name="T48" fmla="*/ 236 w 305"/>
                <a:gd name="T49" fmla="*/ 309 h 321"/>
                <a:gd name="T50" fmla="*/ 270 w 305"/>
                <a:gd name="T51" fmla="*/ 319 h 321"/>
                <a:gd name="T52" fmla="*/ 305 w 305"/>
                <a:gd name="T53" fmla="*/ 315 h 321"/>
                <a:gd name="T54" fmla="*/ 305 w 305"/>
                <a:gd name="T55" fmla="*/ 247 h 321"/>
                <a:gd name="T56" fmla="*/ 290 w 305"/>
                <a:gd name="T57" fmla="*/ 241 h 321"/>
                <a:gd name="T58" fmla="*/ 286 w 305"/>
                <a:gd name="T59" fmla="*/ 224 h 321"/>
                <a:gd name="T60" fmla="*/ 207 w 305"/>
                <a:gd name="T61" fmla="*/ 214 h 321"/>
                <a:gd name="T62" fmla="*/ 194 w 305"/>
                <a:gd name="T63" fmla="*/ 237 h 321"/>
                <a:gd name="T64" fmla="*/ 166 w 305"/>
                <a:gd name="T65" fmla="*/ 256 h 321"/>
                <a:gd name="T66" fmla="*/ 128 w 305"/>
                <a:gd name="T67" fmla="*/ 263 h 321"/>
                <a:gd name="T68" fmla="*/ 90 w 305"/>
                <a:gd name="T69" fmla="*/ 249 h 321"/>
                <a:gd name="T70" fmla="*/ 74 w 305"/>
                <a:gd name="T71" fmla="*/ 216 h 321"/>
                <a:gd name="T72" fmla="*/ 94 w 305"/>
                <a:gd name="T73" fmla="*/ 181 h 321"/>
                <a:gd name="T74" fmla="*/ 144 w 305"/>
                <a:gd name="T75" fmla="*/ 167 h 321"/>
                <a:gd name="T76" fmla="*/ 176 w 305"/>
                <a:gd name="T77" fmla="*/ 170 h 321"/>
                <a:gd name="T78" fmla="*/ 207 w 305"/>
                <a:gd name="T79" fmla="*/ 179 h 321"/>
                <a:gd name="T80" fmla="*/ 207 w 305"/>
                <a:gd name="T81" fmla="*/ 2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5" h="321">
                  <a:moveTo>
                    <a:pt x="286" y="224"/>
                  </a:moveTo>
                  <a:cubicBezTo>
                    <a:pt x="286" y="127"/>
                    <a:pt x="286" y="127"/>
                    <a:pt x="286" y="127"/>
                  </a:cubicBezTo>
                  <a:cubicBezTo>
                    <a:pt x="286" y="86"/>
                    <a:pt x="274" y="55"/>
                    <a:pt x="249" y="33"/>
                  </a:cubicBezTo>
                  <a:cubicBezTo>
                    <a:pt x="224" y="11"/>
                    <a:pt x="190" y="0"/>
                    <a:pt x="146" y="0"/>
                  </a:cubicBezTo>
                  <a:cubicBezTo>
                    <a:pt x="99" y="0"/>
                    <a:pt x="56" y="13"/>
                    <a:pt x="17" y="39"/>
                  </a:cubicBezTo>
                  <a:cubicBezTo>
                    <a:pt x="41" y="90"/>
                    <a:pt x="41" y="90"/>
                    <a:pt x="41" y="90"/>
                  </a:cubicBezTo>
                  <a:cubicBezTo>
                    <a:pt x="58" y="78"/>
                    <a:pt x="74" y="70"/>
                    <a:pt x="89" y="64"/>
                  </a:cubicBezTo>
                  <a:cubicBezTo>
                    <a:pt x="105" y="58"/>
                    <a:pt x="121" y="55"/>
                    <a:pt x="138" y="55"/>
                  </a:cubicBezTo>
                  <a:cubicBezTo>
                    <a:pt x="160" y="55"/>
                    <a:pt x="178" y="61"/>
                    <a:pt x="190" y="71"/>
                  </a:cubicBezTo>
                  <a:cubicBezTo>
                    <a:pt x="201" y="83"/>
                    <a:pt x="207" y="98"/>
                    <a:pt x="207" y="119"/>
                  </a:cubicBezTo>
                  <a:cubicBezTo>
                    <a:pt x="207" y="137"/>
                    <a:pt x="207" y="137"/>
                    <a:pt x="207" y="137"/>
                  </a:cubicBezTo>
                  <a:cubicBezTo>
                    <a:pt x="196" y="132"/>
                    <a:pt x="185" y="129"/>
                    <a:pt x="172" y="126"/>
                  </a:cubicBezTo>
                  <a:cubicBezTo>
                    <a:pt x="158" y="124"/>
                    <a:pt x="145" y="123"/>
                    <a:pt x="131" y="123"/>
                  </a:cubicBezTo>
                  <a:cubicBezTo>
                    <a:pt x="112" y="123"/>
                    <a:pt x="94" y="125"/>
                    <a:pt x="78" y="130"/>
                  </a:cubicBezTo>
                  <a:cubicBezTo>
                    <a:pt x="62" y="135"/>
                    <a:pt x="48" y="142"/>
                    <a:pt x="36" y="151"/>
                  </a:cubicBezTo>
                  <a:cubicBezTo>
                    <a:pt x="25" y="159"/>
                    <a:pt x="16" y="170"/>
                    <a:pt x="9" y="182"/>
                  </a:cubicBezTo>
                  <a:cubicBezTo>
                    <a:pt x="3" y="195"/>
                    <a:pt x="0" y="208"/>
                    <a:pt x="0" y="223"/>
                  </a:cubicBezTo>
                  <a:cubicBezTo>
                    <a:pt x="0" y="237"/>
                    <a:pt x="2" y="250"/>
                    <a:pt x="8" y="262"/>
                  </a:cubicBezTo>
                  <a:cubicBezTo>
                    <a:pt x="13" y="273"/>
                    <a:pt x="20" y="284"/>
                    <a:pt x="30" y="293"/>
                  </a:cubicBezTo>
                  <a:cubicBezTo>
                    <a:pt x="39" y="301"/>
                    <a:pt x="50" y="308"/>
                    <a:pt x="63" y="313"/>
                  </a:cubicBezTo>
                  <a:cubicBezTo>
                    <a:pt x="76" y="318"/>
                    <a:pt x="90" y="321"/>
                    <a:pt x="105" y="321"/>
                  </a:cubicBezTo>
                  <a:cubicBezTo>
                    <a:pt x="128" y="321"/>
                    <a:pt x="149" y="316"/>
                    <a:pt x="168" y="307"/>
                  </a:cubicBezTo>
                  <a:cubicBezTo>
                    <a:pt x="188" y="297"/>
                    <a:pt x="205" y="283"/>
                    <a:pt x="219" y="265"/>
                  </a:cubicBezTo>
                  <a:cubicBezTo>
                    <a:pt x="220" y="282"/>
                    <a:pt x="220" y="282"/>
                    <a:pt x="220" y="282"/>
                  </a:cubicBezTo>
                  <a:cubicBezTo>
                    <a:pt x="222" y="293"/>
                    <a:pt x="228" y="302"/>
                    <a:pt x="236" y="309"/>
                  </a:cubicBezTo>
                  <a:cubicBezTo>
                    <a:pt x="244" y="315"/>
                    <a:pt x="255" y="319"/>
                    <a:pt x="270" y="319"/>
                  </a:cubicBezTo>
                  <a:cubicBezTo>
                    <a:pt x="280" y="319"/>
                    <a:pt x="292" y="317"/>
                    <a:pt x="305" y="315"/>
                  </a:cubicBezTo>
                  <a:cubicBezTo>
                    <a:pt x="305" y="247"/>
                    <a:pt x="305" y="247"/>
                    <a:pt x="305" y="247"/>
                  </a:cubicBezTo>
                  <a:cubicBezTo>
                    <a:pt x="298" y="247"/>
                    <a:pt x="294" y="245"/>
                    <a:pt x="290" y="241"/>
                  </a:cubicBezTo>
                  <a:cubicBezTo>
                    <a:pt x="288" y="238"/>
                    <a:pt x="286" y="232"/>
                    <a:pt x="286" y="224"/>
                  </a:cubicBezTo>
                  <a:close/>
                  <a:moveTo>
                    <a:pt x="207" y="214"/>
                  </a:moveTo>
                  <a:cubicBezTo>
                    <a:pt x="207" y="223"/>
                    <a:pt x="202" y="230"/>
                    <a:pt x="194" y="237"/>
                  </a:cubicBezTo>
                  <a:cubicBezTo>
                    <a:pt x="187" y="245"/>
                    <a:pt x="178" y="251"/>
                    <a:pt x="166" y="256"/>
                  </a:cubicBezTo>
                  <a:cubicBezTo>
                    <a:pt x="154" y="261"/>
                    <a:pt x="141" y="263"/>
                    <a:pt x="128" y="263"/>
                  </a:cubicBezTo>
                  <a:cubicBezTo>
                    <a:pt x="113" y="263"/>
                    <a:pt x="100" y="258"/>
                    <a:pt x="90" y="249"/>
                  </a:cubicBezTo>
                  <a:cubicBezTo>
                    <a:pt x="80" y="241"/>
                    <a:pt x="74" y="229"/>
                    <a:pt x="74" y="216"/>
                  </a:cubicBezTo>
                  <a:cubicBezTo>
                    <a:pt x="74" y="202"/>
                    <a:pt x="81" y="190"/>
                    <a:pt x="94" y="181"/>
                  </a:cubicBezTo>
                  <a:cubicBezTo>
                    <a:pt x="107" y="172"/>
                    <a:pt x="124" y="167"/>
                    <a:pt x="144" y="167"/>
                  </a:cubicBezTo>
                  <a:cubicBezTo>
                    <a:pt x="154" y="167"/>
                    <a:pt x="165" y="168"/>
                    <a:pt x="176" y="170"/>
                  </a:cubicBezTo>
                  <a:cubicBezTo>
                    <a:pt x="187" y="173"/>
                    <a:pt x="198" y="175"/>
                    <a:pt x="207" y="179"/>
                  </a:cubicBezTo>
                  <a:lnTo>
                    <a:pt x="207" y="21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9" name="Freeform 16">
              <a:extLst>
                <a:ext uri="{FF2B5EF4-FFF2-40B4-BE49-F238E27FC236}">
                  <a16:creationId xmlns:a16="http://schemas.microsoft.com/office/drawing/2014/main" id="{AB4CA97E-3E27-401D-8307-D16225DE7579}"/>
                </a:ext>
              </a:extLst>
            </p:cNvPr>
            <p:cNvSpPr>
              <a:spLocks noSelect="1"/>
            </p:cNvSpPr>
            <p:nvPr/>
          </p:nvSpPr>
          <p:spPr bwMode="auto">
            <a:xfrm>
              <a:off x="10536238" y="558800"/>
              <a:ext cx="158750" cy="423863"/>
            </a:xfrm>
            <a:custGeom>
              <a:avLst/>
              <a:gdLst>
                <a:gd name="T0" fmla="*/ 53 w 501"/>
                <a:gd name="T1" fmla="*/ 279 h 1333"/>
                <a:gd name="T2" fmla="*/ 222 w 501"/>
                <a:gd name="T3" fmla="*/ 279 h 1333"/>
                <a:gd name="T4" fmla="*/ 222 w 501"/>
                <a:gd name="T5" fmla="*/ 1289 h 1333"/>
                <a:gd name="T6" fmla="*/ 266 w 501"/>
                <a:gd name="T7" fmla="*/ 1333 h 1333"/>
                <a:gd name="T8" fmla="*/ 456 w 501"/>
                <a:gd name="T9" fmla="*/ 1333 h 1333"/>
                <a:gd name="T10" fmla="*/ 501 w 501"/>
                <a:gd name="T11" fmla="*/ 1289 h 1333"/>
                <a:gd name="T12" fmla="*/ 501 w 501"/>
                <a:gd name="T13" fmla="*/ 44 h 1333"/>
                <a:gd name="T14" fmla="*/ 456 w 501"/>
                <a:gd name="T15" fmla="*/ 0 h 1333"/>
                <a:gd name="T16" fmla="*/ 266 w 501"/>
                <a:gd name="T17" fmla="*/ 0 h 1333"/>
                <a:gd name="T18" fmla="*/ 266 w 501"/>
                <a:gd name="T19" fmla="*/ 0 h 1333"/>
                <a:gd name="T20" fmla="*/ 143 w 501"/>
                <a:gd name="T21" fmla="*/ 0 h 1333"/>
                <a:gd name="T22" fmla="*/ 77 w 501"/>
                <a:gd name="T23" fmla="*/ 46 h 1333"/>
                <a:gd name="T24" fmla="*/ 11 w 501"/>
                <a:gd name="T25" fmla="*/ 218 h 1333"/>
                <a:gd name="T26" fmla="*/ 53 w 501"/>
                <a:gd name="T27" fmla="*/ 279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1" h="1333">
                  <a:moveTo>
                    <a:pt x="53" y="279"/>
                  </a:moveTo>
                  <a:cubicBezTo>
                    <a:pt x="222" y="279"/>
                    <a:pt x="222" y="279"/>
                    <a:pt x="222" y="279"/>
                  </a:cubicBezTo>
                  <a:cubicBezTo>
                    <a:pt x="222" y="1289"/>
                    <a:pt x="222" y="1289"/>
                    <a:pt x="222" y="1289"/>
                  </a:cubicBezTo>
                  <a:cubicBezTo>
                    <a:pt x="222" y="1313"/>
                    <a:pt x="242" y="1333"/>
                    <a:pt x="266" y="1333"/>
                  </a:cubicBezTo>
                  <a:cubicBezTo>
                    <a:pt x="456" y="1333"/>
                    <a:pt x="456" y="1333"/>
                    <a:pt x="456" y="1333"/>
                  </a:cubicBezTo>
                  <a:cubicBezTo>
                    <a:pt x="481" y="1333"/>
                    <a:pt x="501" y="1313"/>
                    <a:pt x="501" y="1289"/>
                  </a:cubicBezTo>
                  <a:cubicBezTo>
                    <a:pt x="501" y="44"/>
                    <a:pt x="501" y="44"/>
                    <a:pt x="501" y="44"/>
                  </a:cubicBezTo>
                  <a:cubicBezTo>
                    <a:pt x="501" y="20"/>
                    <a:pt x="481" y="0"/>
                    <a:pt x="456" y="0"/>
                  </a:cubicBezTo>
                  <a:cubicBezTo>
                    <a:pt x="266" y="0"/>
                    <a:pt x="266" y="0"/>
                    <a:pt x="266" y="0"/>
                  </a:cubicBezTo>
                  <a:cubicBezTo>
                    <a:pt x="266" y="0"/>
                    <a:pt x="266" y="0"/>
                    <a:pt x="266" y="0"/>
                  </a:cubicBezTo>
                  <a:cubicBezTo>
                    <a:pt x="143" y="0"/>
                    <a:pt x="143" y="0"/>
                    <a:pt x="143" y="0"/>
                  </a:cubicBezTo>
                  <a:cubicBezTo>
                    <a:pt x="114" y="0"/>
                    <a:pt x="87" y="18"/>
                    <a:pt x="77" y="46"/>
                  </a:cubicBezTo>
                  <a:cubicBezTo>
                    <a:pt x="11" y="218"/>
                    <a:pt x="11" y="218"/>
                    <a:pt x="11" y="218"/>
                  </a:cubicBezTo>
                  <a:cubicBezTo>
                    <a:pt x="0" y="247"/>
                    <a:pt x="21" y="279"/>
                    <a:pt x="53" y="279"/>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0" name="Freeform 17">
              <a:extLst>
                <a:ext uri="{FF2B5EF4-FFF2-40B4-BE49-F238E27FC236}">
                  <a16:creationId xmlns:a16="http://schemas.microsoft.com/office/drawing/2014/main" id="{3273F994-CF51-4D10-95D2-A98DEAD964ED}"/>
                </a:ext>
              </a:extLst>
            </p:cNvPr>
            <p:cNvSpPr>
              <a:spLocks noSelect="1"/>
            </p:cNvSpPr>
            <p:nvPr/>
          </p:nvSpPr>
          <p:spPr bwMode="auto">
            <a:xfrm>
              <a:off x="10753726" y="644525"/>
              <a:ext cx="341313" cy="338138"/>
            </a:xfrm>
            <a:custGeom>
              <a:avLst/>
              <a:gdLst>
                <a:gd name="T0" fmla="*/ 509 w 1074"/>
                <a:gd name="T1" fmla="*/ 1067 h 1067"/>
                <a:gd name="T2" fmla="*/ 534 w 1074"/>
                <a:gd name="T3" fmla="*/ 1067 h 1067"/>
                <a:gd name="T4" fmla="*/ 889 w 1074"/>
                <a:gd name="T5" fmla="*/ 930 h 1067"/>
                <a:gd name="T6" fmla="*/ 1061 w 1074"/>
                <a:gd name="T7" fmla="*/ 564 h 1067"/>
                <a:gd name="T8" fmla="*/ 558 w 1074"/>
                <a:gd name="T9" fmla="*/ 13 h 1067"/>
                <a:gd name="T10" fmla="*/ 7 w 1074"/>
                <a:gd name="T11" fmla="*/ 515 h 1067"/>
                <a:gd name="T12" fmla="*/ 144 w 1074"/>
                <a:gd name="T13" fmla="*/ 895 h 1067"/>
                <a:gd name="T14" fmla="*/ 509 w 1074"/>
                <a:gd name="T15" fmla="*/ 1067 h 1067"/>
                <a:gd name="T16" fmla="*/ 352 w 1074"/>
                <a:gd name="T17" fmla="*/ 341 h 1067"/>
                <a:gd name="T18" fmla="*/ 533 w 1074"/>
                <a:gd name="T19" fmla="*/ 271 h 1067"/>
                <a:gd name="T20" fmla="*/ 546 w 1074"/>
                <a:gd name="T21" fmla="*/ 271 h 1067"/>
                <a:gd name="T22" fmla="*/ 732 w 1074"/>
                <a:gd name="T23" fmla="*/ 359 h 1067"/>
                <a:gd name="T24" fmla="*/ 802 w 1074"/>
                <a:gd name="T25" fmla="*/ 552 h 1067"/>
                <a:gd name="T26" fmla="*/ 715 w 1074"/>
                <a:gd name="T27" fmla="*/ 738 h 1067"/>
                <a:gd name="T28" fmla="*/ 521 w 1074"/>
                <a:gd name="T29" fmla="*/ 808 h 1067"/>
                <a:gd name="T30" fmla="*/ 265 w 1074"/>
                <a:gd name="T31" fmla="*/ 527 h 1067"/>
                <a:gd name="T32" fmla="*/ 352 w 1074"/>
                <a:gd name="T33" fmla="*/ 341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4" h="1067">
                  <a:moveTo>
                    <a:pt x="509" y="1067"/>
                  </a:moveTo>
                  <a:cubicBezTo>
                    <a:pt x="518" y="1067"/>
                    <a:pt x="526" y="1067"/>
                    <a:pt x="534" y="1067"/>
                  </a:cubicBezTo>
                  <a:cubicBezTo>
                    <a:pt x="666" y="1067"/>
                    <a:pt x="791" y="1019"/>
                    <a:pt x="889" y="930"/>
                  </a:cubicBezTo>
                  <a:cubicBezTo>
                    <a:pt x="993" y="835"/>
                    <a:pt x="1054" y="705"/>
                    <a:pt x="1061" y="564"/>
                  </a:cubicBezTo>
                  <a:cubicBezTo>
                    <a:pt x="1074" y="274"/>
                    <a:pt x="849" y="26"/>
                    <a:pt x="558" y="13"/>
                  </a:cubicBezTo>
                  <a:cubicBezTo>
                    <a:pt x="268" y="0"/>
                    <a:pt x="20" y="225"/>
                    <a:pt x="7" y="515"/>
                  </a:cubicBezTo>
                  <a:cubicBezTo>
                    <a:pt x="0" y="656"/>
                    <a:pt x="49" y="791"/>
                    <a:pt x="144" y="895"/>
                  </a:cubicBezTo>
                  <a:cubicBezTo>
                    <a:pt x="238" y="999"/>
                    <a:pt x="368" y="1060"/>
                    <a:pt x="509" y="1067"/>
                  </a:cubicBezTo>
                  <a:close/>
                  <a:moveTo>
                    <a:pt x="352" y="341"/>
                  </a:moveTo>
                  <a:cubicBezTo>
                    <a:pt x="402" y="296"/>
                    <a:pt x="466" y="271"/>
                    <a:pt x="533" y="271"/>
                  </a:cubicBezTo>
                  <a:cubicBezTo>
                    <a:pt x="538" y="271"/>
                    <a:pt x="542" y="271"/>
                    <a:pt x="546" y="271"/>
                  </a:cubicBezTo>
                  <a:cubicBezTo>
                    <a:pt x="618" y="275"/>
                    <a:pt x="684" y="306"/>
                    <a:pt x="732" y="359"/>
                  </a:cubicBezTo>
                  <a:cubicBezTo>
                    <a:pt x="781" y="412"/>
                    <a:pt x="806" y="480"/>
                    <a:pt x="802" y="552"/>
                  </a:cubicBezTo>
                  <a:cubicBezTo>
                    <a:pt x="799" y="624"/>
                    <a:pt x="768" y="690"/>
                    <a:pt x="715" y="738"/>
                  </a:cubicBezTo>
                  <a:cubicBezTo>
                    <a:pt x="662" y="787"/>
                    <a:pt x="593" y="812"/>
                    <a:pt x="521" y="808"/>
                  </a:cubicBezTo>
                  <a:cubicBezTo>
                    <a:pt x="373" y="802"/>
                    <a:pt x="258" y="676"/>
                    <a:pt x="265" y="527"/>
                  </a:cubicBezTo>
                  <a:cubicBezTo>
                    <a:pt x="268" y="456"/>
                    <a:pt x="300" y="390"/>
                    <a:pt x="352" y="341"/>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1" name="Freeform 18">
              <a:extLst>
                <a:ext uri="{FF2B5EF4-FFF2-40B4-BE49-F238E27FC236}">
                  <a16:creationId xmlns:a16="http://schemas.microsoft.com/office/drawing/2014/main" id="{4A1D1810-4B15-4B55-B364-8F742671ADCD}"/>
                </a:ext>
              </a:extLst>
            </p:cNvPr>
            <p:cNvSpPr>
              <a:spLocks noSelect="1"/>
            </p:cNvSpPr>
            <p:nvPr/>
          </p:nvSpPr>
          <p:spPr bwMode="auto">
            <a:xfrm>
              <a:off x="10937876" y="1176338"/>
              <a:ext cx="50800" cy="100013"/>
            </a:xfrm>
            <a:custGeom>
              <a:avLst/>
              <a:gdLst>
                <a:gd name="T0" fmla="*/ 0 w 163"/>
                <a:gd name="T1" fmla="*/ 3 h 311"/>
                <a:gd name="T2" fmla="*/ 0 w 163"/>
                <a:gd name="T3" fmla="*/ 311 h 311"/>
                <a:gd name="T4" fmla="*/ 52 w 163"/>
                <a:gd name="T5" fmla="*/ 311 h 311"/>
                <a:gd name="T6" fmla="*/ 52 w 163"/>
                <a:gd name="T7" fmla="*/ 121 h 311"/>
                <a:gd name="T8" fmla="*/ 94 w 163"/>
                <a:gd name="T9" fmla="*/ 68 h 311"/>
                <a:gd name="T10" fmla="*/ 163 w 163"/>
                <a:gd name="T11" fmla="*/ 48 h 311"/>
                <a:gd name="T12" fmla="*/ 163 w 163"/>
                <a:gd name="T13" fmla="*/ 1 h 311"/>
                <a:gd name="T14" fmla="*/ 156 w 163"/>
                <a:gd name="T15" fmla="*/ 0 h 311"/>
                <a:gd name="T16" fmla="*/ 145 w 163"/>
                <a:gd name="T17" fmla="*/ 0 h 311"/>
                <a:gd name="T18" fmla="*/ 90 w 163"/>
                <a:gd name="T19" fmla="*/ 22 h 311"/>
                <a:gd name="T20" fmla="*/ 48 w 163"/>
                <a:gd name="T21" fmla="*/ 74 h 311"/>
                <a:gd name="T22" fmla="*/ 48 w 163"/>
                <a:gd name="T23" fmla="*/ 3 h 311"/>
                <a:gd name="T24" fmla="*/ 0 w 163"/>
                <a:gd name="T25" fmla="*/ 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 h="311">
                  <a:moveTo>
                    <a:pt x="0" y="3"/>
                  </a:moveTo>
                  <a:cubicBezTo>
                    <a:pt x="0" y="311"/>
                    <a:pt x="0" y="311"/>
                    <a:pt x="0" y="311"/>
                  </a:cubicBezTo>
                  <a:cubicBezTo>
                    <a:pt x="52" y="311"/>
                    <a:pt x="52" y="311"/>
                    <a:pt x="52" y="311"/>
                  </a:cubicBezTo>
                  <a:cubicBezTo>
                    <a:pt x="52" y="121"/>
                    <a:pt x="52" y="121"/>
                    <a:pt x="52" y="121"/>
                  </a:cubicBezTo>
                  <a:cubicBezTo>
                    <a:pt x="60" y="98"/>
                    <a:pt x="74" y="81"/>
                    <a:pt x="94" y="68"/>
                  </a:cubicBezTo>
                  <a:cubicBezTo>
                    <a:pt x="114" y="56"/>
                    <a:pt x="137" y="49"/>
                    <a:pt x="163" y="48"/>
                  </a:cubicBezTo>
                  <a:cubicBezTo>
                    <a:pt x="163" y="1"/>
                    <a:pt x="163" y="1"/>
                    <a:pt x="163" y="1"/>
                  </a:cubicBezTo>
                  <a:cubicBezTo>
                    <a:pt x="161" y="0"/>
                    <a:pt x="158" y="0"/>
                    <a:pt x="156" y="0"/>
                  </a:cubicBezTo>
                  <a:cubicBezTo>
                    <a:pt x="145" y="0"/>
                    <a:pt x="145" y="0"/>
                    <a:pt x="145" y="0"/>
                  </a:cubicBezTo>
                  <a:cubicBezTo>
                    <a:pt x="126" y="2"/>
                    <a:pt x="107" y="9"/>
                    <a:pt x="90" y="22"/>
                  </a:cubicBezTo>
                  <a:cubicBezTo>
                    <a:pt x="73" y="36"/>
                    <a:pt x="59" y="53"/>
                    <a:pt x="48" y="74"/>
                  </a:cubicBezTo>
                  <a:cubicBezTo>
                    <a:pt x="48" y="3"/>
                    <a:pt x="48" y="3"/>
                    <a:pt x="48" y="3"/>
                  </a:cubicBezTo>
                  <a:lnTo>
                    <a:pt x="0" y="3"/>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2" name="Freeform 19">
              <a:extLst>
                <a:ext uri="{FF2B5EF4-FFF2-40B4-BE49-F238E27FC236}">
                  <a16:creationId xmlns:a16="http://schemas.microsoft.com/office/drawing/2014/main" id="{E87A277A-5C95-4DD1-B5BE-83F7925BE34A}"/>
                </a:ext>
              </a:extLst>
            </p:cNvPr>
            <p:cNvSpPr>
              <a:spLocks noSelect="1"/>
            </p:cNvSpPr>
            <p:nvPr/>
          </p:nvSpPr>
          <p:spPr bwMode="auto">
            <a:xfrm>
              <a:off x="10421938" y="1176338"/>
              <a:ext cx="85725" cy="100013"/>
            </a:xfrm>
            <a:custGeom>
              <a:avLst/>
              <a:gdLst>
                <a:gd name="T0" fmla="*/ 215 w 267"/>
                <a:gd name="T1" fmla="*/ 314 h 314"/>
                <a:gd name="T2" fmla="*/ 267 w 267"/>
                <a:gd name="T3" fmla="*/ 314 h 314"/>
                <a:gd name="T4" fmla="*/ 267 w 267"/>
                <a:gd name="T5" fmla="*/ 130 h 314"/>
                <a:gd name="T6" fmla="*/ 263 w 267"/>
                <a:gd name="T7" fmla="*/ 78 h 314"/>
                <a:gd name="T8" fmla="*/ 248 w 267"/>
                <a:gd name="T9" fmla="*/ 37 h 314"/>
                <a:gd name="T10" fmla="*/ 219 w 267"/>
                <a:gd name="T11" fmla="*/ 10 h 314"/>
                <a:gd name="T12" fmla="*/ 175 w 267"/>
                <a:gd name="T13" fmla="*/ 0 h 314"/>
                <a:gd name="T14" fmla="*/ 100 w 267"/>
                <a:gd name="T15" fmla="*/ 20 h 314"/>
                <a:gd name="T16" fmla="*/ 47 w 267"/>
                <a:gd name="T17" fmla="*/ 72 h 314"/>
                <a:gd name="T18" fmla="*/ 47 w 267"/>
                <a:gd name="T19" fmla="*/ 6 h 314"/>
                <a:gd name="T20" fmla="*/ 0 w 267"/>
                <a:gd name="T21" fmla="*/ 6 h 314"/>
                <a:gd name="T22" fmla="*/ 0 w 267"/>
                <a:gd name="T23" fmla="*/ 314 h 314"/>
                <a:gd name="T24" fmla="*/ 52 w 267"/>
                <a:gd name="T25" fmla="*/ 314 h 314"/>
                <a:gd name="T26" fmla="*/ 52 w 267"/>
                <a:gd name="T27" fmla="*/ 128 h 314"/>
                <a:gd name="T28" fmla="*/ 68 w 267"/>
                <a:gd name="T29" fmla="*/ 95 h 314"/>
                <a:gd name="T30" fmla="*/ 92 w 267"/>
                <a:gd name="T31" fmla="*/ 70 h 314"/>
                <a:gd name="T32" fmla="*/ 123 w 267"/>
                <a:gd name="T33" fmla="*/ 53 h 314"/>
                <a:gd name="T34" fmla="*/ 154 w 267"/>
                <a:gd name="T35" fmla="*/ 47 h 314"/>
                <a:gd name="T36" fmla="*/ 200 w 267"/>
                <a:gd name="T37" fmla="*/ 69 h 314"/>
                <a:gd name="T38" fmla="*/ 215 w 267"/>
                <a:gd name="T39" fmla="*/ 141 h 314"/>
                <a:gd name="T40" fmla="*/ 215 w 267"/>
                <a:gd name="T4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314">
                  <a:moveTo>
                    <a:pt x="215" y="314"/>
                  </a:moveTo>
                  <a:cubicBezTo>
                    <a:pt x="267" y="314"/>
                    <a:pt x="267" y="314"/>
                    <a:pt x="267" y="314"/>
                  </a:cubicBezTo>
                  <a:cubicBezTo>
                    <a:pt x="267" y="130"/>
                    <a:pt x="267" y="130"/>
                    <a:pt x="267" y="130"/>
                  </a:cubicBezTo>
                  <a:cubicBezTo>
                    <a:pt x="267" y="111"/>
                    <a:pt x="266" y="94"/>
                    <a:pt x="263" y="78"/>
                  </a:cubicBezTo>
                  <a:cubicBezTo>
                    <a:pt x="260" y="63"/>
                    <a:pt x="255" y="49"/>
                    <a:pt x="248" y="37"/>
                  </a:cubicBezTo>
                  <a:cubicBezTo>
                    <a:pt x="241" y="26"/>
                    <a:pt x="231" y="17"/>
                    <a:pt x="219" y="10"/>
                  </a:cubicBezTo>
                  <a:cubicBezTo>
                    <a:pt x="208" y="4"/>
                    <a:pt x="193" y="0"/>
                    <a:pt x="175" y="0"/>
                  </a:cubicBezTo>
                  <a:cubicBezTo>
                    <a:pt x="148" y="0"/>
                    <a:pt x="123" y="7"/>
                    <a:pt x="100" y="20"/>
                  </a:cubicBezTo>
                  <a:cubicBezTo>
                    <a:pt x="77" y="33"/>
                    <a:pt x="59" y="50"/>
                    <a:pt x="47" y="72"/>
                  </a:cubicBezTo>
                  <a:cubicBezTo>
                    <a:pt x="47" y="6"/>
                    <a:pt x="47" y="6"/>
                    <a:pt x="47" y="6"/>
                  </a:cubicBezTo>
                  <a:cubicBezTo>
                    <a:pt x="0" y="6"/>
                    <a:pt x="0" y="6"/>
                    <a:pt x="0" y="6"/>
                  </a:cubicBezTo>
                  <a:cubicBezTo>
                    <a:pt x="0" y="314"/>
                    <a:pt x="0" y="314"/>
                    <a:pt x="0" y="314"/>
                  </a:cubicBezTo>
                  <a:cubicBezTo>
                    <a:pt x="52" y="314"/>
                    <a:pt x="52" y="314"/>
                    <a:pt x="52" y="314"/>
                  </a:cubicBezTo>
                  <a:cubicBezTo>
                    <a:pt x="52" y="128"/>
                    <a:pt x="52" y="128"/>
                    <a:pt x="52" y="128"/>
                  </a:cubicBezTo>
                  <a:cubicBezTo>
                    <a:pt x="55" y="116"/>
                    <a:pt x="61" y="105"/>
                    <a:pt x="68" y="95"/>
                  </a:cubicBezTo>
                  <a:cubicBezTo>
                    <a:pt x="75" y="86"/>
                    <a:pt x="83" y="77"/>
                    <a:pt x="92" y="70"/>
                  </a:cubicBezTo>
                  <a:cubicBezTo>
                    <a:pt x="102" y="63"/>
                    <a:pt x="112" y="57"/>
                    <a:pt x="123" y="53"/>
                  </a:cubicBezTo>
                  <a:cubicBezTo>
                    <a:pt x="133" y="49"/>
                    <a:pt x="144" y="47"/>
                    <a:pt x="154" y="47"/>
                  </a:cubicBezTo>
                  <a:cubicBezTo>
                    <a:pt x="175" y="47"/>
                    <a:pt x="190" y="54"/>
                    <a:pt x="200" y="69"/>
                  </a:cubicBezTo>
                  <a:cubicBezTo>
                    <a:pt x="210" y="84"/>
                    <a:pt x="215" y="108"/>
                    <a:pt x="215" y="141"/>
                  </a:cubicBezTo>
                  <a:lnTo>
                    <a:pt x="215" y="31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3" name="Freeform 20">
              <a:extLst>
                <a:ext uri="{FF2B5EF4-FFF2-40B4-BE49-F238E27FC236}">
                  <a16:creationId xmlns:a16="http://schemas.microsoft.com/office/drawing/2014/main" id="{901A9275-F8BD-46FC-BC0A-0108E725857C}"/>
                </a:ext>
              </a:extLst>
            </p:cNvPr>
            <p:cNvSpPr>
              <a:spLocks noSelect="1"/>
            </p:cNvSpPr>
            <p:nvPr/>
          </p:nvSpPr>
          <p:spPr bwMode="auto">
            <a:xfrm>
              <a:off x="10420351" y="1368425"/>
              <a:ext cx="58738" cy="100013"/>
            </a:xfrm>
            <a:custGeom>
              <a:avLst/>
              <a:gdLst>
                <a:gd name="T0" fmla="*/ 169 w 185"/>
                <a:gd name="T1" fmla="*/ 0 h 314"/>
                <a:gd name="T2" fmla="*/ 143 w 185"/>
                <a:gd name="T3" fmla="*/ 5 h 314"/>
                <a:gd name="T4" fmla="*/ 117 w 185"/>
                <a:gd name="T5" fmla="*/ 20 h 314"/>
                <a:gd name="T6" fmla="*/ 93 w 185"/>
                <a:gd name="T7" fmla="*/ 42 h 314"/>
                <a:gd name="T8" fmla="*/ 73 w 185"/>
                <a:gd name="T9" fmla="*/ 70 h 314"/>
                <a:gd name="T10" fmla="*/ 73 w 185"/>
                <a:gd name="T11" fmla="*/ 4 h 314"/>
                <a:gd name="T12" fmla="*/ 0 w 185"/>
                <a:gd name="T13" fmla="*/ 4 h 314"/>
                <a:gd name="T14" fmla="*/ 0 w 185"/>
                <a:gd name="T15" fmla="*/ 314 h 314"/>
                <a:gd name="T16" fmla="*/ 80 w 185"/>
                <a:gd name="T17" fmla="*/ 314 h 314"/>
                <a:gd name="T18" fmla="*/ 80 w 185"/>
                <a:gd name="T19" fmla="*/ 127 h 314"/>
                <a:gd name="T20" fmla="*/ 120 w 185"/>
                <a:gd name="T21" fmla="*/ 87 h 314"/>
                <a:gd name="T22" fmla="*/ 185 w 185"/>
                <a:gd name="T23" fmla="*/ 73 h 314"/>
                <a:gd name="T24" fmla="*/ 185 w 185"/>
                <a:gd name="T25" fmla="*/ 1 h 314"/>
                <a:gd name="T26" fmla="*/ 179 w 185"/>
                <a:gd name="T27" fmla="*/ 0 h 314"/>
                <a:gd name="T28" fmla="*/ 169 w 185"/>
                <a:gd name="T2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314">
                  <a:moveTo>
                    <a:pt x="169" y="0"/>
                  </a:moveTo>
                  <a:cubicBezTo>
                    <a:pt x="160" y="0"/>
                    <a:pt x="152" y="2"/>
                    <a:pt x="143" y="5"/>
                  </a:cubicBezTo>
                  <a:cubicBezTo>
                    <a:pt x="134" y="8"/>
                    <a:pt x="125" y="13"/>
                    <a:pt x="117" y="20"/>
                  </a:cubicBezTo>
                  <a:cubicBezTo>
                    <a:pt x="108" y="26"/>
                    <a:pt x="100" y="33"/>
                    <a:pt x="93" y="42"/>
                  </a:cubicBezTo>
                  <a:cubicBezTo>
                    <a:pt x="85" y="50"/>
                    <a:pt x="79" y="60"/>
                    <a:pt x="73" y="70"/>
                  </a:cubicBezTo>
                  <a:cubicBezTo>
                    <a:pt x="73" y="4"/>
                    <a:pt x="73" y="4"/>
                    <a:pt x="73" y="4"/>
                  </a:cubicBezTo>
                  <a:cubicBezTo>
                    <a:pt x="0" y="4"/>
                    <a:pt x="0" y="4"/>
                    <a:pt x="0" y="4"/>
                  </a:cubicBezTo>
                  <a:cubicBezTo>
                    <a:pt x="0" y="314"/>
                    <a:pt x="0" y="314"/>
                    <a:pt x="0" y="314"/>
                  </a:cubicBezTo>
                  <a:cubicBezTo>
                    <a:pt x="80" y="314"/>
                    <a:pt x="80" y="314"/>
                    <a:pt x="80" y="314"/>
                  </a:cubicBezTo>
                  <a:cubicBezTo>
                    <a:pt x="80" y="127"/>
                    <a:pt x="80" y="127"/>
                    <a:pt x="80" y="127"/>
                  </a:cubicBezTo>
                  <a:cubicBezTo>
                    <a:pt x="88" y="109"/>
                    <a:pt x="101" y="96"/>
                    <a:pt x="120" y="87"/>
                  </a:cubicBezTo>
                  <a:cubicBezTo>
                    <a:pt x="139" y="78"/>
                    <a:pt x="161" y="73"/>
                    <a:pt x="185" y="73"/>
                  </a:cubicBezTo>
                  <a:cubicBezTo>
                    <a:pt x="185" y="1"/>
                    <a:pt x="185" y="1"/>
                    <a:pt x="185" y="1"/>
                  </a:cubicBezTo>
                  <a:cubicBezTo>
                    <a:pt x="183" y="0"/>
                    <a:pt x="181" y="0"/>
                    <a:pt x="179" y="0"/>
                  </a:cubicBezTo>
                  <a:lnTo>
                    <a:pt x="169"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4" name="Freeform 21">
              <a:extLst>
                <a:ext uri="{FF2B5EF4-FFF2-40B4-BE49-F238E27FC236}">
                  <a16:creationId xmlns:a16="http://schemas.microsoft.com/office/drawing/2014/main" id="{E50AFE3F-757D-4DB8-B224-21D34A06206D}"/>
                </a:ext>
              </a:extLst>
            </p:cNvPr>
            <p:cNvSpPr>
              <a:spLocks noSelect="1"/>
            </p:cNvSpPr>
            <p:nvPr/>
          </p:nvSpPr>
          <p:spPr bwMode="auto">
            <a:xfrm>
              <a:off x="11598276" y="1368425"/>
              <a:ext cx="58738" cy="100013"/>
            </a:xfrm>
            <a:custGeom>
              <a:avLst/>
              <a:gdLst>
                <a:gd name="T0" fmla="*/ 169 w 185"/>
                <a:gd name="T1" fmla="*/ 0 h 314"/>
                <a:gd name="T2" fmla="*/ 143 w 185"/>
                <a:gd name="T3" fmla="*/ 5 h 314"/>
                <a:gd name="T4" fmla="*/ 117 w 185"/>
                <a:gd name="T5" fmla="*/ 20 h 314"/>
                <a:gd name="T6" fmla="*/ 92 w 185"/>
                <a:gd name="T7" fmla="*/ 42 h 314"/>
                <a:gd name="T8" fmla="*/ 73 w 185"/>
                <a:gd name="T9" fmla="*/ 70 h 314"/>
                <a:gd name="T10" fmla="*/ 73 w 185"/>
                <a:gd name="T11" fmla="*/ 4 h 314"/>
                <a:gd name="T12" fmla="*/ 0 w 185"/>
                <a:gd name="T13" fmla="*/ 4 h 314"/>
                <a:gd name="T14" fmla="*/ 0 w 185"/>
                <a:gd name="T15" fmla="*/ 314 h 314"/>
                <a:gd name="T16" fmla="*/ 79 w 185"/>
                <a:gd name="T17" fmla="*/ 314 h 314"/>
                <a:gd name="T18" fmla="*/ 79 w 185"/>
                <a:gd name="T19" fmla="*/ 127 h 314"/>
                <a:gd name="T20" fmla="*/ 120 w 185"/>
                <a:gd name="T21" fmla="*/ 87 h 314"/>
                <a:gd name="T22" fmla="*/ 185 w 185"/>
                <a:gd name="T23" fmla="*/ 73 h 314"/>
                <a:gd name="T24" fmla="*/ 185 w 185"/>
                <a:gd name="T25" fmla="*/ 1 h 314"/>
                <a:gd name="T26" fmla="*/ 178 w 185"/>
                <a:gd name="T27" fmla="*/ 0 h 314"/>
                <a:gd name="T28" fmla="*/ 169 w 185"/>
                <a:gd name="T2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314">
                  <a:moveTo>
                    <a:pt x="169" y="0"/>
                  </a:moveTo>
                  <a:cubicBezTo>
                    <a:pt x="160" y="0"/>
                    <a:pt x="152" y="2"/>
                    <a:pt x="143" y="5"/>
                  </a:cubicBezTo>
                  <a:cubicBezTo>
                    <a:pt x="134" y="8"/>
                    <a:pt x="125" y="13"/>
                    <a:pt x="117" y="20"/>
                  </a:cubicBezTo>
                  <a:cubicBezTo>
                    <a:pt x="108" y="26"/>
                    <a:pt x="100" y="33"/>
                    <a:pt x="92" y="42"/>
                  </a:cubicBezTo>
                  <a:cubicBezTo>
                    <a:pt x="85" y="50"/>
                    <a:pt x="78" y="60"/>
                    <a:pt x="73" y="70"/>
                  </a:cubicBezTo>
                  <a:cubicBezTo>
                    <a:pt x="73" y="4"/>
                    <a:pt x="73" y="4"/>
                    <a:pt x="73" y="4"/>
                  </a:cubicBezTo>
                  <a:cubicBezTo>
                    <a:pt x="0" y="4"/>
                    <a:pt x="0" y="4"/>
                    <a:pt x="0" y="4"/>
                  </a:cubicBezTo>
                  <a:cubicBezTo>
                    <a:pt x="0" y="314"/>
                    <a:pt x="0" y="314"/>
                    <a:pt x="0" y="314"/>
                  </a:cubicBezTo>
                  <a:cubicBezTo>
                    <a:pt x="79" y="314"/>
                    <a:pt x="79" y="314"/>
                    <a:pt x="79" y="314"/>
                  </a:cubicBezTo>
                  <a:cubicBezTo>
                    <a:pt x="79" y="127"/>
                    <a:pt x="79" y="127"/>
                    <a:pt x="79" y="127"/>
                  </a:cubicBezTo>
                  <a:cubicBezTo>
                    <a:pt x="88" y="109"/>
                    <a:pt x="101" y="96"/>
                    <a:pt x="120" y="87"/>
                  </a:cubicBezTo>
                  <a:cubicBezTo>
                    <a:pt x="139" y="78"/>
                    <a:pt x="161" y="73"/>
                    <a:pt x="185" y="73"/>
                  </a:cubicBezTo>
                  <a:cubicBezTo>
                    <a:pt x="185" y="1"/>
                    <a:pt x="185" y="1"/>
                    <a:pt x="185" y="1"/>
                  </a:cubicBezTo>
                  <a:cubicBezTo>
                    <a:pt x="183" y="0"/>
                    <a:pt x="181" y="0"/>
                    <a:pt x="178" y="0"/>
                  </a:cubicBezTo>
                  <a:lnTo>
                    <a:pt x="169"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5" name="Rectangle 22">
              <a:extLst>
                <a:ext uri="{FF2B5EF4-FFF2-40B4-BE49-F238E27FC236}">
                  <a16:creationId xmlns:a16="http://schemas.microsoft.com/office/drawing/2014/main" id="{D9EA95CE-5A27-4A79-BC51-1BB05D5550B7}"/>
                </a:ext>
              </a:extLst>
            </p:cNvPr>
            <p:cNvSpPr>
              <a:spLocks noSelect="1" noChangeArrowheads="1"/>
            </p:cNvSpPr>
            <p:nvPr/>
          </p:nvSpPr>
          <p:spPr bwMode="auto">
            <a:xfrm>
              <a:off x="11312526" y="1370013"/>
              <a:ext cx="25400" cy="98425"/>
            </a:xfrm>
            <a:prstGeom prst="rect">
              <a:avLst/>
            </a:prstGeom>
            <a:solidFill>
              <a:srgbClr val="1D3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6" name="Freeform 23">
              <a:extLst>
                <a:ext uri="{FF2B5EF4-FFF2-40B4-BE49-F238E27FC236}">
                  <a16:creationId xmlns:a16="http://schemas.microsoft.com/office/drawing/2014/main" id="{8E1C9C2C-3922-4CCC-8A01-68A424D56A9B}"/>
                </a:ext>
              </a:extLst>
            </p:cNvPr>
            <p:cNvSpPr>
              <a:spLocks noSelect="1"/>
            </p:cNvSpPr>
            <p:nvPr/>
          </p:nvSpPr>
          <p:spPr bwMode="auto">
            <a:xfrm>
              <a:off x="11306176" y="1176338"/>
              <a:ext cx="98425" cy="101600"/>
            </a:xfrm>
            <a:custGeom>
              <a:avLst/>
              <a:gdLst>
                <a:gd name="T0" fmla="*/ 268 w 311"/>
                <a:gd name="T1" fmla="*/ 272 h 320"/>
                <a:gd name="T2" fmla="*/ 300 w 311"/>
                <a:gd name="T3" fmla="*/ 221 h 320"/>
                <a:gd name="T4" fmla="*/ 311 w 311"/>
                <a:gd name="T5" fmla="*/ 160 h 320"/>
                <a:gd name="T6" fmla="*/ 299 w 311"/>
                <a:gd name="T7" fmla="*/ 99 h 320"/>
                <a:gd name="T8" fmla="*/ 268 w 311"/>
                <a:gd name="T9" fmla="*/ 48 h 320"/>
                <a:gd name="T10" fmla="*/ 218 w 311"/>
                <a:gd name="T11" fmla="*/ 13 h 320"/>
                <a:gd name="T12" fmla="*/ 155 w 311"/>
                <a:gd name="T13" fmla="*/ 0 h 320"/>
                <a:gd name="T14" fmla="*/ 92 w 311"/>
                <a:gd name="T15" fmla="*/ 13 h 320"/>
                <a:gd name="T16" fmla="*/ 43 w 311"/>
                <a:gd name="T17" fmla="*/ 48 h 320"/>
                <a:gd name="T18" fmla="*/ 11 w 311"/>
                <a:gd name="T19" fmla="*/ 99 h 320"/>
                <a:gd name="T20" fmla="*/ 0 w 311"/>
                <a:gd name="T21" fmla="*/ 160 h 320"/>
                <a:gd name="T22" fmla="*/ 11 w 311"/>
                <a:gd name="T23" fmla="*/ 221 h 320"/>
                <a:gd name="T24" fmla="*/ 43 w 311"/>
                <a:gd name="T25" fmla="*/ 272 h 320"/>
                <a:gd name="T26" fmla="*/ 92 w 311"/>
                <a:gd name="T27" fmla="*/ 307 h 320"/>
                <a:gd name="T28" fmla="*/ 155 w 311"/>
                <a:gd name="T29" fmla="*/ 320 h 320"/>
                <a:gd name="T30" fmla="*/ 219 w 311"/>
                <a:gd name="T31" fmla="*/ 307 h 320"/>
                <a:gd name="T32" fmla="*/ 268 w 311"/>
                <a:gd name="T33" fmla="*/ 272 h 320"/>
                <a:gd name="T34" fmla="*/ 155 w 311"/>
                <a:gd name="T35" fmla="*/ 275 h 320"/>
                <a:gd name="T36" fmla="*/ 115 w 311"/>
                <a:gd name="T37" fmla="*/ 266 h 320"/>
                <a:gd name="T38" fmla="*/ 83 w 311"/>
                <a:gd name="T39" fmla="*/ 242 h 320"/>
                <a:gd name="T40" fmla="*/ 61 w 311"/>
                <a:gd name="T41" fmla="*/ 206 h 320"/>
                <a:gd name="T42" fmla="*/ 53 w 311"/>
                <a:gd name="T43" fmla="*/ 161 h 320"/>
                <a:gd name="T44" fmla="*/ 61 w 311"/>
                <a:gd name="T45" fmla="*/ 116 h 320"/>
                <a:gd name="T46" fmla="*/ 83 w 311"/>
                <a:gd name="T47" fmla="*/ 79 h 320"/>
                <a:gd name="T48" fmla="*/ 115 w 311"/>
                <a:gd name="T49" fmla="*/ 54 h 320"/>
                <a:gd name="T50" fmla="*/ 155 w 311"/>
                <a:gd name="T51" fmla="*/ 45 h 320"/>
                <a:gd name="T52" fmla="*/ 195 w 311"/>
                <a:gd name="T53" fmla="*/ 54 h 320"/>
                <a:gd name="T54" fmla="*/ 228 w 311"/>
                <a:gd name="T55" fmla="*/ 78 h 320"/>
                <a:gd name="T56" fmla="*/ 250 w 311"/>
                <a:gd name="T57" fmla="*/ 115 h 320"/>
                <a:gd name="T58" fmla="*/ 258 w 311"/>
                <a:gd name="T59" fmla="*/ 160 h 320"/>
                <a:gd name="T60" fmla="*/ 250 w 311"/>
                <a:gd name="T61" fmla="*/ 205 h 320"/>
                <a:gd name="T62" fmla="*/ 228 w 311"/>
                <a:gd name="T63" fmla="*/ 242 h 320"/>
                <a:gd name="T64" fmla="*/ 195 w 311"/>
                <a:gd name="T65" fmla="*/ 266 h 320"/>
                <a:gd name="T66" fmla="*/ 155 w 311"/>
                <a:gd name="T67" fmla="*/ 27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268" y="272"/>
                  </a:moveTo>
                  <a:cubicBezTo>
                    <a:pt x="282" y="258"/>
                    <a:pt x="292" y="240"/>
                    <a:pt x="300" y="221"/>
                  </a:cubicBezTo>
                  <a:cubicBezTo>
                    <a:pt x="307" y="202"/>
                    <a:pt x="311" y="182"/>
                    <a:pt x="311" y="160"/>
                  </a:cubicBezTo>
                  <a:cubicBezTo>
                    <a:pt x="311" y="139"/>
                    <a:pt x="307" y="118"/>
                    <a:pt x="299" y="99"/>
                  </a:cubicBezTo>
                  <a:cubicBezTo>
                    <a:pt x="292" y="80"/>
                    <a:pt x="281" y="63"/>
                    <a:pt x="268" y="48"/>
                  </a:cubicBezTo>
                  <a:cubicBezTo>
                    <a:pt x="254" y="34"/>
                    <a:pt x="237" y="22"/>
                    <a:pt x="218" y="13"/>
                  </a:cubicBezTo>
                  <a:cubicBezTo>
                    <a:pt x="199" y="5"/>
                    <a:pt x="178" y="0"/>
                    <a:pt x="155" y="0"/>
                  </a:cubicBezTo>
                  <a:cubicBezTo>
                    <a:pt x="132" y="0"/>
                    <a:pt x="111" y="5"/>
                    <a:pt x="92" y="13"/>
                  </a:cubicBezTo>
                  <a:cubicBezTo>
                    <a:pt x="73" y="22"/>
                    <a:pt x="57" y="34"/>
                    <a:pt x="43" y="48"/>
                  </a:cubicBezTo>
                  <a:cubicBezTo>
                    <a:pt x="30" y="63"/>
                    <a:pt x="19" y="80"/>
                    <a:pt x="11" y="99"/>
                  </a:cubicBezTo>
                  <a:cubicBezTo>
                    <a:pt x="4" y="118"/>
                    <a:pt x="0" y="139"/>
                    <a:pt x="0" y="160"/>
                  </a:cubicBezTo>
                  <a:cubicBezTo>
                    <a:pt x="0" y="182"/>
                    <a:pt x="3" y="202"/>
                    <a:pt x="11" y="221"/>
                  </a:cubicBezTo>
                  <a:cubicBezTo>
                    <a:pt x="19" y="240"/>
                    <a:pt x="29" y="258"/>
                    <a:pt x="43" y="272"/>
                  </a:cubicBezTo>
                  <a:cubicBezTo>
                    <a:pt x="56" y="286"/>
                    <a:pt x="73" y="298"/>
                    <a:pt x="92" y="307"/>
                  </a:cubicBezTo>
                  <a:cubicBezTo>
                    <a:pt x="111" y="316"/>
                    <a:pt x="132" y="320"/>
                    <a:pt x="155" y="320"/>
                  </a:cubicBezTo>
                  <a:cubicBezTo>
                    <a:pt x="178" y="320"/>
                    <a:pt x="199" y="316"/>
                    <a:pt x="219" y="307"/>
                  </a:cubicBezTo>
                  <a:cubicBezTo>
                    <a:pt x="238" y="298"/>
                    <a:pt x="254" y="286"/>
                    <a:pt x="268" y="272"/>
                  </a:cubicBezTo>
                  <a:close/>
                  <a:moveTo>
                    <a:pt x="155" y="275"/>
                  </a:moveTo>
                  <a:cubicBezTo>
                    <a:pt x="141" y="275"/>
                    <a:pt x="128" y="272"/>
                    <a:pt x="115" y="266"/>
                  </a:cubicBezTo>
                  <a:cubicBezTo>
                    <a:pt x="103" y="260"/>
                    <a:pt x="92" y="252"/>
                    <a:pt x="83" y="242"/>
                  </a:cubicBezTo>
                  <a:cubicBezTo>
                    <a:pt x="73" y="232"/>
                    <a:pt x="66" y="220"/>
                    <a:pt x="61" y="206"/>
                  </a:cubicBezTo>
                  <a:cubicBezTo>
                    <a:pt x="56" y="192"/>
                    <a:pt x="53" y="177"/>
                    <a:pt x="53" y="161"/>
                  </a:cubicBezTo>
                  <a:cubicBezTo>
                    <a:pt x="53" y="145"/>
                    <a:pt x="56" y="130"/>
                    <a:pt x="61" y="116"/>
                  </a:cubicBezTo>
                  <a:cubicBezTo>
                    <a:pt x="66" y="102"/>
                    <a:pt x="73" y="90"/>
                    <a:pt x="83" y="79"/>
                  </a:cubicBezTo>
                  <a:cubicBezTo>
                    <a:pt x="92" y="69"/>
                    <a:pt x="103" y="60"/>
                    <a:pt x="115" y="54"/>
                  </a:cubicBezTo>
                  <a:cubicBezTo>
                    <a:pt x="128" y="48"/>
                    <a:pt x="141" y="45"/>
                    <a:pt x="155" y="45"/>
                  </a:cubicBezTo>
                  <a:cubicBezTo>
                    <a:pt x="169" y="45"/>
                    <a:pt x="183" y="48"/>
                    <a:pt x="195" y="54"/>
                  </a:cubicBezTo>
                  <a:cubicBezTo>
                    <a:pt x="207" y="60"/>
                    <a:pt x="218" y="68"/>
                    <a:pt x="228" y="78"/>
                  </a:cubicBezTo>
                  <a:cubicBezTo>
                    <a:pt x="237" y="89"/>
                    <a:pt x="245" y="101"/>
                    <a:pt x="250" y="115"/>
                  </a:cubicBezTo>
                  <a:cubicBezTo>
                    <a:pt x="255" y="129"/>
                    <a:pt x="258" y="144"/>
                    <a:pt x="258" y="160"/>
                  </a:cubicBezTo>
                  <a:cubicBezTo>
                    <a:pt x="258" y="176"/>
                    <a:pt x="255" y="191"/>
                    <a:pt x="250" y="205"/>
                  </a:cubicBezTo>
                  <a:cubicBezTo>
                    <a:pt x="245" y="219"/>
                    <a:pt x="237" y="231"/>
                    <a:pt x="228" y="242"/>
                  </a:cubicBezTo>
                  <a:cubicBezTo>
                    <a:pt x="218" y="252"/>
                    <a:pt x="207" y="260"/>
                    <a:pt x="195" y="266"/>
                  </a:cubicBezTo>
                  <a:cubicBezTo>
                    <a:pt x="183" y="272"/>
                    <a:pt x="169" y="275"/>
                    <a:pt x="155" y="27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7" name="Rectangle 24">
              <a:extLst>
                <a:ext uri="{FF2B5EF4-FFF2-40B4-BE49-F238E27FC236}">
                  <a16:creationId xmlns:a16="http://schemas.microsoft.com/office/drawing/2014/main" id="{E92EC9D9-77FF-4F98-B666-2A351E0D0F7E}"/>
                </a:ext>
              </a:extLst>
            </p:cNvPr>
            <p:cNvSpPr>
              <a:spLocks noSelect="1" noChangeArrowheads="1"/>
            </p:cNvSpPr>
            <p:nvPr/>
          </p:nvSpPr>
          <p:spPr bwMode="auto">
            <a:xfrm>
              <a:off x="11312526" y="1331913"/>
              <a:ext cx="25400" cy="23813"/>
            </a:xfrm>
            <a:prstGeom prst="rect">
              <a:avLst/>
            </a:prstGeom>
            <a:solidFill>
              <a:srgbClr val="1D3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8" name="Freeform 25">
              <a:extLst>
                <a:ext uri="{FF2B5EF4-FFF2-40B4-BE49-F238E27FC236}">
                  <a16:creationId xmlns:a16="http://schemas.microsoft.com/office/drawing/2014/main" id="{71562C61-511A-4F94-973D-35BE6596C4AA}"/>
                </a:ext>
              </a:extLst>
            </p:cNvPr>
            <p:cNvSpPr>
              <a:spLocks noSelect="1"/>
            </p:cNvSpPr>
            <p:nvPr/>
          </p:nvSpPr>
          <p:spPr bwMode="auto">
            <a:xfrm>
              <a:off x="11191876" y="1368425"/>
              <a:ext cx="103188" cy="101600"/>
            </a:xfrm>
            <a:custGeom>
              <a:avLst/>
              <a:gdLst>
                <a:gd name="T0" fmla="*/ 282 w 325"/>
                <a:gd name="T1" fmla="*/ 48 h 321"/>
                <a:gd name="T2" fmla="*/ 231 w 325"/>
                <a:gd name="T3" fmla="*/ 13 h 321"/>
                <a:gd name="T4" fmla="*/ 164 w 325"/>
                <a:gd name="T5" fmla="*/ 0 h 321"/>
                <a:gd name="T6" fmla="*/ 95 w 325"/>
                <a:gd name="T7" fmla="*/ 13 h 321"/>
                <a:gd name="T8" fmla="*/ 44 w 325"/>
                <a:gd name="T9" fmla="*/ 48 h 321"/>
                <a:gd name="T10" fmla="*/ 11 w 325"/>
                <a:gd name="T11" fmla="*/ 99 h 321"/>
                <a:gd name="T12" fmla="*/ 0 w 325"/>
                <a:gd name="T13" fmla="*/ 162 h 321"/>
                <a:gd name="T14" fmla="*/ 11 w 325"/>
                <a:gd name="T15" fmla="*/ 223 h 321"/>
                <a:gd name="T16" fmla="*/ 44 w 325"/>
                <a:gd name="T17" fmla="*/ 273 h 321"/>
                <a:gd name="T18" fmla="*/ 96 w 325"/>
                <a:gd name="T19" fmla="*/ 308 h 321"/>
                <a:gd name="T20" fmla="*/ 163 w 325"/>
                <a:gd name="T21" fmla="*/ 321 h 321"/>
                <a:gd name="T22" fmla="*/ 253 w 325"/>
                <a:gd name="T23" fmla="*/ 298 h 321"/>
                <a:gd name="T24" fmla="*/ 307 w 325"/>
                <a:gd name="T25" fmla="*/ 240 h 321"/>
                <a:gd name="T26" fmla="*/ 239 w 325"/>
                <a:gd name="T27" fmla="*/ 221 h 321"/>
                <a:gd name="T28" fmla="*/ 211 w 325"/>
                <a:gd name="T29" fmla="*/ 251 h 321"/>
                <a:gd name="T30" fmla="*/ 166 w 325"/>
                <a:gd name="T31" fmla="*/ 263 h 321"/>
                <a:gd name="T32" fmla="*/ 137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2 w 325"/>
                <a:gd name="T49" fmla="*/ 48 h 321"/>
                <a:gd name="T50" fmla="*/ 83 w 325"/>
                <a:gd name="T51" fmla="*/ 134 h 321"/>
                <a:gd name="T52" fmla="*/ 91 w 325"/>
                <a:gd name="T53" fmla="*/ 103 h 321"/>
                <a:gd name="T54" fmla="*/ 108 w 325"/>
                <a:gd name="T55" fmla="*/ 79 h 321"/>
                <a:gd name="T56" fmla="*/ 133 w 325"/>
                <a:gd name="T57" fmla="*/ 63 h 321"/>
                <a:gd name="T58" fmla="*/ 163 w 325"/>
                <a:gd name="T59" fmla="*/ 57 h 321"/>
                <a:gd name="T60" fmla="*/ 218 w 325"/>
                <a:gd name="T61" fmla="*/ 78 h 321"/>
                <a:gd name="T62" fmla="*/ 243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2" y="48"/>
                  </a:moveTo>
                  <a:cubicBezTo>
                    <a:pt x="268" y="33"/>
                    <a:pt x="251" y="22"/>
                    <a:pt x="231" y="13"/>
                  </a:cubicBezTo>
                  <a:cubicBezTo>
                    <a:pt x="211" y="4"/>
                    <a:pt x="189" y="0"/>
                    <a:pt x="164" y="0"/>
                  </a:cubicBezTo>
                  <a:cubicBezTo>
                    <a:pt x="139" y="0"/>
                    <a:pt x="116" y="4"/>
                    <a:pt x="95" y="13"/>
                  </a:cubicBezTo>
                  <a:cubicBezTo>
                    <a:pt x="75" y="22"/>
                    <a:pt x="58" y="33"/>
                    <a:pt x="44" y="48"/>
                  </a:cubicBezTo>
                  <a:cubicBezTo>
                    <a:pt x="29" y="63"/>
                    <a:pt x="19" y="80"/>
                    <a:pt x="11" y="99"/>
                  </a:cubicBezTo>
                  <a:cubicBezTo>
                    <a:pt x="4" y="119"/>
                    <a:pt x="0" y="140"/>
                    <a:pt x="0" y="162"/>
                  </a:cubicBezTo>
                  <a:cubicBezTo>
                    <a:pt x="0" y="183"/>
                    <a:pt x="4" y="203"/>
                    <a:pt x="11" y="223"/>
                  </a:cubicBezTo>
                  <a:cubicBezTo>
                    <a:pt x="19" y="242"/>
                    <a:pt x="30" y="259"/>
                    <a:pt x="44" y="273"/>
                  </a:cubicBezTo>
                  <a:cubicBezTo>
                    <a:pt x="59" y="288"/>
                    <a:pt x="76" y="299"/>
                    <a:pt x="96" y="308"/>
                  </a:cubicBezTo>
                  <a:cubicBezTo>
                    <a:pt x="116" y="317"/>
                    <a:pt x="138" y="321"/>
                    <a:pt x="163" y="321"/>
                  </a:cubicBezTo>
                  <a:cubicBezTo>
                    <a:pt x="198" y="321"/>
                    <a:pt x="227" y="313"/>
                    <a:pt x="253" y="298"/>
                  </a:cubicBezTo>
                  <a:cubicBezTo>
                    <a:pt x="277" y="283"/>
                    <a:pt x="296" y="263"/>
                    <a:pt x="307" y="240"/>
                  </a:cubicBezTo>
                  <a:cubicBezTo>
                    <a:pt x="239" y="221"/>
                    <a:pt x="239" y="221"/>
                    <a:pt x="239" y="221"/>
                  </a:cubicBezTo>
                  <a:cubicBezTo>
                    <a:pt x="234" y="233"/>
                    <a:pt x="225" y="244"/>
                    <a:pt x="211" y="251"/>
                  </a:cubicBezTo>
                  <a:cubicBezTo>
                    <a:pt x="197" y="259"/>
                    <a:pt x="182" y="263"/>
                    <a:pt x="166" y="263"/>
                  </a:cubicBezTo>
                  <a:cubicBezTo>
                    <a:pt x="156" y="263"/>
                    <a:pt x="146" y="261"/>
                    <a:pt x="137" y="257"/>
                  </a:cubicBezTo>
                  <a:cubicBezTo>
                    <a:pt x="127" y="254"/>
                    <a:pt x="119" y="249"/>
                    <a:pt x="111" y="242"/>
                  </a:cubicBezTo>
                  <a:cubicBezTo>
                    <a:pt x="104" y="235"/>
                    <a:pt x="97" y="227"/>
                    <a:pt x="93" y="218"/>
                  </a:cubicBezTo>
                  <a:cubicBezTo>
                    <a:pt x="88" y="209"/>
                    <a:pt x="85" y="198"/>
                    <a:pt x="84" y="185"/>
                  </a:cubicBezTo>
                  <a:cubicBezTo>
                    <a:pt x="323" y="185"/>
                    <a:pt x="323" y="185"/>
                    <a:pt x="323" y="185"/>
                  </a:cubicBezTo>
                  <a:cubicBezTo>
                    <a:pt x="324" y="182"/>
                    <a:pt x="324" y="178"/>
                    <a:pt x="325" y="174"/>
                  </a:cubicBezTo>
                  <a:cubicBezTo>
                    <a:pt x="325" y="169"/>
                    <a:pt x="325" y="164"/>
                    <a:pt x="325" y="159"/>
                  </a:cubicBezTo>
                  <a:cubicBezTo>
                    <a:pt x="325" y="138"/>
                    <a:pt x="321" y="118"/>
                    <a:pt x="314" y="99"/>
                  </a:cubicBezTo>
                  <a:cubicBezTo>
                    <a:pt x="307" y="79"/>
                    <a:pt x="296" y="62"/>
                    <a:pt x="282" y="48"/>
                  </a:cubicBezTo>
                  <a:close/>
                  <a:moveTo>
                    <a:pt x="83" y="134"/>
                  </a:moveTo>
                  <a:cubicBezTo>
                    <a:pt x="83" y="123"/>
                    <a:pt x="86" y="112"/>
                    <a:pt x="91" y="103"/>
                  </a:cubicBezTo>
                  <a:cubicBezTo>
                    <a:pt x="95" y="93"/>
                    <a:pt x="101" y="85"/>
                    <a:pt x="108" y="79"/>
                  </a:cubicBezTo>
                  <a:cubicBezTo>
                    <a:pt x="115" y="72"/>
                    <a:pt x="123" y="67"/>
                    <a:pt x="133" y="63"/>
                  </a:cubicBezTo>
                  <a:cubicBezTo>
                    <a:pt x="142" y="59"/>
                    <a:pt x="152" y="57"/>
                    <a:pt x="163" y="57"/>
                  </a:cubicBezTo>
                  <a:cubicBezTo>
                    <a:pt x="184" y="57"/>
                    <a:pt x="203" y="64"/>
                    <a:pt x="218" y="78"/>
                  </a:cubicBezTo>
                  <a:cubicBezTo>
                    <a:pt x="233" y="92"/>
                    <a:pt x="241" y="111"/>
                    <a:pt x="243"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9" name="Freeform 26">
              <a:extLst>
                <a:ext uri="{FF2B5EF4-FFF2-40B4-BE49-F238E27FC236}">
                  <a16:creationId xmlns:a16="http://schemas.microsoft.com/office/drawing/2014/main" id="{2AA4E06B-9A5D-4F03-A13D-E6882639C3F2}"/>
                </a:ext>
              </a:extLst>
            </p:cNvPr>
            <p:cNvSpPr>
              <a:spLocks noSelect="1"/>
            </p:cNvSpPr>
            <p:nvPr/>
          </p:nvSpPr>
          <p:spPr bwMode="auto">
            <a:xfrm>
              <a:off x="11426826" y="1176338"/>
              <a:ext cx="50800" cy="100013"/>
            </a:xfrm>
            <a:custGeom>
              <a:avLst/>
              <a:gdLst>
                <a:gd name="T0" fmla="*/ 146 w 163"/>
                <a:gd name="T1" fmla="*/ 0 h 311"/>
                <a:gd name="T2" fmla="*/ 91 w 163"/>
                <a:gd name="T3" fmla="*/ 22 h 311"/>
                <a:gd name="T4" fmla="*/ 49 w 163"/>
                <a:gd name="T5" fmla="*/ 74 h 311"/>
                <a:gd name="T6" fmla="*/ 49 w 163"/>
                <a:gd name="T7" fmla="*/ 3 h 311"/>
                <a:gd name="T8" fmla="*/ 0 w 163"/>
                <a:gd name="T9" fmla="*/ 3 h 311"/>
                <a:gd name="T10" fmla="*/ 0 w 163"/>
                <a:gd name="T11" fmla="*/ 311 h 311"/>
                <a:gd name="T12" fmla="*/ 52 w 163"/>
                <a:gd name="T13" fmla="*/ 311 h 311"/>
                <a:gd name="T14" fmla="*/ 52 w 163"/>
                <a:gd name="T15" fmla="*/ 121 h 311"/>
                <a:gd name="T16" fmla="*/ 94 w 163"/>
                <a:gd name="T17" fmla="*/ 68 h 311"/>
                <a:gd name="T18" fmla="*/ 163 w 163"/>
                <a:gd name="T19" fmla="*/ 48 h 311"/>
                <a:gd name="T20" fmla="*/ 163 w 163"/>
                <a:gd name="T21" fmla="*/ 1 h 311"/>
                <a:gd name="T22" fmla="*/ 156 w 163"/>
                <a:gd name="T23" fmla="*/ 0 h 311"/>
                <a:gd name="T24" fmla="*/ 146 w 163"/>
                <a:gd name="T25"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 h="311">
                  <a:moveTo>
                    <a:pt x="146" y="0"/>
                  </a:moveTo>
                  <a:cubicBezTo>
                    <a:pt x="126" y="2"/>
                    <a:pt x="108" y="9"/>
                    <a:pt x="91" y="22"/>
                  </a:cubicBezTo>
                  <a:cubicBezTo>
                    <a:pt x="73" y="36"/>
                    <a:pt x="59" y="53"/>
                    <a:pt x="49" y="74"/>
                  </a:cubicBezTo>
                  <a:cubicBezTo>
                    <a:pt x="49" y="3"/>
                    <a:pt x="49" y="3"/>
                    <a:pt x="49" y="3"/>
                  </a:cubicBezTo>
                  <a:cubicBezTo>
                    <a:pt x="0" y="3"/>
                    <a:pt x="0" y="3"/>
                    <a:pt x="0" y="3"/>
                  </a:cubicBezTo>
                  <a:cubicBezTo>
                    <a:pt x="0" y="311"/>
                    <a:pt x="0" y="311"/>
                    <a:pt x="0" y="311"/>
                  </a:cubicBezTo>
                  <a:cubicBezTo>
                    <a:pt x="52" y="311"/>
                    <a:pt x="52" y="311"/>
                    <a:pt x="52" y="311"/>
                  </a:cubicBezTo>
                  <a:cubicBezTo>
                    <a:pt x="52" y="121"/>
                    <a:pt x="52" y="121"/>
                    <a:pt x="52" y="121"/>
                  </a:cubicBezTo>
                  <a:cubicBezTo>
                    <a:pt x="60" y="98"/>
                    <a:pt x="74" y="81"/>
                    <a:pt x="94" y="68"/>
                  </a:cubicBezTo>
                  <a:cubicBezTo>
                    <a:pt x="114" y="56"/>
                    <a:pt x="137" y="49"/>
                    <a:pt x="163" y="48"/>
                  </a:cubicBezTo>
                  <a:cubicBezTo>
                    <a:pt x="163" y="1"/>
                    <a:pt x="163" y="1"/>
                    <a:pt x="163" y="1"/>
                  </a:cubicBezTo>
                  <a:cubicBezTo>
                    <a:pt x="161" y="0"/>
                    <a:pt x="159" y="0"/>
                    <a:pt x="156" y="0"/>
                  </a:cubicBezTo>
                  <a:lnTo>
                    <a:pt x="146"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0" name="Freeform 27">
              <a:extLst>
                <a:ext uri="{FF2B5EF4-FFF2-40B4-BE49-F238E27FC236}">
                  <a16:creationId xmlns:a16="http://schemas.microsoft.com/office/drawing/2014/main" id="{E0E740B4-228D-44B1-A17C-880FB5973577}"/>
                </a:ext>
              </a:extLst>
            </p:cNvPr>
            <p:cNvSpPr>
              <a:spLocks noSelect="1"/>
            </p:cNvSpPr>
            <p:nvPr/>
          </p:nvSpPr>
          <p:spPr bwMode="auto">
            <a:xfrm>
              <a:off x="11479213" y="1368425"/>
              <a:ext cx="103188" cy="101600"/>
            </a:xfrm>
            <a:custGeom>
              <a:avLst/>
              <a:gdLst>
                <a:gd name="T0" fmla="*/ 282 w 325"/>
                <a:gd name="T1" fmla="*/ 48 h 321"/>
                <a:gd name="T2" fmla="*/ 232 w 325"/>
                <a:gd name="T3" fmla="*/ 13 h 321"/>
                <a:gd name="T4" fmla="*/ 164 w 325"/>
                <a:gd name="T5" fmla="*/ 0 h 321"/>
                <a:gd name="T6" fmla="*/ 96 w 325"/>
                <a:gd name="T7" fmla="*/ 13 h 321"/>
                <a:gd name="T8" fmla="*/ 44 w 325"/>
                <a:gd name="T9" fmla="*/ 48 h 321"/>
                <a:gd name="T10" fmla="*/ 11 w 325"/>
                <a:gd name="T11" fmla="*/ 99 h 321"/>
                <a:gd name="T12" fmla="*/ 0 w 325"/>
                <a:gd name="T13" fmla="*/ 162 h 321"/>
                <a:gd name="T14" fmla="*/ 12 w 325"/>
                <a:gd name="T15" fmla="*/ 223 h 321"/>
                <a:gd name="T16" fmla="*/ 44 w 325"/>
                <a:gd name="T17" fmla="*/ 273 h 321"/>
                <a:gd name="T18" fmla="*/ 96 w 325"/>
                <a:gd name="T19" fmla="*/ 308 h 321"/>
                <a:gd name="T20" fmla="*/ 163 w 325"/>
                <a:gd name="T21" fmla="*/ 321 h 321"/>
                <a:gd name="T22" fmla="*/ 253 w 325"/>
                <a:gd name="T23" fmla="*/ 298 h 321"/>
                <a:gd name="T24" fmla="*/ 307 w 325"/>
                <a:gd name="T25" fmla="*/ 240 h 321"/>
                <a:gd name="T26" fmla="*/ 239 w 325"/>
                <a:gd name="T27" fmla="*/ 221 h 321"/>
                <a:gd name="T28" fmla="*/ 211 w 325"/>
                <a:gd name="T29" fmla="*/ 251 h 321"/>
                <a:gd name="T30" fmla="*/ 166 w 325"/>
                <a:gd name="T31" fmla="*/ 263 h 321"/>
                <a:gd name="T32" fmla="*/ 136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2 w 325"/>
                <a:gd name="T49" fmla="*/ 48 h 321"/>
                <a:gd name="T50" fmla="*/ 83 w 325"/>
                <a:gd name="T51" fmla="*/ 134 h 321"/>
                <a:gd name="T52" fmla="*/ 91 w 325"/>
                <a:gd name="T53" fmla="*/ 103 h 321"/>
                <a:gd name="T54" fmla="*/ 108 w 325"/>
                <a:gd name="T55" fmla="*/ 79 h 321"/>
                <a:gd name="T56" fmla="*/ 133 w 325"/>
                <a:gd name="T57" fmla="*/ 63 h 321"/>
                <a:gd name="T58" fmla="*/ 162 w 325"/>
                <a:gd name="T59" fmla="*/ 57 h 321"/>
                <a:gd name="T60" fmla="*/ 218 w 325"/>
                <a:gd name="T61" fmla="*/ 78 h 321"/>
                <a:gd name="T62" fmla="*/ 244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2" y="48"/>
                  </a:moveTo>
                  <a:cubicBezTo>
                    <a:pt x="268" y="33"/>
                    <a:pt x="251" y="22"/>
                    <a:pt x="232" y="13"/>
                  </a:cubicBezTo>
                  <a:cubicBezTo>
                    <a:pt x="212" y="4"/>
                    <a:pt x="189" y="0"/>
                    <a:pt x="164" y="0"/>
                  </a:cubicBezTo>
                  <a:cubicBezTo>
                    <a:pt x="138" y="0"/>
                    <a:pt x="116" y="4"/>
                    <a:pt x="96" y="13"/>
                  </a:cubicBezTo>
                  <a:cubicBezTo>
                    <a:pt x="75" y="22"/>
                    <a:pt x="58" y="33"/>
                    <a:pt x="44" y="48"/>
                  </a:cubicBezTo>
                  <a:cubicBezTo>
                    <a:pt x="30" y="63"/>
                    <a:pt x="19" y="80"/>
                    <a:pt x="11" y="99"/>
                  </a:cubicBezTo>
                  <a:cubicBezTo>
                    <a:pt x="4" y="119"/>
                    <a:pt x="0" y="140"/>
                    <a:pt x="0" y="162"/>
                  </a:cubicBezTo>
                  <a:cubicBezTo>
                    <a:pt x="0" y="183"/>
                    <a:pt x="4" y="203"/>
                    <a:pt x="12" y="223"/>
                  </a:cubicBezTo>
                  <a:cubicBezTo>
                    <a:pt x="19" y="242"/>
                    <a:pt x="30" y="259"/>
                    <a:pt x="44" y="273"/>
                  </a:cubicBezTo>
                  <a:cubicBezTo>
                    <a:pt x="59" y="288"/>
                    <a:pt x="76" y="299"/>
                    <a:pt x="96" y="308"/>
                  </a:cubicBezTo>
                  <a:cubicBezTo>
                    <a:pt x="116" y="317"/>
                    <a:pt x="138" y="321"/>
                    <a:pt x="163" y="321"/>
                  </a:cubicBezTo>
                  <a:cubicBezTo>
                    <a:pt x="198" y="321"/>
                    <a:pt x="228" y="313"/>
                    <a:pt x="253" y="298"/>
                  </a:cubicBezTo>
                  <a:cubicBezTo>
                    <a:pt x="278" y="283"/>
                    <a:pt x="296" y="263"/>
                    <a:pt x="307" y="240"/>
                  </a:cubicBezTo>
                  <a:cubicBezTo>
                    <a:pt x="239" y="221"/>
                    <a:pt x="239" y="221"/>
                    <a:pt x="239" y="221"/>
                  </a:cubicBezTo>
                  <a:cubicBezTo>
                    <a:pt x="234" y="233"/>
                    <a:pt x="225" y="244"/>
                    <a:pt x="211" y="251"/>
                  </a:cubicBezTo>
                  <a:cubicBezTo>
                    <a:pt x="197" y="259"/>
                    <a:pt x="182" y="263"/>
                    <a:pt x="166" y="263"/>
                  </a:cubicBezTo>
                  <a:cubicBezTo>
                    <a:pt x="156" y="263"/>
                    <a:pt x="146" y="261"/>
                    <a:pt x="136" y="257"/>
                  </a:cubicBezTo>
                  <a:cubicBezTo>
                    <a:pt x="127" y="254"/>
                    <a:pt x="119" y="249"/>
                    <a:pt x="111" y="242"/>
                  </a:cubicBezTo>
                  <a:cubicBezTo>
                    <a:pt x="104" y="235"/>
                    <a:pt x="98" y="227"/>
                    <a:pt x="93" y="218"/>
                  </a:cubicBezTo>
                  <a:cubicBezTo>
                    <a:pt x="88" y="209"/>
                    <a:pt x="85" y="198"/>
                    <a:pt x="84" y="185"/>
                  </a:cubicBezTo>
                  <a:cubicBezTo>
                    <a:pt x="323" y="185"/>
                    <a:pt x="323" y="185"/>
                    <a:pt x="323" y="185"/>
                  </a:cubicBezTo>
                  <a:cubicBezTo>
                    <a:pt x="324" y="182"/>
                    <a:pt x="324" y="178"/>
                    <a:pt x="325" y="174"/>
                  </a:cubicBezTo>
                  <a:cubicBezTo>
                    <a:pt x="325" y="169"/>
                    <a:pt x="325" y="164"/>
                    <a:pt x="325" y="159"/>
                  </a:cubicBezTo>
                  <a:cubicBezTo>
                    <a:pt x="325" y="138"/>
                    <a:pt x="321" y="118"/>
                    <a:pt x="314" y="99"/>
                  </a:cubicBezTo>
                  <a:cubicBezTo>
                    <a:pt x="307" y="79"/>
                    <a:pt x="296" y="62"/>
                    <a:pt x="282" y="48"/>
                  </a:cubicBezTo>
                  <a:close/>
                  <a:moveTo>
                    <a:pt x="83" y="134"/>
                  </a:moveTo>
                  <a:cubicBezTo>
                    <a:pt x="84" y="123"/>
                    <a:pt x="86" y="112"/>
                    <a:pt x="91" y="103"/>
                  </a:cubicBezTo>
                  <a:cubicBezTo>
                    <a:pt x="95" y="93"/>
                    <a:pt x="101" y="85"/>
                    <a:pt x="108" y="79"/>
                  </a:cubicBezTo>
                  <a:cubicBezTo>
                    <a:pt x="115" y="72"/>
                    <a:pt x="124" y="67"/>
                    <a:pt x="133" y="63"/>
                  </a:cubicBezTo>
                  <a:cubicBezTo>
                    <a:pt x="142" y="59"/>
                    <a:pt x="152" y="57"/>
                    <a:pt x="162" y="57"/>
                  </a:cubicBezTo>
                  <a:cubicBezTo>
                    <a:pt x="184" y="57"/>
                    <a:pt x="203" y="64"/>
                    <a:pt x="218" y="78"/>
                  </a:cubicBezTo>
                  <a:cubicBezTo>
                    <a:pt x="233" y="92"/>
                    <a:pt x="242" y="111"/>
                    <a:pt x="244"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1" name="Freeform 28">
              <a:extLst>
                <a:ext uri="{FF2B5EF4-FFF2-40B4-BE49-F238E27FC236}">
                  <a16:creationId xmlns:a16="http://schemas.microsoft.com/office/drawing/2014/main" id="{50F188CF-5663-4A27-91C6-9B2C8BDA2EE0}"/>
                </a:ext>
              </a:extLst>
            </p:cNvPr>
            <p:cNvSpPr>
              <a:spLocks noSelect="1"/>
            </p:cNvSpPr>
            <p:nvPr/>
          </p:nvSpPr>
          <p:spPr bwMode="auto">
            <a:xfrm>
              <a:off x="11356976" y="1331913"/>
              <a:ext cx="107950" cy="138113"/>
            </a:xfrm>
            <a:custGeom>
              <a:avLst/>
              <a:gdLst>
                <a:gd name="T0" fmla="*/ 322 w 340"/>
                <a:gd name="T1" fmla="*/ 340 h 437"/>
                <a:gd name="T2" fmla="*/ 322 w 340"/>
                <a:gd name="T3" fmla="*/ 0 h 437"/>
                <a:gd name="T4" fmla="*/ 242 w 340"/>
                <a:gd name="T5" fmla="*/ 0 h 437"/>
                <a:gd name="T6" fmla="*/ 242 w 340"/>
                <a:gd name="T7" fmla="*/ 175 h 437"/>
                <a:gd name="T8" fmla="*/ 200 w 340"/>
                <a:gd name="T9" fmla="*/ 133 h 437"/>
                <a:gd name="T10" fmla="*/ 138 w 340"/>
                <a:gd name="T11" fmla="*/ 116 h 437"/>
                <a:gd name="T12" fmla="*/ 82 w 340"/>
                <a:gd name="T13" fmla="*/ 128 h 437"/>
                <a:gd name="T14" fmla="*/ 39 w 340"/>
                <a:gd name="T15" fmla="*/ 163 h 437"/>
                <a:gd name="T16" fmla="*/ 10 w 340"/>
                <a:gd name="T17" fmla="*/ 213 h 437"/>
                <a:gd name="T18" fmla="*/ 0 w 340"/>
                <a:gd name="T19" fmla="*/ 276 h 437"/>
                <a:gd name="T20" fmla="*/ 11 w 340"/>
                <a:gd name="T21" fmla="*/ 339 h 437"/>
                <a:gd name="T22" fmla="*/ 41 w 340"/>
                <a:gd name="T23" fmla="*/ 390 h 437"/>
                <a:gd name="T24" fmla="*/ 88 w 340"/>
                <a:gd name="T25" fmla="*/ 424 h 437"/>
                <a:gd name="T26" fmla="*/ 147 w 340"/>
                <a:gd name="T27" fmla="*/ 437 h 437"/>
                <a:gd name="T28" fmla="*/ 208 w 340"/>
                <a:gd name="T29" fmla="*/ 422 h 437"/>
                <a:gd name="T30" fmla="*/ 254 w 340"/>
                <a:gd name="T31" fmla="*/ 377 h 437"/>
                <a:gd name="T32" fmla="*/ 256 w 340"/>
                <a:gd name="T33" fmla="*/ 397 h 437"/>
                <a:gd name="T34" fmla="*/ 272 w 340"/>
                <a:gd name="T35" fmla="*/ 424 h 437"/>
                <a:gd name="T36" fmla="*/ 306 w 340"/>
                <a:gd name="T37" fmla="*/ 435 h 437"/>
                <a:gd name="T38" fmla="*/ 340 w 340"/>
                <a:gd name="T39" fmla="*/ 431 h 437"/>
                <a:gd name="T40" fmla="*/ 340 w 340"/>
                <a:gd name="T41" fmla="*/ 363 h 437"/>
                <a:gd name="T42" fmla="*/ 326 w 340"/>
                <a:gd name="T43" fmla="*/ 357 h 437"/>
                <a:gd name="T44" fmla="*/ 322 w 340"/>
                <a:gd name="T45" fmla="*/ 340 h 437"/>
                <a:gd name="T46" fmla="*/ 242 w 340"/>
                <a:gd name="T47" fmla="*/ 317 h 437"/>
                <a:gd name="T48" fmla="*/ 230 w 340"/>
                <a:gd name="T49" fmla="*/ 338 h 437"/>
                <a:gd name="T50" fmla="*/ 212 w 340"/>
                <a:gd name="T51" fmla="*/ 355 h 437"/>
                <a:gd name="T52" fmla="*/ 191 w 340"/>
                <a:gd name="T53" fmla="*/ 365 h 437"/>
                <a:gd name="T54" fmla="*/ 168 w 340"/>
                <a:gd name="T55" fmla="*/ 369 h 437"/>
                <a:gd name="T56" fmla="*/ 133 w 340"/>
                <a:gd name="T57" fmla="*/ 362 h 437"/>
                <a:gd name="T58" fmla="*/ 106 w 340"/>
                <a:gd name="T59" fmla="*/ 343 h 437"/>
                <a:gd name="T60" fmla="*/ 88 w 340"/>
                <a:gd name="T61" fmla="*/ 314 h 437"/>
                <a:gd name="T62" fmla="*/ 82 w 340"/>
                <a:gd name="T63" fmla="*/ 278 h 437"/>
                <a:gd name="T64" fmla="*/ 88 w 340"/>
                <a:gd name="T65" fmla="*/ 242 h 437"/>
                <a:gd name="T66" fmla="*/ 104 w 340"/>
                <a:gd name="T67" fmla="*/ 212 h 437"/>
                <a:gd name="T68" fmla="*/ 130 w 340"/>
                <a:gd name="T69" fmla="*/ 191 h 437"/>
                <a:gd name="T70" fmla="*/ 163 w 340"/>
                <a:gd name="T71" fmla="*/ 183 h 437"/>
                <a:gd name="T72" fmla="*/ 187 w 340"/>
                <a:gd name="T73" fmla="*/ 188 h 437"/>
                <a:gd name="T74" fmla="*/ 210 w 340"/>
                <a:gd name="T75" fmla="*/ 201 h 437"/>
                <a:gd name="T76" fmla="*/ 229 w 340"/>
                <a:gd name="T77" fmla="*/ 220 h 437"/>
                <a:gd name="T78" fmla="*/ 242 w 340"/>
                <a:gd name="T79" fmla="*/ 243 h 437"/>
                <a:gd name="T80" fmla="*/ 242 w 340"/>
                <a:gd name="T81" fmla="*/ 31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437">
                  <a:moveTo>
                    <a:pt x="322" y="340"/>
                  </a:moveTo>
                  <a:cubicBezTo>
                    <a:pt x="322" y="0"/>
                    <a:pt x="322" y="0"/>
                    <a:pt x="322" y="0"/>
                  </a:cubicBezTo>
                  <a:cubicBezTo>
                    <a:pt x="242" y="0"/>
                    <a:pt x="242" y="0"/>
                    <a:pt x="242" y="0"/>
                  </a:cubicBezTo>
                  <a:cubicBezTo>
                    <a:pt x="242" y="175"/>
                    <a:pt x="242" y="175"/>
                    <a:pt x="242" y="175"/>
                  </a:cubicBezTo>
                  <a:cubicBezTo>
                    <a:pt x="232" y="158"/>
                    <a:pt x="218" y="143"/>
                    <a:pt x="200" y="133"/>
                  </a:cubicBezTo>
                  <a:cubicBezTo>
                    <a:pt x="182" y="121"/>
                    <a:pt x="161" y="116"/>
                    <a:pt x="138" y="116"/>
                  </a:cubicBezTo>
                  <a:cubicBezTo>
                    <a:pt x="118" y="116"/>
                    <a:pt x="100" y="120"/>
                    <a:pt x="82" y="128"/>
                  </a:cubicBezTo>
                  <a:cubicBezTo>
                    <a:pt x="66" y="137"/>
                    <a:pt x="51" y="148"/>
                    <a:pt x="39" y="163"/>
                  </a:cubicBezTo>
                  <a:cubicBezTo>
                    <a:pt x="27" y="177"/>
                    <a:pt x="17" y="194"/>
                    <a:pt x="10" y="213"/>
                  </a:cubicBezTo>
                  <a:cubicBezTo>
                    <a:pt x="3" y="233"/>
                    <a:pt x="0" y="253"/>
                    <a:pt x="0" y="276"/>
                  </a:cubicBezTo>
                  <a:cubicBezTo>
                    <a:pt x="0" y="299"/>
                    <a:pt x="4" y="319"/>
                    <a:pt x="11" y="339"/>
                  </a:cubicBezTo>
                  <a:cubicBezTo>
                    <a:pt x="18" y="359"/>
                    <a:pt x="28" y="375"/>
                    <a:pt x="41" y="390"/>
                  </a:cubicBezTo>
                  <a:cubicBezTo>
                    <a:pt x="54" y="405"/>
                    <a:pt x="70" y="416"/>
                    <a:pt x="88" y="424"/>
                  </a:cubicBezTo>
                  <a:cubicBezTo>
                    <a:pt x="106" y="433"/>
                    <a:pt x="126" y="437"/>
                    <a:pt x="147" y="437"/>
                  </a:cubicBezTo>
                  <a:cubicBezTo>
                    <a:pt x="168" y="437"/>
                    <a:pt x="188" y="432"/>
                    <a:pt x="208" y="422"/>
                  </a:cubicBezTo>
                  <a:cubicBezTo>
                    <a:pt x="228" y="412"/>
                    <a:pt x="243" y="397"/>
                    <a:pt x="254" y="377"/>
                  </a:cubicBezTo>
                  <a:cubicBezTo>
                    <a:pt x="256" y="397"/>
                    <a:pt x="256" y="397"/>
                    <a:pt x="256" y="397"/>
                  </a:cubicBezTo>
                  <a:cubicBezTo>
                    <a:pt x="257" y="408"/>
                    <a:pt x="262" y="417"/>
                    <a:pt x="272" y="424"/>
                  </a:cubicBezTo>
                  <a:cubicBezTo>
                    <a:pt x="281" y="431"/>
                    <a:pt x="292" y="435"/>
                    <a:pt x="306" y="435"/>
                  </a:cubicBezTo>
                  <a:cubicBezTo>
                    <a:pt x="315" y="435"/>
                    <a:pt x="326" y="433"/>
                    <a:pt x="340" y="431"/>
                  </a:cubicBezTo>
                  <a:cubicBezTo>
                    <a:pt x="340" y="363"/>
                    <a:pt x="340" y="363"/>
                    <a:pt x="340" y="363"/>
                  </a:cubicBezTo>
                  <a:cubicBezTo>
                    <a:pt x="333" y="363"/>
                    <a:pt x="329" y="361"/>
                    <a:pt x="326" y="357"/>
                  </a:cubicBezTo>
                  <a:cubicBezTo>
                    <a:pt x="323" y="354"/>
                    <a:pt x="322" y="348"/>
                    <a:pt x="322" y="340"/>
                  </a:cubicBezTo>
                  <a:close/>
                  <a:moveTo>
                    <a:pt x="242" y="317"/>
                  </a:moveTo>
                  <a:cubicBezTo>
                    <a:pt x="240" y="325"/>
                    <a:pt x="236" y="332"/>
                    <a:pt x="230" y="338"/>
                  </a:cubicBezTo>
                  <a:cubicBezTo>
                    <a:pt x="225" y="344"/>
                    <a:pt x="219" y="350"/>
                    <a:pt x="212" y="355"/>
                  </a:cubicBezTo>
                  <a:cubicBezTo>
                    <a:pt x="206" y="359"/>
                    <a:pt x="198" y="363"/>
                    <a:pt x="191" y="365"/>
                  </a:cubicBezTo>
                  <a:cubicBezTo>
                    <a:pt x="183" y="368"/>
                    <a:pt x="175" y="369"/>
                    <a:pt x="168" y="369"/>
                  </a:cubicBezTo>
                  <a:cubicBezTo>
                    <a:pt x="155" y="369"/>
                    <a:pt x="144" y="367"/>
                    <a:pt x="133" y="362"/>
                  </a:cubicBezTo>
                  <a:cubicBezTo>
                    <a:pt x="122" y="357"/>
                    <a:pt x="114" y="351"/>
                    <a:pt x="106" y="343"/>
                  </a:cubicBezTo>
                  <a:cubicBezTo>
                    <a:pt x="99" y="335"/>
                    <a:pt x="93" y="325"/>
                    <a:pt x="88" y="314"/>
                  </a:cubicBezTo>
                  <a:cubicBezTo>
                    <a:pt x="84" y="303"/>
                    <a:pt x="82" y="291"/>
                    <a:pt x="82" y="278"/>
                  </a:cubicBezTo>
                  <a:cubicBezTo>
                    <a:pt x="82" y="266"/>
                    <a:pt x="84" y="254"/>
                    <a:pt x="88" y="242"/>
                  </a:cubicBezTo>
                  <a:cubicBezTo>
                    <a:pt x="92" y="231"/>
                    <a:pt x="97" y="221"/>
                    <a:pt x="104" y="212"/>
                  </a:cubicBezTo>
                  <a:cubicBezTo>
                    <a:pt x="112" y="203"/>
                    <a:pt x="120" y="196"/>
                    <a:pt x="130" y="191"/>
                  </a:cubicBezTo>
                  <a:cubicBezTo>
                    <a:pt x="140" y="186"/>
                    <a:pt x="151" y="183"/>
                    <a:pt x="163" y="183"/>
                  </a:cubicBezTo>
                  <a:cubicBezTo>
                    <a:pt x="171" y="183"/>
                    <a:pt x="179" y="185"/>
                    <a:pt x="187" y="188"/>
                  </a:cubicBezTo>
                  <a:cubicBezTo>
                    <a:pt x="195" y="191"/>
                    <a:pt x="202" y="195"/>
                    <a:pt x="210" y="201"/>
                  </a:cubicBezTo>
                  <a:cubicBezTo>
                    <a:pt x="217" y="206"/>
                    <a:pt x="224" y="212"/>
                    <a:pt x="229" y="220"/>
                  </a:cubicBezTo>
                  <a:cubicBezTo>
                    <a:pt x="235" y="227"/>
                    <a:pt x="240" y="235"/>
                    <a:pt x="242" y="243"/>
                  </a:cubicBezTo>
                  <a:lnTo>
                    <a:pt x="242" y="317"/>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2" name="Freeform 29">
              <a:extLst>
                <a:ext uri="{FF2B5EF4-FFF2-40B4-BE49-F238E27FC236}">
                  <a16:creationId xmlns:a16="http://schemas.microsoft.com/office/drawing/2014/main" id="{44A9DF7D-4951-4E71-A995-A82949FF5DB9}"/>
                </a:ext>
              </a:extLst>
            </p:cNvPr>
            <p:cNvSpPr>
              <a:spLocks noSelect="1"/>
            </p:cNvSpPr>
            <p:nvPr/>
          </p:nvSpPr>
          <p:spPr bwMode="auto">
            <a:xfrm>
              <a:off x="11666538" y="1368425"/>
              <a:ext cx="84138" cy="101600"/>
            </a:xfrm>
            <a:custGeom>
              <a:avLst/>
              <a:gdLst>
                <a:gd name="T0" fmla="*/ 258 w 265"/>
                <a:gd name="T1" fmla="*/ 190 h 322"/>
                <a:gd name="T2" fmla="*/ 237 w 265"/>
                <a:gd name="T3" fmla="*/ 166 h 322"/>
                <a:gd name="T4" fmla="*/ 200 w 265"/>
                <a:gd name="T5" fmla="*/ 147 h 322"/>
                <a:gd name="T6" fmla="*/ 145 w 265"/>
                <a:gd name="T7" fmla="*/ 130 h 322"/>
                <a:gd name="T8" fmla="*/ 116 w 265"/>
                <a:gd name="T9" fmla="*/ 122 h 322"/>
                <a:gd name="T10" fmla="*/ 98 w 265"/>
                <a:gd name="T11" fmla="*/ 114 h 322"/>
                <a:gd name="T12" fmla="*/ 88 w 265"/>
                <a:gd name="T13" fmla="*/ 105 h 322"/>
                <a:gd name="T14" fmla="*/ 84 w 265"/>
                <a:gd name="T15" fmla="*/ 91 h 322"/>
                <a:gd name="T16" fmla="*/ 98 w 265"/>
                <a:gd name="T17" fmla="*/ 65 h 322"/>
                <a:gd name="T18" fmla="*/ 131 w 265"/>
                <a:gd name="T19" fmla="*/ 57 h 322"/>
                <a:gd name="T20" fmla="*/ 175 w 265"/>
                <a:gd name="T21" fmla="*/ 65 h 322"/>
                <a:gd name="T22" fmla="*/ 221 w 265"/>
                <a:gd name="T23" fmla="*/ 91 h 322"/>
                <a:gd name="T24" fmla="*/ 253 w 265"/>
                <a:gd name="T25" fmla="*/ 43 h 322"/>
                <a:gd name="T26" fmla="*/ 197 w 265"/>
                <a:gd name="T27" fmla="*/ 10 h 322"/>
                <a:gd name="T28" fmla="*/ 132 w 265"/>
                <a:gd name="T29" fmla="*/ 0 h 322"/>
                <a:gd name="T30" fmla="*/ 84 w 265"/>
                <a:gd name="T31" fmla="*/ 7 h 322"/>
                <a:gd name="T32" fmla="*/ 45 w 265"/>
                <a:gd name="T33" fmla="*/ 28 h 322"/>
                <a:gd name="T34" fmla="*/ 20 w 265"/>
                <a:gd name="T35" fmla="*/ 60 h 322"/>
                <a:gd name="T36" fmla="*/ 10 w 265"/>
                <a:gd name="T37" fmla="*/ 103 h 322"/>
                <a:gd name="T38" fmla="*/ 16 w 265"/>
                <a:gd name="T39" fmla="*/ 133 h 322"/>
                <a:gd name="T40" fmla="*/ 35 w 265"/>
                <a:gd name="T41" fmla="*/ 155 h 322"/>
                <a:gd name="T42" fmla="*/ 69 w 265"/>
                <a:gd name="T43" fmla="*/ 173 h 322"/>
                <a:gd name="T44" fmla="*/ 121 w 265"/>
                <a:gd name="T45" fmla="*/ 189 h 322"/>
                <a:gd name="T46" fmla="*/ 173 w 265"/>
                <a:gd name="T47" fmla="*/ 206 h 322"/>
                <a:gd name="T48" fmla="*/ 189 w 265"/>
                <a:gd name="T49" fmla="*/ 231 h 322"/>
                <a:gd name="T50" fmla="*/ 175 w 265"/>
                <a:gd name="T51" fmla="*/ 256 h 322"/>
                <a:gd name="T52" fmla="*/ 138 w 265"/>
                <a:gd name="T53" fmla="*/ 265 h 322"/>
                <a:gd name="T54" fmla="*/ 85 w 265"/>
                <a:gd name="T55" fmla="*/ 255 h 322"/>
                <a:gd name="T56" fmla="*/ 29 w 265"/>
                <a:gd name="T57" fmla="*/ 224 h 322"/>
                <a:gd name="T58" fmla="*/ 0 w 265"/>
                <a:gd name="T59" fmla="*/ 274 h 322"/>
                <a:gd name="T60" fmla="*/ 64 w 265"/>
                <a:gd name="T61" fmla="*/ 309 h 322"/>
                <a:gd name="T62" fmla="*/ 140 w 265"/>
                <a:gd name="T63" fmla="*/ 322 h 322"/>
                <a:gd name="T64" fmla="*/ 231 w 265"/>
                <a:gd name="T65" fmla="*/ 295 h 322"/>
                <a:gd name="T66" fmla="*/ 265 w 265"/>
                <a:gd name="T67" fmla="*/ 224 h 322"/>
                <a:gd name="T68" fmla="*/ 258 w 265"/>
                <a:gd name="T69" fmla="*/ 19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 h="322">
                  <a:moveTo>
                    <a:pt x="258" y="190"/>
                  </a:moveTo>
                  <a:cubicBezTo>
                    <a:pt x="254" y="181"/>
                    <a:pt x="247" y="173"/>
                    <a:pt x="237" y="166"/>
                  </a:cubicBezTo>
                  <a:cubicBezTo>
                    <a:pt x="227" y="159"/>
                    <a:pt x="215" y="152"/>
                    <a:pt x="200" y="147"/>
                  </a:cubicBezTo>
                  <a:cubicBezTo>
                    <a:pt x="185" y="141"/>
                    <a:pt x="166" y="136"/>
                    <a:pt x="145" y="130"/>
                  </a:cubicBezTo>
                  <a:cubicBezTo>
                    <a:pt x="134" y="128"/>
                    <a:pt x="124" y="125"/>
                    <a:pt x="116" y="122"/>
                  </a:cubicBezTo>
                  <a:cubicBezTo>
                    <a:pt x="109" y="120"/>
                    <a:pt x="103" y="117"/>
                    <a:pt x="98" y="114"/>
                  </a:cubicBezTo>
                  <a:cubicBezTo>
                    <a:pt x="93" y="112"/>
                    <a:pt x="90" y="108"/>
                    <a:pt x="88" y="105"/>
                  </a:cubicBezTo>
                  <a:cubicBezTo>
                    <a:pt x="85" y="101"/>
                    <a:pt x="84" y="97"/>
                    <a:pt x="84" y="91"/>
                  </a:cubicBezTo>
                  <a:cubicBezTo>
                    <a:pt x="84" y="79"/>
                    <a:pt x="89" y="70"/>
                    <a:pt x="98" y="65"/>
                  </a:cubicBezTo>
                  <a:cubicBezTo>
                    <a:pt x="107" y="59"/>
                    <a:pt x="118" y="57"/>
                    <a:pt x="131" y="57"/>
                  </a:cubicBezTo>
                  <a:cubicBezTo>
                    <a:pt x="146" y="57"/>
                    <a:pt x="161" y="59"/>
                    <a:pt x="175" y="65"/>
                  </a:cubicBezTo>
                  <a:cubicBezTo>
                    <a:pt x="190" y="70"/>
                    <a:pt x="206" y="79"/>
                    <a:pt x="221" y="91"/>
                  </a:cubicBezTo>
                  <a:cubicBezTo>
                    <a:pt x="253" y="43"/>
                    <a:pt x="253" y="43"/>
                    <a:pt x="253" y="43"/>
                  </a:cubicBezTo>
                  <a:cubicBezTo>
                    <a:pt x="236" y="28"/>
                    <a:pt x="218" y="17"/>
                    <a:pt x="197" y="10"/>
                  </a:cubicBezTo>
                  <a:cubicBezTo>
                    <a:pt x="177" y="4"/>
                    <a:pt x="155" y="0"/>
                    <a:pt x="132" y="0"/>
                  </a:cubicBezTo>
                  <a:cubicBezTo>
                    <a:pt x="115" y="0"/>
                    <a:pt x="99" y="3"/>
                    <a:pt x="84" y="7"/>
                  </a:cubicBezTo>
                  <a:cubicBezTo>
                    <a:pt x="69" y="12"/>
                    <a:pt x="56" y="19"/>
                    <a:pt x="45" y="28"/>
                  </a:cubicBezTo>
                  <a:cubicBezTo>
                    <a:pt x="34" y="37"/>
                    <a:pt x="26" y="47"/>
                    <a:pt x="20" y="60"/>
                  </a:cubicBezTo>
                  <a:cubicBezTo>
                    <a:pt x="13" y="73"/>
                    <a:pt x="10" y="87"/>
                    <a:pt x="10" y="103"/>
                  </a:cubicBezTo>
                  <a:cubicBezTo>
                    <a:pt x="10" y="114"/>
                    <a:pt x="12" y="124"/>
                    <a:pt x="16" y="133"/>
                  </a:cubicBezTo>
                  <a:cubicBezTo>
                    <a:pt x="20" y="141"/>
                    <a:pt x="27" y="149"/>
                    <a:pt x="35" y="155"/>
                  </a:cubicBezTo>
                  <a:cubicBezTo>
                    <a:pt x="44" y="162"/>
                    <a:pt x="55" y="168"/>
                    <a:pt x="69" y="173"/>
                  </a:cubicBezTo>
                  <a:cubicBezTo>
                    <a:pt x="84" y="178"/>
                    <a:pt x="101" y="183"/>
                    <a:pt x="121" y="189"/>
                  </a:cubicBezTo>
                  <a:cubicBezTo>
                    <a:pt x="145" y="195"/>
                    <a:pt x="162" y="201"/>
                    <a:pt x="173" y="206"/>
                  </a:cubicBezTo>
                  <a:cubicBezTo>
                    <a:pt x="183" y="212"/>
                    <a:pt x="189" y="220"/>
                    <a:pt x="189" y="231"/>
                  </a:cubicBezTo>
                  <a:cubicBezTo>
                    <a:pt x="189" y="242"/>
                    <a:pt x="184" y="250"/>
                    <a:pt x="175" y="256"/>
                  </a:cubicBezTo>
                  <a:cubicBezTo>
                    <a:pt x="166" y="262"/>
                    <a:pt x="154" y="265"/>
                    <a:pt x="138" y="265"/>
                  </a:cubicBezTo>
                  <a:cubicBezTo>
                    <a:pt x="120" y="265"/>
                    <a:pt x="102" y="262"/>
                    <a:pt x="85" y="255"/>
                  </a:cubicBezTo>
                  <a:cubicBezTo>
                    <a:pt x="67" y="248"/>
                    <a:pt x="48" y="238"/>
                    <a:pt x="29" y="224"/>
                  </a:cubicBezTo>
                  <a:cubicBezTo>
                    <a:pt x="0" y="274"/>
                    <a:pt x="0" y="274"/>
                    <a:pt x="0" y="274"/>
                  </a:cubicBezTo>
                  <a:cubicBezTo>
                    <a:pt x="17" y="289"/>
                    <a:pt x="39" y="301"/>
                    <a:pt x="64" y="309"/>
                  </a:cubicBezTo>
                  <a:cubicBezTo>
                    <a:pt x="88" y="318"/>
                    <a:pt x="114" y="322"/>
                    <a:pt x="140" y="322"/>
                  </a:cubicBezTo>
                  <a:cubicBezTo>
                    <a:pt x="178" y="322"/>
                    <a:pt x="209" y="313"/>
                    <a:pt x="231" y="295"/>
                  </a:cubicBezTo>
                  <a:cubicBezTo>
                    <a:pt x="254" y="278"/>
                    <a:pt x="265" y="254"/>
                    <a:pt x="265" y="224"/>
                  </a:cubicBezTo>
                  <a:cubicBezTo>
                    <a:pt x="265" y="211"/>
                    <a:pt x="263" y="199"/>
                    <a:pt x="258" y="190"/>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3" name="Freeform 30">
              <a:extLst>
                <a:ext uri="{FF2B5EF4-FFF2-40B4-BE49-F238E27FC236}">
                  <a16:creationId xmlns:a16="http://schemas.microsoft.com/office/drawing/2014/main" id="{B71EB7B5-EC9F-4FA7-8BFE-96B5462D1CE4}"/>
                </a:ext>
              </a:extLst>
            </p:cNvPr>
            <p:cNvSpPr>
              <a:spLocks noSelect="1"/>
            </p:cNvSpPr>
            <p:nvPr/>
          </p:nvSpPr>
          <p:spPr bwMode="auto">
            <a:xfrm>
              <a:off x="11191876" y="1176338"/>
              <a:ext cx="98425" cy="101600"/>
            </a:xfrm>
            <a:custGeom>
              <a:avLst/>
              <a:gdLst>
                <a:gd name="T0" fmla="*/ 43 w 311"/>
                <a:gd name="T1" fmla="*/ 272 h 320"/>
                <a:gd name="T2" fmla="*/ 92 w 311"/>
                <a:gd name="T3" fmla="*/ 307 h 320"/>
                <a:gd name="T4" fmla="*/ 155 w 311"/>
                <a:gd name="T5" fmla="*/ 320 h 320"/>
                <a:gd name="T6" fmla="*/ 219 w 311"/>
                <a:gd name="T7" fmla="*/ 307 h 320"/>
                <a:gd name="T8" fmla="*/ 268 w 311"/>
                <a:gd name="T9" fmla="*/ 272 h 320"/>
                <a:gd name="T10" fmla="*/ 300 w 311"/>
                <a:gd name="T11" fmla="*/ 221 h 320"/>
                <a:gd name="T12" fmla="*/ 311 w 311"/>
                <a:gd name="T13" fmla="*/ 160 h 320"/>
                <a:gd name="T14" fmla="*/ 300 w 311"/>
                <a:gd name="T15" fmla="*/ 99 h 320"/>
                <a:gd name="T16" fmla="*/ 268 w 311"/>
                <a:gd name="T17" fmla="*/ 48 h 320"/>
                <a:gd name="T18" fmla="*/ 219 w 311"/>
                <a:gd name="T19" fmla="*/ 13 h 320"/>
                <a:gd name="T20" fmla="*/ 155 w 311"/>
                <a:gd name="T21" fmla="*/ 0 h 320"/>
                <a:gd name="T22" fmla="*/ 93 w 311"/>
                <a:gd name="T23" fmla="*/ 13 h 320"/>
                <a:gd name="T24" fmla="*/ 43 w 311"/>
                <a:gd name="T25" fmla="*/ 48 h 320"/>
                <a:gd name="T26" fmla="*/ 11 w 311"/>
                <a:gd name="T27" fmla="*/ 99 h 320"/>
                <a:gd name="T28" fmla="*/ 0 w 311"/>
                <a:gd name="T29" fmla="*/ 160 h 320"/>
                <a:gd name="T30" fmla="*/ 11 w 311"/>
                <a:gd name="T31" fmla="*/ 221 h 320"/>
                <a:gd name="T32" fmla="*/ 43 w 311"/>
                <a:gd name="T33" fmla="*/ 272 h 320"/>
                <a:gd name="T34" fmla="*/ 61 w 311"/>
                <a:gd name="T35" fmla="*/ 116 h 320"/>
                <a:gd name="T36" fmla="*/ 83 w 311"/>
                <a:gd name="T37" fmla="*/ 79 h 320"/>
                <a:gd name="T38" fmla="*/ 115 w 311"/>
                <a:gd name="T39" fmla="*/ 54 h 320"/>
                <a:gd name="T40" fmla="*/ 155 w 311"/>
                <a:gd name="T41" fmla="*/ 45 h 320"/>
                <a:gd name="T42" fmla="*/ 195 w 311"/>
                <a:gd name="T43" fmla="*/ 54 h 320"/>
                <a:gd name="T44" fmla="*/ 228 w 311"/>
                <a:gd name="T45" fmla="*/ 78 h 320"/>
                <a:gd name="T46" fmla="*/ 250 w 311"/>
                <a:gd name="T47" fmla="*/ 115 h 320"/>
                <a:gd name="T48" fmla="*/ 258 w 311"/>
                <a:gd name="T49" fmla="*/ 160 h 320"/>
                <a:gd name="T50" fmla="*/ 250 w 311"/>
                <a:gd name="T51" fmla="*/ 205 h 320"/>
                <a:gd name="T52" fmla="*/ 228 w 311"/>
                <a:gd name="T53" fmla="*/ 242 h 320"/>
                <a:gd name="T54" fmla="*/ 195 w 311"/>
                <a:gd name="T55" fmla="*/ 266 h 320"/>
                <a:gd name="T56" fmla="*/ 155 w 311"/>
                <a:gd name="T57" fmla="*/ 275 h 320"/>
                <a:gd name="T58" fmla="*/ 115 w 311"/>
                <a:gd name="T59" fmla="*/ 266 h 320"/>
                <a:gd name="T60" fmla="*/ 83 w 311"/>
                <a:gd name="T61" fmla="*/ 242 h 320"/>
                <a:gd name="T62" fmla="*/ 61 w 311"/>
                <a:gd name="T63" fmla="*/ 206 h 320"/>
                <a:gd name="T64" fmla="*/ 53 w 311"/>
                <a:gd name="T65" fmla="*/ 161 h 320"/>
                <a:gd name="T66" fmla="*/ 61 w 311"/>
                <a:gd name="T67" fmla="*/ 1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43" y="272"/>
                  </a:moveTo>
                  <a:cubicBezTo>
                    <a:pt x="57" y="286"/>
                    <a:pt x="73" y="298"/>
                    <a:pt x="92" y="307"/>
                  </a:cubicBezTo>
                  <a:cubicBezTo>
                    <a:pt x="111" y="316"/>
                    <a:pt x="132" y="320"/>
                    <a:pt x="155" y="320"/>
                  </a:cubicBezTo>
                  <a:cubicBezTo>
                    <a:pt x="179" y="320"/>
                    <a:pt x="200" y="316"/>
                    <a:pt x="219" y="307"/>
                  </a:cubicBezTo>
                  <a:cubicBezTo>
                    <a:pt x="238" y="298"/>
                    <a:pt x="255" y="286"/>
                    <a:pt x="268" y="272"/>
                  </a:cubicBezTo>
                  <a:cubicBezTo>
                    <a:pt x="282" y="258"/>
                    <a:pt x="293" y="240"/>
                    <a:pt x="300" y="221"/>
                  </a:cubicBezTo>
                  <a:cubicBezTo>
                    <a:pt x="307" y="202"/>
                    <a:pt x="311" y="182"/>
                    <a:pt x="311" y="160"/>
                  </a:cubicBezTo>
                  <a:cubicBezTo>
                    <a:pt x="311" y="139"/>
                    <a:pt x="307" y="118"/>
                    <a:pt x="300" y="99"/>
                  </a:cubicBezTo>
                  <a:cubicBezTo>
                    <a:pt x="292" y="80"/>
                    <a:pt x="281" y="63"/>
                    <a:pt x="268" y="48"/>
                  </a:cubicBezTo>
                  <a:cubicBezTo>
                    <a:pt x="254" y="34"/>
                    <a:pt x="238" y="22"/>
                    <a:pt x="219" y="13"/>
                  </a:cubicBezTo>
                  <a:cubicBezTo>
                    <a:pt x="199" y="5"/>
                    <a:pt x="178" y="0"/>
                    <a:pt x="155" y="0"/>
                  </a:cubicBezTo>
                  <a:cubicBezTo>
                    <a:pt x="133" y="0"/>
                    <a:pt x="112" y="5"/>
                    <a:pt x="93" y="13"/>
                  </a:cubicBezTo>
                  <a:cubicBezTo>
                    <a:pt x="73" y="22"/>
                    <a:pt x="57" y="34"/>
                    <a:pt x="43" y="48"/>
                  </a:cubicBezTo>
                  <a:cubicBezTo>
                    <a:pt x="30" y="63"/>
                    <a:pt x="19" y="80"/>
                    <a:pt x="11" y="99"/>
                  </a:cubicBezTo>
                  <a:cubicBezTo>
                    <a:pt x="4" y="118"/>
                    <a:pt x="0" y="139"/>
                    <a:pt x="0" y="160"/>
                  </a:cubicBezTo>
                  <a:cubicBezTo>
                    <a:pt x="0" y="182"/>
                    <a:pt x="4" y="202"/>
                    <a:pt x="11" y="221"/>
                  </a:cubicBezTo>
                  <a:cubicBezTo>
                    <a:pt x="19" y="240"/>
                    <a:pt x="29" y="258"/>
                    <a:pt x="43" y="272"/>
                  </a:cubicBezTo>
                  <a:close/>
                  <a:moveTo>
                    <a:pt x="61" y="116"/>
                  </a:moveTo>
                  <a:cubicBezTo>
                    <a:pt x="67" y="102"/>
                    <a:pt x="74" y="90"/>
                    <a:pt x="83" y="79"/>
                  </a:cubicBezTo>
                  <a:cubicBezTo>
                    <a:pt x="92" y="69"/>
                    <a:pt x="103" y="60"/>
                    <a:pt x="115" y="54"/>
                  </a:cubicBezTo>
                  <a:cubicBezTo>
                    <a:pt x="128" y="48"/>
                    <a:pt x="141" y="45"/>
                    <a:pt x="155" y="45"/>
                  </a:cubicBezTo>
                  <a:cubicBezTo>
                    <a:pt x="169" y="45"/>
                    <a:pt x="183" y="48"/>
                    <a:pt x="195" y="54"/>
                  </a:cubicBezTo>
                  <a:cubicBezTo>
                    <a:pt x="208" y="60"/>
                    <a:pt x="219" y="68"/>
                    <a:pt x="228" y="78"/>
                  </a:cubicBezTo>
                  <a:cubicBezTo>
                    <a:pt x="237" y="89"/>
                    <a:pt x="245" y="101"/>
                    <a:pt x="250" y="115"/>
                  </a:cubicBezTo>
                  <a:cubicBezTo>
                    <a:pt x="255" y="129"/>
                    <a:pt x="258" y="144"/>
                    <a:pt x="258" y="160"/>
                  </a:cubicBezTo>
                  <a:cubicBezTo>
                    <a:pt x="258" y="176"/>
                    <a:pt x="255" y="191"/>
                    <a:pt x="250" y="205"/>
                  </a:cubicBezTo>
                  <a:cubicBezTo>
                    <a:pt x="245" y="219"/>
                    <a:pt x="237" y="231"/>
                    <a:pt x="228" y="242"/>
                  </a:cubicBezTo>
                  <a:cubicBezTo>
                    <a:pt x="219" y="252"/>
                    <a:pt x="208" y="260"/>
                    <a:pt x="195" y="266"/>
                  </a:cubicBezTo>
                  <a:cubicBezTo>
                    <a:pt x="183" y="272"/>
                    <a:pt x="169" y="275"/>
                    <a:pt x="155" y="275"/>
                  </a:cubicBezTo>
                  <a:cubicBezTo>
                    <a:pt x="141" y="275"/>
                    <a:pt x="128" y="272"/>
                    <a:pt x="115" y="266"/>
                  </a:cubicBezTo>
                  <a:cubicBezTo>
                    <a:pt x="103" y="260"/>
                    <a:pt x="92" y="252"/>
                    <a:pt x="83" y="242"/>
                  </a:cubicBezTo>
                  <a:cubicBezTo>
                    <a:pt x="74" y="232"/>
                    <a:pt x="67" y="220"/>
                    <a:pt x="61" y="206"/>
                  </a:cubicBezTo>
                  <a:cubicBezTo>
                    <a:pt x="56" y="192"/>
                    <a:pt x="53" y="177"/>
                    <a:pt x="53" y="161"/>
                  </a:cubicBezTo>
                  <a:cubicBezTo>
                    <a:pt x="53" y="145"/>
                    <a:pt x="56" y="130"/>
                    <a:pt x="61" y="116"/>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4" name="Freeform 31">
              <a:extLst>
                <a:ext uri="{FF2B5EF4-FFF2-40B4-BE49-F238E27FC236}">
                  <a16:creationId xmlns:a16="http://schemas.microsoft.com/office/drawing/2014/main" id="{1F6E1863-6CCC-47F5-A16B-A2DF7BFFBA3F}"/>
                </a:ext>
              </a:extLst>
            </p:cNvPr>
            <p:cNvSpPr>
              <a:spLocks noSelect="1"/>
            </p:cNvSpPr>
            <p:nvPr/>
          </p:nvSpPr>
          <p:spPr bwMode="auto">
            <a:xfrm>
              <a:off x="10702926" y="1176338"/>
              <a:ext cx="98425" cy="101600"/>
            </a:xfrm>
            <a:custGeom>
              <a:avLst/>
              <a:gdLst>
                <a:gd name="T0" fmla="*/ 300 w 311"/>
                <a:gd name="T1" fmla="*/ 221 h 320"/>
                <a:gd name="T2" fmla="*/ 311 w 311"/>
                <a:gd name="T3" fmla="*/ 160 h 320"/>
                <a:gd name="T4" fmla="*/ 299 w 311"/>
                <a:gd name="T5" fmla="*/ 99 h 320"/>
                <a:gd name="T6" fmla="*/ 267 w 311"/>
                <a:gd name="T7" fmla="*/ 48 h 320"/>
                <a:gd name="T8" fmla="*/ 218 w 311"/>
                <a:gd name="T9" fmla="*/ 13 h 320"/>
                <a:gd name="T10" fmla="*/ 155 w 311"/>
                <a:gd name="T11" fmla="*/ 0 h 320"/>
                <a:gd name="T12" fmla="*/ 92 w 311"/>
                <a:gd name="T13" fmla="*/ 13 h 320"/>
                <a:gd name="T14" fmla="*/ 43 w 311"/>
                <a:gd name="T15" fmla="*/ 48 h 320"/>
                <a:gd name="T16" fmla="*/ 11 w 311"/>
                <a:gd name="T17" fmla="*/ 99 h 320"/>
                <a:gd name="T18" fmla="*/ 0 w 311"/>
                <a:gd name="T19" fmla="*/ 160 h 320"/>
                <a:gd name="T20" fmla="*/ 11 w 311"/>
                <a:gd name="T21" fmla="*/ 221 h 320"/>
                <a:gd name="T22" fmla="*/ 42 w 311"/>
                <a:gd name="T23" fmla="*/ 272 h 320"/>
                <a:gd name="T24" fmla="*/ 91 w 311"/>
                <a:gd name="T25" fmla="*/ 307 h 320"/>
                <a:gd name="T26" fmla="*/ 155 w 311"/>
                <a:gd name="T27" fmla="*/ 320 h 320"/>
                <a:gd name="T28" fmla="*/ 218 w 311"/>
                <a:gd name="T29" fmla="*/ 307 h 320"/>
                <a:gd name="T30" fmla="*/ 268 w 311"/>
                <a:gd name="T31" fmla="*/ 272 h 320"/>
                <a:gd name="T32" fmla="*/ 300 w 311"/>
                <a:gd name="T33" fmla="*/ 221 h 320"/>
                <a:gd name="T34" fmla="*/ 250 w 311"/>
                <a:gd name="T35" fmla="*/ 205 h 320"/>
                <a:gd name="T36" fmla="*/ 228 w 311"/>
                <a:gd name="T37" fmla="*/ 242 h 320"/>
                <a:gd name="T38" fmla="*/ 195 w 311"/>
                <a:gd name="T39" fmla="*/ 266 h 320"/>
                <a:gd name="T40" fmla="*/ 155 w 311"/>
                <a:gd name="T41" fmla="*/ 275 h 320"/>
                <a:gd name="T42" fmla="*/ 115 w 311"/>
                <a:gd name="T43" fmla="*/ 266 h 320"/>
                <a:gd name="T44" fmla="*/ 82 w 311"/>
                <a:gd name="T45" fmla="*/ 242 h 320"/>
                <a:gd name="T46" fmla="*/ 60 w 311"/>
                <a:gd name="T47" fmla="*/ 206 h 320"/>
                <a:gd name="T48" fmla="*/ 53 w 311"/>
                <a:gd name="T49" fmla="*/ 161 h 320"/>
                <a:gd name="T50" fmla="*/ 60 w 311"/>
                <a:gd name="T51" fmla="*/ 116 h 320"/>
                <a:gd name="T52" fmla="*/ 82 w 311"/>
                <a:gd name="T53" fmla="*/ 79 h 320"/>
                <a:gd name="T54" fmla="*/ 115 w 311"/>
                <a:gd name="T55" fmla="*/ 54 h 320"/>
                <a:gd name="T56" fmla="*/ 155 w 311"/>
                <a:gd name="T57" fmla="*/ 45 h 320"/>
                <a:gd name="T58" fmla="*/ 195 w 311"/>
                <a:gd name="T59" fmla="*/ 54 h 320"/>
                <a:gd name="T60" fmla="*/ 228 w 311"/>
                <a:gd name="T61" fmla="*/ 78 h 320"/>
                <a:gd name="T62" fmla="*/ 250 w 311"/>
                <a:gd name="T63" fmla="*/ 115 h 320"/>
                <a:gd name="T64" fmla="*/ 258 w 311"/>
                <a:gd name="T65" fmla="*/ 160 h 320"/>
                <a:gd name="T66" fmla="*/ 250 w 311"/>
                <a:gd name="T67"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300" y="221"/>
                  </a:moveTo>
                  <a:cubicBezTo>
                    <a:pt x="307" y="202"/>
                    <a:pt x="311" y="182"/>
                    <a:pt x="311" y="160"/>
                  </a:cubicBezTo>
                  <a:cubicBezTo>
                    <a:pt x="311" y="139"/>
                    <a:pt x="307" y="118"/>
                    <a:pt x="299" y="99"/>
                  </a:cubicBezTo>
                  <a:cubicBezTo>
                    <a:pt x="292" y="80"/>
                    <a:pt x="281" y="63"/>
                    <a:pt x="267" y="48"/>
                  </a:cubicBezTo>
                  <a:cubicBezTo>
                    <a:pt x="254" y="34"/>
                    <a:pt x="237" y="22"/>
                    <a:pt x="218" y="13"/>
                  </a:cubicBezTo>
                  <a:cubicBezTo>
                    <a:pt x="199" y="5"/>
                    <a:pt x="178" y="0"/>
                    <a:pt x="155" y="0"/>
                  </a:cubicBezTo>
                  <a:cubicBezTo>
                    <a:pt x="132" y="0"/>
                    <a:pt x="111" y="5"/>
                    <a:pt x="92" y="13"/>
                  </a:cubicBezTo>
                  <a:cubicBezTo>
                    <a:pt x="73" y="22"/>
                    <a:pt x="56" y="34"/>
                    <a:pt x="43" y="48"/>
                  </a:cubicBezTo>
                  <a:cubicBezTo>
                    <a:pt x="29" y="63"/>
                    <a:pt x="19" y="80"/>
                    <a:pt x="11" y="99"/>
                  </a:cubicBezTo>
                  <a:cubicBezTo>
                    <a:pt x="3" y="118"/>
                    <a:pt x="0" y="139"/>
                    <a:pt x="0" y="160"/>
                  </a:cubicBezTo>
                  <a:cubicBezTo>
                    <a:pt x="0" y="182"/>
                    <a:pt x="3" y="202"/>
                    <a:pt x="11" y="221"/>
                  </a:cubicBezTo>
                  <a:cubicBezTo>
                    <a:pt x="18" y="240"/>
                    <a:pt x="29" y="258"/>
                    <a:pt x="42" y="272"/>
                  </a:cubicBezTo>
                  <a:cubicBezTo>
                    <a:pt x="56" y="286"/>
                    <a:pt x="72" y="298"/>
                    <a:pt x="91" y="307"/>
                  </a:cubicBezTo>
                  <a:cubicBezTo>
                    <a:pt x="110" y="316"/>
                    <a:pt x="132" y="320"/>
                    <a:pt x="155" y="320"/>
                  </a:cubicBezTo>
                  <a:cubicBezTo>
                    <a:pt x="178" y="320"/>
                    <a:pt x="199" y="316"/>
                    <a:pt x="218" y="307"/>
                  </a:cubicBezTo>
                  <a:cubicBezTo>
                    <a:pt x="237" y="298"/>
                    <a:pt x="254" y="286"/>
                    <a:pt x="268" y="272"/>
                  </a:cubicBezTo>
                  <a:cubicBezTo>
                    <a:pt x="282" y="258"/>
                    <a:pt x="292" y="240"/>
                    <a:pt x="300" y="221"/>
                  </a:cubicBezTo>
                  <a:close/>
                  <a:moveTo>
                    <a:pt x="250" y="205"/>
                  </a:moveTo>
                  <a:cubicBezTo>
                    <a:pt x="244" y="219"/>
                    <a:pt x="237" y="231"/>
                    <a:pt x="228" y="242"/>
                  </a:cubicBezTo>
                  <a:cubicBezTo>
                    <a:pt x="218" y="252"/>
                    <a:pt x="207" y="260"/>
                    <a:pt x="195" y="266"/>
                  </a:cubicBezTo>
                  <a:cubicBezTo>
                    <a:pt x="182" y="272"/>
                    <a:pt x="169" y="275"/>
                    <a:pt x="155" y="275"/>
                  </a:cubicBezTo>
                  <a:cubicBezTo>
                    <a:pt x="141" y="275"/>
                    <a:pt x="127" y="272"/>
                    <a:pt x="115" y="266"/>
                  </a:cubicBezTo>
                  <a:cubicBezTo>
                    <a:pt x="102" y="260"/>
                    <a:pt x="92" y="252"/>
                    <a:pt x="82" y="242"/>
                  </a:cubicBezTo>
                  <a:cubicBezTo>
                    <a:pt x="73" y="232"/>
                    <a:pt x="66" y="220"/>
                    <a:pt x="60" y="206"/>
                  </a:cubicBezTo>
                  <a:cubicBezTo>
                    <a:pt x="55" y="192"/>
                    <a:pt x="53" y="177"/>
                    <a:pt x="53" y="161"/>
                  </a:cubicBezTo>
                  <a:cubicBezTo>
                    <a:pt x="53" y="145"/>
                    <a:pt x="55" y="130"/>
                    <a:pt x="60" y="116"/>
                  </a:cubicBezTo>
                  <a:cubicBezTo>
                    <a:pt x="66" y="102"/>
                    <a:pt x="73" y="90"/>
                    <a:pt x="82" y="79"/>
                  </a:cubicBezTo>
                  <a:cubicBezTo>
                    <a:pt x="92" y="69"/>
                    <a:pt x="102" y="60"/>
                    <a:pt x="115" y="54"/>
                  </a:cubicBezTo>
                  <a:cubicBezTo>
                    <a:pt x="127" y="48"/>
                    <a:pt x="141" y="45"/>
                    <a:pt x="155" y="45"/>
                  </a:cubicBezTo>
                  <a:cubicBezTo>
                    <a:pt x="169" y="45"/>
                    <a:pt x="182" y="48"/>
                    <a:pt x="195" y="54"/>
                  </a:cubicBezTo>
                  <a:cubicBezTo>
                    <a:pt x="207" y="60"/>
                    <a:pt x="218" y="68"/>
                    <a:pt x="228" y="78"/>
                  </a:cubicBezTo>
                  <a:cubicBezTo>
                    <a:pt x="237" y="89"/>
                    <a:pt x="244" y="101"/>
                    <a:pt x="250" y="115"/>
                  </a:cubicBezTo>
                  <a:cubicBezTo>
                    <a:pt x="255" y="129"/>
                    <a:pt x="258" y="144"/>
                    <a:pt x="258" y="160"/>
                  </a:cubicBezTo>
                  <a:cubicBezTo>
                    <a:pt x="258" y="176"/>
                    <a:pt x="255" y="191"/>
                    <a:pt x="250" y="20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5" name="Freeform 32">
              <a:extLst>
                <a:ext uri="{FF2B5EF4-FFF2-40B4-BE49-F238E27FC236}">
                  <a16:creationId xmlns:a16="http://schemas.microsoft.com/office/drawing/2014/main" id="{93680C58-B113-43A4-A337-5256332F8A05}"/>
                </a:ext>
              </a:extLst>
            </p:cNvPr>
            <p:cNvSpPr>
              <a:spLocks noSelect="1"/>
            </p:cNvSpPr>
            <p:nvPr/>
          </p:nvSpPr>
          <p:spPr bwMode="auto">
            <a:xfrm>
              <a:off x="10602913" y="1368425"/>
              <a:ext cx="58738" cy="100013"/>
            </a:xfrm>
            <a:custGeom>
              <a:avLst/>
              <a:gdLst>
                <a:gd name="T0" fmla="*/ 168 w 184"/>
                <a:gd name="T1" fmla="*/ 0 h 314"/>
                <a:gd name="T2" fmla="*/ 142 w 184"/>
                <a:gd name="T3" fmla="*/ 5 h 314"/>
                <a:gd name="T4" fmla="*/ 116 w 184"/>
                <a:gd name="T5" fmla="*/ 20 h 314"/>
                <a:gd name="T6" fmla="*/ 92 w 184"/>
                <a:gd name="T7" fmla="*/ 42 h 314"/>
                <a:gd name="T8" fmla="*/ 72 w 184"/>
                <a:gd name="T9" fmla="*/ 70 h 314"/>
                <a:gd name="T10" fmla="*/ 72 w 184"/>
                <a:gd name="T11" fmla="*/ 4 h 314"/>
                <a:gd name="T12" fmla="*/ 0 w 184"/>
                <a:gd name="T13" fmla="*/ 4 h 314"/>
                <a:gd name="T14" fmla="*/ 0 w 184"/>
                <a:gd name="T15" fmla="*/ 314 h 314"/>
                <a:gd name="T16" fmla="*/ 79 w 184"/>
                <a:gd name="T17" fmla="*/ 314 h 314"/>
                <a:gd name="T18" fmla="*/ 79 w 184"/>
                <a:gd name="T19" fmla="*/ 127 h 314"/>
                <a:gd name="T20" fmla="*/ 120 w 184"/>
                <a:gd name="T21" fmla="*/ 87 h 314"/>
                <a:gd name="T22" fmla="*/ 184 w 184"/>
                <a:gd name="T23" fmla="*/ 73 h 314"/>
                <a:gd name="T24" fmla="*/ 184 w 184"/>
                <a:gd name="T25" fmla="*/ 1 h 314"/>
                <a:gd name="T26" fmla="*/ 178 w 184"/>
                <a:gd name="T27" fmla="*/ 0 h 314"/>
                <a:gd name="T28" fmla="*/ 168 w 184"/>
                <a:gd name="T2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14">
                  <a:moveTo>
                    <a:pt x="168" y="0"/>
                  </a:moveTo>
                  <a:cubicBezTo>
                    <a:pt x="160" y="0"/>
                    <a:pt x="151" y="2"/>
                    <a:pt x="142" y="5"/>
                  </a:cubicBezTo>
                  <a:cubicBezTo>
                    <a:pt x="133" y="8"/>
                    <a:pt x="125" y="13"/>
                    <a:pt x="116" y="20"/>
                  </a:cubicBezTo>
                  <a:cubicBezTo>
                    <a:pt x="107" y="26"/>
                    <a:pt x="99" y="33"/>
                    <a:pt x="92" y="42"/>
                  </a:cubicBezTo>
                  <a:cubicBezTo>
                    <a:pt x="84" y="50"/>
                    <a:pt x="78" y="60"/>
                    <a:pt x="72" y="70"/>
                  </a:cubicBezTo>
                  <a:cubicBezTo>
                    <a:pt x="72" y="4"/>
                    <a:pt x="72" y="4"/>
                    <a:pt x="72" y="4"/>
                  </a:cubicBezTo>
                  <a:cubicBezTo>
                    <a:pt x="0" y="4"/>
                    <a:pt x="0" y="4"/>
                    <a:pt x="0" y="4"/>
                  </a:cubicBezTo>
                  <a:cubicBezTo>
                    <a:pt x="0" y="314"/>
                    <a:pt x="0" y="314"/>
                    <a:pt x="0" y="314"/>
                  </a:cubicBezTo>
                  <a:cubicBezTo>
                    <a:pt x="79" y="314"/>
                    <a:pt x="79" y="314"/>
                    <a:pt x="79" y="314"/>
                  </a:cubicBezTo>
                  <a:cubicBezTo>
                    <a:pt x="79" y="127"/>
                    <a:pt x="79" y="127"/>
                    <a:pt x="79" y="127"/>
                  </a:cubicBezTo>
                  <a:cubicBezTo>
                    <a:pt x="87" y="109"/>
                    <a:pt x="101" y="96"/>
                    <a:pt x="120" y="87"/>
                  </a:cubicBezTo>
                  <a:cubicBezTo>
                    <a:pt x="139" y="78"/>
                    <a:pt x="160" y="73"/>
                    <a:pt x="184" y="73"/>
                  </a:cubicBezTo>
                  <a:cubicBezTo>
                    <a:pt x="184" y="1"/>
                    <a:pt x="184" y="1"/>
                    <a:pt x="184" y="1"/>
                  </a:cubicBezTo>
                  <a:cubicBezTo>
                    <a:pt x="182" y="0"/>
                    <a:pt x="180" y="0"/>
                    <a:pt x="178" y="0"/>
                  </a:cubicBezTo>
                  <a:lnTo>
                    <a:pt x="168"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6" name="Freeform 33">
              <a:extLst>
                <a:ext uri="{FF2B5EF4-FFF2-40B4-BE49-F238E27FC236}">
                  <a16:creationId xmlns:a16="http://schemas.microsoft.com/office/drawing/2014/main" id="{AC944677-EB6B-4B00-BE10-32939E24C481}"/>
                </a:ext>
              </a:extLst>
            </p:cNvPr>
            <p:cNvSpPr>
              <a:spLocks noSelect="1"/>
            </p:cNvSpPr>
            <p:nvPr/>
          </p:nvSpPr>
          <p:spPr bwMode="auto">
            <a:xfrm>
              <a:off x="10817226" y="1176338"/>
              <a:ext cx="98425" cy="101600"/>
            </a:xfrm>
            <a:custGeom>
              <a:avLst/>
              <a:gdLst>
                <a:gd name="T0" fmla="*/ 300 w 311"/>
                <a:gd name="T1" fmla="*/ 221 h 320"/>
                <a:gd name="T2" fmla="*/ 311 w 311"/>
                <a:gd name="T3" fmla="*/ 160 h 320"/>
                <a:gd name="T4" fmla="*/ 300 w 311"/>
                <a:gd name="T5" fmla="*/ 99 h 320"/>
                <a:gd name="T6" fmla="*/ 268 w 311"/>
                <a:gd name="T7" fmla="*/ 48 h 320"/>
                <a:gd name="T8" fmla="*/ 219 w 311"/>
                <a:gd name="T9" fmla="*/ 13 h 320"/>
                <a:gd name="T10" fmla="*/ 155 w 311"/>
                <a:gd name="T11" fmla="*/ 0 h 320"/>
                <a:gd name="T12" fmla="*/ 93 w 311"/>
                <a:gd name="T13" fmla="*/ 13 h 320"/>
                <a:gd name="T14" fmla="*/ 44 w 311"/>
                <a:gd name="T15" fmla="*/ 48 h 320"/>
                <a:gd name="T16" fmla="*/ 12 w 311"/>
                <a:gd name="T17" fmla="*/ 99 h 320"/>
                <a:gd name="T18" fmla="*/ 0 w 311"/>
                <a:gd name="T19" fmla="*/ 160 h 320"/>
                <a:gd name="T20" fmla="*/ 11 w 311"/>
                <a:gd name="T21" fmla="*/ 221 h 320"/>
                <a:gd name="T22" fmla="*/ 43 w 311"/>
                <a:gd name="T23" fmla="*/ 272 h 320"/>
                <a:gd name="T24" fmla="*/ 92 w 311"/>
                <a:gd name="T25" fmla="*/ 307 h 320"/>
                <a:gd name="T26" fmla="*/ 155 w 311"/>
                <a:gd name="T27" fmla="*/ 320 h 320"/>
                <a:gd name="T28" fmla="*/ 219 w 311"/>
                <a:gd name="T29" fmla="*/ 307 h 320"/>
                <a:gd name="T30" fmla="*/ 268 w 311"/>
                <a:gd name="T31" fmla="*/ 272 h 320"/>
                <a:gd name="T32" fmla="*/ 300 w 311"/>
                <a:gd name="T33" fmla="*/ 221 h 320"/>
                <a:gd name="T34" fmla="*/ 250 w 311"/>
                <a:gd name="T35" fmla="*/ 205 h 320"/>
                <a:gd name="T36" fmla="*/ 228 w 311"/>
                <a:gd name="T37" fmla="*/ 242 h 320"/>
                <a:gd name="T38" fmla="*/ 195 w 311"/>
                <a:gd name="T39" fmla="*/ 266 h 320"/>
                <a:gd name="T40" fmla="*/ 155 w 311"/>
                <a:gd name="T41" fmla="*/ 275 h 320"/>
                <a:gd name="T42" fmla="*/ 116 w 311"/>
                <a:gd name="T43" fmla="*/ 266 h 320"/>
                <a:gd name="T44" fmla="*/ 83 w 311"/>
                <a:gd name="T45" fmla="*/ 242 h 320"/>
                <a:gd name="T46" fmla="*/ 61 w 311"/>
                <a:gd name="T47" fmla="*/ 206 h 320"/>
                <a:gd name="T48" fmla="*/ 53 w 311"/>
                <a:gd name="T49" fmla="*/ 161 h 320"/>
                <a:gd name="T50" fmla="*/ 61 w 311"/>
                <a:gd name="T51" fmla="*/ 116 h 320"/>
                <a:gd name="T52" fmla="*/ 83 w 311"/>
                <a:gd name="T53" fmla="*/ 79 h 320"/>
                <a:gd name="T54" fmla="*/ 116 w 311"/>
                <a:gd name="T55" fmla="*/ 54 h 320"/>
                <a:gd name="T56" fmla="*/ 155 w 311"/>
                <a:gd name="T57" fmla="*/ 45 h 320"/>
                <a:gd name="T58" fmla="*/ 195 w 311"/>
                <a:gd name="T59" fmla="*/ 54 h 320"/>
                <a:gd name="T60" fmla="*/ 228 w 311"/>
                <a:gd name="T61" fmla="*/ 78 h 320"/>
                <a:gd name="T62" fmla="*/ 250 w 311"/>
                <a:gd name="T63" fmla="*/ 115 h 320"/>
                <a:gd name="T64" fmla="*/ 258 w 311"/>
                <a:gd name="T65" fmla="*/ 160 h 320"/>
                <a:gd name="T66" fmla="*/ 250 w 311"/>
                <a:gd name="T67"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300" y="221"/>
                  </a:moveTo>
                  <a:cubicBezTo>
                    <a:pt x="308" y="202"/>
                    <a:pt x="311" y="182"/>
                    <a:pt x="311" y="160"/>
                  </a:cubicBezTo>
                  <a:cubicBezTo>
                    <a:pt x="311" y="139"/>
                    <a:pt x="308" y="118"/>
                    <a:pt x="300" y="99"/>
                  </a:cubicBezTo>
                  <a:cubicBezTo>
                    <a:pt x="292" y="80"/>
                    <a:pt x="282" y="63"/>
                    <a:pt x="268" y="48"/>
                  </a:cubicBezTo>
                  <a:cubicBezTo>
                    <a:pt x="255" y="34"/>
                    <a:pt x="238" y="22"/>
                    <a:pt x="219" y="13"/>
                  </a:cubicBezTo>
                  <a:cubicBezTo>
                    <a:pt x="199" y="5"/>
                    <a:pt x="178" y="0"/>
                    <a:pt x="155" y="0"/>
                  </a:cubicBezTo>
                  <a:cubicBezTo>
                    <a:pt x="133" y="0"/>
                    <a:pt x="112" y="5"/>
                    <a:pt x="93" y="13"/>
                  </a:cubicBezTo>
                  <a:cubicBezTo>
                    <a:pt x="73" y="22"/>
                    <a:pt x="57" y="34"/>
                    <a:pt x="44" y="48"/>
                  </a:cubicBezTo>
                  <a:cubicBezTo>
                    <a:pt x="30" y="63"/>
                    <a:pt x="19" y="80"/>
                    <a:pt x="12" y="99"/>
                  </a:cubicBezTo>
                  <a:cubicBezTo>
                    <a:pt x="4" y="118"/>
                    <a:pt x="0" y="139"/>
                    <a:pt x="0" y="160"/>
                  </a:cubicBezTo>
                  <a:cubicBezTo>
                    <a:pt x="0" y="182"/>
                    <a:pt x="4" y="202"/>
                    <a:pt x="11" y="221"/>
                  </a:cubicBezTo>
                  <a:cubicBezTo>
                    <a:pt x="19" y="240"/>
                    <a:pt x="29" y="258"/>
                    <a:pt x="43" y="272"/>
                  </a:cubicBezTo>
                  <a:cubicBezTo>
                    <a:pt x="57" y="286"/>
                    <a:pt x="73" y="298"/>
                    <a:pt x="92" y="307"/>
                  </a:cubicBezTo>
                  <a:cubicBezTo>
                    <a:pt x="111" y="316"/>
                    <a:pt x="132" y="320"/>
                    <a:pt x="155" y="320"/>
                  </a:cubicBezTo>
                  <a:cubicBezTo>
                    <a:pt x="179" y="320"/>
                    <a:pt x="200" y="316"/>
                    <a:pt x="219" y="307"/>
                  </a:cubicBezTo>
                  <a:cubicBezTo>
                    <a:pt x="238" y="298"/>
                    <a:pt x="255" y="286"/>
                    <a:pt x="268" y="272"/>
                  </a:cubicBezTo>
                  <a:cubicBezTo>
                    <a:pt x="282" y="258"/>
                    <a:pt x="293" y="240"/>
                    <a:pt x="300" y="221"/>
                  </a:cubicBezTo>
                  <a:close/>
                  <a:moveTo>
                    <a:pt x="250" y="205"/>
                  </a:moveTo>
                  <a:cubicBezTo>
                    <a:pt x="245" y="219"/>
                    <a:pt x="238" y="231"/>
                    <a:pt x="228" y="242"/>
                  </a:cubicBezTo>
                  <a:cubicBezTo>
                    <a:pt x="219" y="252"/>
                    <a:pt x="208" y="260"/>
                    <a:pt x="195" y="266"/>
                  </a:cubicBezTo>
                  <a:cubicBezTo>
                    <a:pt x="183" y="272"/>
                    <a:pt x="170" y="275"/>
                    <a:pt x="155" y="275"/>
                  </a:cubicBezTo>
                  <a:cubicBezTo>
                    <a:pt x="141" y="275"/>
                    <a:pt x="128" y="272"/>
                    <a:pt x="116" y="266"/>
                  </a:cubicBezTo>
                  <a:cubicBezTo>
                    <a:pt x="103" y="260"/>
                    <a:pt x="93" y="252"/>
                    <a:pt x="83" y="242"/>
                  </a:cubicBezTo>
                  <a:cubicBezTo>
                    <a:pt x="74" y="232"/>
                    <a:pt x="67" y="220"/>
                    <a:pt x="61" y="206"/>
                  </a:cubicBezTo>
                  <a:cubicBezTo>
                    <a:pt x="56" y="192"/>
                    <a:pt x="53" y="177"/>
                    <a:pt x="53" y="161"/>
                  </a:cubicBezTo>
                  <a:cubicBezTo>
                    <a:pt x="53" y="145"/>
                    <a:pt x="56" y="130"/>
                    <a:pt x="61" y="116"/>
                  </a:cubicBezTo>
                  <a:cubicBezTo>
                    <a:pt x="67" y="102"/>
                    <a:pt x="74" y="90"/>
                    <a:pt x="83" y="79"/>
                  </a:cubicBezTo>
                  <a:cubicBezTo>
                    <a:pt x="93" y="69"/>
                    <a:pt x="103" y="60"/>
                    <a:pt x="116" y="54"/>
                  </a:cubicBezTo>
                  <a:cubicBezTo>
                    <a:pt x="128" y="48"/>
                    <a:pt x="141" y="45"/>
                    <a:pt x="155" y="45"/>
                  </a:cubicBezTo>
                  <a:cubicBezTo>
                    <a:pt x="170" y="45"/>
                    <a:pt x="183" y="48"/>
                    <a:pt x="195" y="54"/>
                  </a:cubicBezTo>
                  <a:cubicBezTo>
                    <a:pt x="208" y="60"/>
                    <a:pt x="219" y="68"/>
                    <a:pt x="228" y="78"/>
                  </a:cubicBezTo>
                  <a:cubicBezTo>
                    <a:pt x="238" y="89"/>
                    <a:pt x="245" y="101"/>
                    <a:pt x="250" y="115"/>
                  </a:cubicBezTo>
                  <a:cubicBezTo>
                    <a:pt x="256" y="129"/>
                    <a:pt x="258" y="144"/>
                    <a:pt x="258" y="160"/>
                  </a:cubicBezTo>
                  <a:cubicBezTo>
                    <a:pt x="258" y="176"/>
                    <a:pt x="256" y="191"/>
                    <a:pt x="250" y="20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7" name="Freeform 34">
              <a:extLst>
                <a:ext uri="{FF2B5EF4-FFF2-40B4-BE49-F238E27FC236}">
                  <a16:creationId xmlns:a16="http://schemas.microsoft.com/office/drawing/2014/main" id="{30392B29-FA77-4465-A79C-FE98307DE07C}"/>
                </a:ext>
              </a:extLst>
            </p:cNvPr>
            <p:cNvSpPr>
              <a:spLocks noSelect="1"/>
            </p:cNvSpPr>
            <p:nvPr/>
          </p:nvSpPr>
          <p:spPr bwMode="auto">
            <a:xfrm>
              <a:off x="11137901" y="1331913"/>
              <a:ext cx="47625" cy="138113"/>
            </a:xfrm>
            <a:custGeom>
              <a:avLst/>
              <a:gdLst>
                <a:gd name="T0" fmla="*/ 127 w 153"/>
                <a:gd name="T1" fmla="*/ 365 h 436"/>
                <a:gd name="T2" fmla="*/ 111 w 153"/>
                <a:gd name="T3" fmla="*/ 368 h 436"/>
                <a:gd name="T4" fmla="*/ 87 w 153"/>
                <a:gd name="T5" fmla="*/ 358 h 436"/>
                <a:gd name="T6" fmla="*/ 79 w 153"/>
                <a:gd name="T7" fmla="*/ 332 h 436"/>
                <a:gd name="T8" fmla="*/ 79 w 153"/>
                <a:gd name="T9" fmla="*/ 0 h 436"/>
                <a:gd name="T10" fmla="*/ 0 w 153"/>
                <a:gd name="T11" fmla="*/ 0 h 436"/>
                <a:gd name="T12" fmla="*/ 0 w 153"/>
                <a:gd name="T13" fmla="*/ 359 h 436"/>
                <a:gd name="T14" fmla="*/ 20 w 153"/>
                <a:gd name="T15" fmla="*/ 416 h 436"/>
                <a:gd name="T16" fmla="*/ 78 w 153"/>
                <a:gd name="T17" fmla="*/ 436 h 436"/>
                <a:gd name="T18" fmla="*/ 116 w 153"/>
                <a:gd name="T19" fmla="*/ 431 h 436"/>
                <a:gd name="T20" fmla="*/ 153 w 153"/>
                <a:gd name="T21" fmla="*/ 420 h 436"/>
                <a:gd name="T22" fmla="*/ 143 w 153"/>
                <a:gd name="T23" fmla="*/ 359 h 436"/>
                <a:gd name="T24" fmla="*/ 127 w 153"/>
                <a:gd name="T25" fmla="*/ 36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436">
                  <a:moveTo>
                    <a:pt x="127" y="365"/>
                  </a:moveTo>
                  <a:cubicBezTo>
                    <a:pt x="121" y="367"/>
                    <a:pt x="116" y="368"/>
                    <a:pt x="111" y="368"/>
                  </a:cubicBezTo>
                  <a:cubicBezTo>
                    <a:pt x="101" y="368"/>
                    <a:pt x="93" y="364"/>
                    <a:pt x="87" y="358"/>
                  </a:cubicBezTo>
                  <a:cubicBezTo>
                    <a:pt x="82" y="352"/>
                    <a:pt x="79" y="343"/>
                    <a:pt x="79" y="332"/>
                  </a:cubicBezTo>
                  <a:cubicBezTo>
                    <a:pt x="79" y="0"/>
                    <a:pt x="79" y="0"/>
                    <a:pt x="79" y="0"/>
                  </a:cubicBezTo>
                  <a:cubicBezTo>
                    <a:pt x="0" y="0"/>
                    <a:pt x="0" y="0"/>
                    <a:pt x="0" y="0"/>
                  </a:cubicBezTo>
                  <a:cubicBezTo>
                    <a:pt x="0" y="359"/>
                    <a:pt x="0" y="359"/>
                    <a:pt x="0" y="359"/>
                  </a:cubicBezTo>
                  <a:cubicBezTo>
                    <a:pt x="0" y="384"/>
                    <a:pt x="7" y="403"/>
                    <a:pt x="20" y="416"/>
                  </a:cubicBezTo>
                  <a:cubicBezTo>
                    <a:pt x="34" y="429"/>
                    <a:pt x="53" y="436"/>
                    <a:pt x="78" y="436"/>
                  </a:cubicBezTo>
                  <a:cubicBezTo>
                    <a:pt x="89" y="436"/>
                    <a:pt x="102" y="434"/>
                    <a:pt x="116" y="431"/>
                  </a:cubicBezTo>
                  <a:cubicBezTo>
                    <a:pt x="130" y="429"/>
                    <a:pt x="143" y="425"/>
                    <a:pt x="153" y="420"/>
                  </a:cubicBezTo>
                  <a:cubicBezTo>
                    <a:pt x="143" y="359"/>
                    <a:pt x="143" y="359"/>
                    <a:pt x="143" y="359"/>
                  </a:cubicBezTo>
                  <a:cubicBezTo>
                    <a:pt x="138" y="362"/>
                    <a:pt x="132" y="364"/>
                    <a:pt x="127" y="36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8" name="Freeform 35">
              <a:extLst>
                <a:ext uri="{FF2B5EF4-FFF2-40B4-BE49-F238E27FC236}">
                  <a16:creationId xmlns:a16="http://schemas.microsoft.com/office/drawing/2014/main" id="{806B357A-2024-419B-B939-9627BC4A4664}"/>
                </a:ext>
              </a:extLst>
            </p:cNvPr>
            <p:cNvSpPr>
              <a:spLocks noSelect="1"/>
            </p:cNvSpPr>
            <p:nvPr/>
          </p:nvSpPr>
          <p:spPr bwMode="auto">
            <a:xfrm>
              <a:off x="10666413" y="1368425"/>
              <a:ext cx="103188" cy="101600"/>
            </a:xfrm>
            <a:custGeom>
              <a:avLst/>
              <a:gdLst>
                <a:gd name="T0" fmla="*/ 283 w 325"/>
                <a:gd name="T1" fmla="*/ 48 h 321"/>
                <a:gd name="T2" fmla="*/ 232 w 325"/>
                <a:gd name="T3" fmla="*/ 13 h 321"/>
                <a:gd name="T4" fmla="*/ 164 w 325"/>
                <a:gd name="T5" fmla="*/ 0 h 321"/>
                <a:gd name="T6" fmla="*/ 96 w 325"/>
                <a:gd name="T7" fmla="*/ 13 h 321"/>
                <a:gd name="T8" fmla="*/ 44 w 325"/>
                <a:gd name="T9" fmla="*/ 48 h 321"/>
                <a:gd name="T10" fmla="*/ 11 w 325"/>
                <a:gd name="T11" fmla="*/ 99 h 321"/>
                <a:gd name="T12" fmla="*/ 0 w 325"/>
                <a:gd name="T13" fmla="*/ 162 h 321"/>
                <a:gd name="T14" fmla="*/ 12 w 325"/>
                <a:gd name="T15" fmla="*/ 223 h 321"/>
                <a:gd name="T16" fmla="*/ 45 w 325"/>
                <a:gd name="T17" fmla="*/ 273 h 321"/>
                <a:gd name="T18" fmla="*/ 96 w 325"/>
                <a:gd name="T19" fmla="*/ 308 h 321"/>
                <a:gd name="T20" fmla="*/ 163 w 325"/>
                <a:gd name="T21" fmla="*/ 321 h 321"/>
                <a:gd name="T22" fmla="*/ 253 w 325"/>
                <a:gd name="T23" fmla="*/ 298 h 321"/>
                <a:gd name="T24" fmla="*/ 307 w 325"/>
                <a:gd name="T25" fmla="*/ 240 h 321"/>
                <a:gd name="T26" fmla="*/ 240 w 325"/>
                <a:gd name="T27" fmla="*/ 221 h 321"/>
                <a:gd name="T28" fmla="*/ 211 w 325"/>
                <a:gd name="T29" fmla="*/ 251 h 321"/>
                <a:gd name="T30" fmla="*/ 166 w 325"/>
                <a:gd name="T31" fmla="*/ 263 h 321"/>
                <a:gd name="T32" fmla="*/ 137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3 w 325"/>
                <a:gd name="T49" fmla="*/ 48 h 321"/>
                <a:gd name="T50" fmla="*/ 83 w 325"/>
                <a:gd name="T51" fmla="*/ 134 h 321"/>
                <a:gd name="T52" fmla="*/ 91 w 325"/>
                <a:gd name="T53" fmla="*/ 103 h 321"/>
                <a:gd name="T54" fmla="*/ 109 w 325"/>
                <a:gd name="T55" fmla="*/ 79 h 321"/>
                <a:gd name="T56" fmla="*/ 133 w 325"/>
                <a:gd name="T57" fmla="*/ 63 h 321"/>
                <a:gd name="T58" fmla="*/ 163 w 325"/>
                <a:gd name="T59" fmla="*/ 57 h 321"/>
                <a:gd name="T60" fmla="*/ 218 w 325"/>
                <a:gd name="T61" fmla="*/ 78 h 321"/>
                <a:gd name="T62" fmla="*/ 244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3" y="48"/>
                  </a:moveTo>
                  <a:cubicBezTo>
                    <a:pt x="269" y="33"/>
                    <a:pt x="251" y="22"/>
                    <a:pt x="232" y="13"/>
                  </a:cubicBezTo>
                  <a:cubicBezTo>
                    <a:pt x="212" y="4"/>
                    <a:pt x="189" y="0"/>
                    <a:pt x="164" y="0"/>
                  </a:cubicBezTo>
                  <a:cubicBezTo>
                    <a:pt x="139" y="0"/>
                    <a:pt x="116" y="4"/>
                    <a:pt x="96" y="13"/>
                  </a:cubicBezTo>
                  <a:cubicBezTo>
                    <a:pt x="75" y="22"/>
                    <a:pt x="58" y="33"/>
                    <a:pt x="44" y="48"/>
                  </a:cubicBezTo>
                  <a:cubicBezTo>
                    <a:pt x="30" y="63"/>
                    <a:pt x="19" y="80"/>
                    <a:pt x="11" y="99"/>
                  </a:cubicBezTo>
                  <a:cubicBezTo>
                    <a:pt x="4" y="119"/>
                    <a:pt x="0" y="140"/>
                    <a:pt x="0" y="162"/>
                  </a:cubicBezTo>
                  <a:cubicBezTo>
                    <a:pt x="0" y="183"/>
                    <a:pt x="4" y="203"/>
                    <a:pt x="12" y="223"/>
                  </a:cubicBezTo>
                  <a:cubicBezTo>
                    <a:pt x="19" y="242"/>
                    <a:pt x="31" y="259"/>
                    <a:pt x="45" y="273"/>
                  </a:cubicBezTo>
                  <a:cubicBezTo>
                    <a:pt x="59" y="288"/>
                    <a:pt x="76" y="299"/>
                    <a:pt x="96" y="308"/>
                  </a:cubicBezTo>
                  <a:cubicBezTo>
                    <a:pt x="116" y="317"/>
                    <a:pt x="139" y="321"/>
                    <a:pt x="163" y="321"/>
                  </a:cubicBezTo>
                  <a:cubicBezTo>
                    <a:pt x="198" y="321"/>
                    <a:pt x="228" y="313"/>
                    <a:pt x="253" y="298"/>
                  </a:cubicBezTo>
                  <a:cubicBezTo>
                    <a:pt x="278" y="283"/>
                    <a:pt x="296" y="263"/>
                    <a:pt x="307" y="240"/>
                  </a:cubicBezTo>
                  <a:cubicBezTo>
                    <a:pt x="240" y="221"/>
                    <a:pt x="240" y="221"/>
                    <a:pt x="240" y="221"/>
                  </a:cubicBezTo>
                  <a:cubicBezTo>
                    <a:pt x="235" y="233"/>
                    <a:pt x="225" y="244"/>
                    <a:pt x="211" y="251"/>
                  </a:cubicBezTo>
                  <a:cubicBezTo>
                    <a:pt x="197" y="259"/>
                    <a:pt x="182" y="263"/>
                    <a:pt x="166" y="263"/>
                  </a:cubicBezTo>
                  <a:cubicBezTo>
                    <a:pt x="156" y="263"/>
                    <a:pt x="146" y="261"/>
                    <a:pt x="137" y="257"/>
                  </a:cubicBezTo>
                  <a:cubicBezTo>
                    <a:pt x="127" y="254"/>
                    <a:pt x="119" y="249"/>
                    <a:pt x="111" y="242"/>
                  </a:cubicBezTo>
                  <a:cubicBezTo>
                    <a:pt x="104" y="235"/>
                    <a:pt x="98" y="227"/>
                    <a:pt x="93" y="218"/>
                  </a:cubicBezTo>
                  <a:cubicBezTo>
                    <a:pt x="88" y="209"/>
                    <a:pt x="85" y="198"/>
                    <a:pt x="84" y="185"/>
                  </a:cubicBezTo>
                  <a:cubicBezTo>
                    <a:pt x="323" y="185"/>
                    <a:pt x="323" y="185"/>
                    <a:pt x="323" y="185"/>
                  </a:cubicBezTo>
                  <a:cubicBezTo>
                    <a:pt x="324" y="182"/>
                    <a:pt x="325" y="178"/>
                    <a:pt x="325" y="174"/>
                  </a:cubicBezTo>
                  <a:cubicBezTo>
                    <a:pt x="325" y="169"/>
                    <a:pt x="325" y="164"/>
                    <a:pt x="325" y="159"/>
                  </a:cubicBezTo>
                  <a:cubicBezTo>
                    <a:pt x="325" y="138"/>
                    <a:pt x="321" y="118"/>
                    <a:pt x="314" y="99"/>
                  </a:cubicBezTo>
                  <a:cubicBezTo>
                    <a:pt x="307" y="79"/>
                    <a:pt x="296" y="62"/>
                    <a:pt x="283" y="48"/>
                  </a:cubicBezTo>
                  <a:close/>
                  <a:moveTo>
                    <a:pt x="83" y="134"/>
                  </a:moveTo>
                  <a:cubicBezTo>
                    <a:pt x="84" y="123"/>
                    <a:pt x="87" y="112"/>
                    <a:pt x="91" y="103"/>
                  </a:cubicBezTo>
                  <a:cubicBezTo>
                    <a:pt x="95" y="93"/>
                    <a:pt x="101" y="85"/>
                    <a:pt x="109" y="79"/>
                  </a:cubicBezTo>
                  <a:cubicBezTo>
                    <a:pt x="115" y="72"/>
                    <a:pt x="124" y="67"/>
                    <a:pt x="133" y="63"/>
                  </a:cubicBezTo>
                  <a:cubicBezTo>
                    <a:pt x="142" y="59"/>
                    <a:pt x="152" y="57"/>
                    <a:pt x="163" y="57"/>
                  </a:cubicBezTo>
                  <a:cubicBezTo>
                    <a:pt x="185" y="57"/>
                    <a:pt x="203" y="64"/>
                    <a:pt x="218" y="78"/>
                  </a:cubicBezTo>
                  <a:cubicBezTo>
                    <a:pt x="233" y="92"/>
                    <a:pt x="242" y="111"/>
                    <a:pt x="244"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9" name="Freeform 36">
              <a:extLst>
                <a:ext uri="{FF2B5EF4-FFF2-40B4-BE49-F238E27FC236}">
                  <a16:creationId xmlns:a16="http://schemas.microsoft.com/office/drawing/2014/main" id="{ED48A949-E0AC-458B-86DE-C6185850E4C8}"/>
                </a:ext>
              </a:extLst>
            </p:cNvPr>
            <p:cNvSpPr>
              <a:spLocks noSelect="1"/>
            </p:cNvSpPr>
            <p:nvPr/>
          </p:nvSpPr>
          <p:spPr bwMode="auto">
            <a:xfrm>
              <a:off x="10787063" y="1368425"/>
              <a:ext cx="90488" cy="100013"/>
            </a:xfrm>
            <a:custGeom>
              <a:avLst/>
              <a:gdLst>
                <a:gd name="T0" fmla="*/ 270 w 287"/>
                <a:gd name="T1" fmla="*/ 38 h 315"/>
                <a:gd name="T2" fmla="*/ 241 w 287"/>
                <a:gd name="T3" fmla="*/ 11 h 315"/>
                <a:gd name="T4" fmla="*/ 194 w 287"/>
                <a:gd name="T5" fmla="*/ 0 h 315"/>
                <a:gd name="T6" fmla="*/ 121 w 287"/>
                <a:gd name="T7" fmla="*/ 16 h 315"/>
                <a:gd name="T8" fmla="*/ 71 w 287"/>
                <a:gd name="T9" fmla="*/ 63 h 315"/>
                <a:gd name="T10" fmla="*/ 71 w 287"/>
                <a:gd name="T11" fmla="*/ 5 h 315"/>
                <a:gd name="T12" fmla="*/ 0 w 287"/>
                <a:gd name="T13" fmla="*/ 5 h 315"/>
                <a:gd name="T14" fmla="*/ 0 w 287"/>
                <a:gd name="T15" fmla="*/ 315 h 315"/>
                <a:gd name="T16" fmla="*/ 79 w 287"/>
                <a:gd name="T17" fmla="*/ 315 h 315"/>
                <a:gd name="T18" fmla="*/ 79 w 287"/>
                <a:gd name="T19" fmla="*/ 134 h 315"/>
                <a:gd name="T20" fmla="*/ 92 w 287"/>
                <a:gd name="T21" fmla="*/ 108 h 315"/>
                <a:gd name="T22" fmla="*/ 111 w 287"/>
                <a:gd name="T23" fmla="*/ 88 h 315"/>
                <a:gd name="T24" fmla="*/ 135 w 287"/>
                <a:gd name="T25" fmla="*/ 74 h 315"/>
                <a:gd name="T26" fmla="*/ 159 w 287"/>
                <a:gd name="T27" fmla="*/ 70 h 315"/>
                <a:gd name="T28" fmla="*/ 195 w 287"/>
                <a:gd name="T29" fmla="*/ 87 h 315"/>
                <a:gd name="T30" fmla="*/ 208 w 287"/>
                <a:gd name="T31" fmla="*/ 141 h 315"/>
                <a:gd name="T32" fmla="*/ 208 w 287"/>
                <a:gd name="T33" fmla="*/ 315 h 315"/>
                <a:gd name="T34" fmla="*/ 287 w 287"/>
                <a:gd name="T35" fmla="*/ 315 h 315"/>
                <a:gd name="T36" fmla="*/ 287 w 287"/>
                <a:gd name="T37" fmla="*/ 122 h 315"/>
                <a:gd name="T38" fmla="*/ 283 w 287"/>
                <a:gd name="T39" fmla="*/ 77 h 315"/>
                <a:gd name="T40" fmla="*/ 270 w 287"/>
                <a:gd name="T41" fmla="*/ 3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7" h="315">
                  <a:moveTo>
                    <a:pt x="270" y="38"/>
                  </a:moveTo>
                  <a:cubicBezTo>
                    <a:pt x="263" y="27"/>
                    <a:pt x="253" y="18"/>
                    <a:pt x="241" y="11"/>
                  </a:cubicBezTo>
                  <a:cubicBezTo>
                    <a:pt x="229" y="4"/>
                    <a:pt x="213" y="0"/>
                    <a:pt x="194" y="0"/>
                  </a:cubicBezTo>
                  <a:cubicBezTo>
                    <a:pt x="167" y="0"/>
                    <a:pt x="142" y="5"/>
                    <a:pt x="121" y="16"/>
                  </a:cubicBezTo>
                  <a:cubicBezTo>
                    <a:pt x="99" y="28"/>
                    <a:pt x="82" y="43"/>
                    <a:pt x="71" y="63"/>
                  </a:cubicBezTo>
                  <a:cubicBezTo>
                    <a:pt x="71" y="5"/>
                    <a:pt x="71" y="5"/>
                    <a:pt x="71" y="5"/>
                  </a:cubicBezTo>
                  <a:cubicBezTo>
                    <a:pt x="0" y="5"/>
                    <a:pt x="0" y="5"/>
                    <a:pt x="0" y="5"/>
                  </a:cubicBezTo>
                  <a:cubicBezTo>
                    <a:pt x="0" y="315"/>
                    <a:pt x="0" y="315"/>
                    <a:pt x="0" y="315"/>
                  </a:cubicBezTo>
                  <a:cubicBezTo>
                    <a:pt x="79" y="315"/>
                    <a:pt x="79" y="315"/>
                    <a:pt x="79" y="315"/>
                  </a:cubicBezTo>
                  <a:cubicBezTo>
                    <a:pt x="79" y="134"/>
                    <a:pt x="79" y="134"/>
                    <a:pt x="79" y="134"/>
                  </a:cubicBezTo>
                  <a:cubicBezTo>
                    <a:pt x="81" y="125"/>
                    <a:pt x="86" y="116"/>
                    <a:pt x="92" y="108"/>
                  </a:cubicBezTo>
                  <a:cubicBezTo>
                    <a:pt x="98" y="100"/>
                    <a:pt x="104" y="93"/>
                    <a:pt x="111" y="88"/>
                  </a:cubicBezTo>
                  <a:cubicBezTo>
                    <a:pt x="119" y="82"/>
                    <a:pt x="127" y="78"/>
                    <a:pt x="135" y="74"/>
                  </a:cubicBezTo>
                  <a:cubicBezTo>
                    <a:pt x="143" y="71"/>
                    <a:pt x="151" y="70"/>
                    <a:pt x="159" y="70"/>
                  </a:cubicBezTo>
                  <a:cubicBezTo>
                    <a:pt x="174" y="70"/>
                    <a:pt x="186" y="75"/>
                    <a:pt x="195" y="87"/>
                  </a:cubicBezTo>
                  <a:cubicBezTo>
                    <a:pt x="204" y="98"/>
                    <a:pt x="208" y="116"/>
                    <a:pt x="208" y="141"/>
                  </a:cubicBezTo>
                  <a:cubicBezTo>
                    <a:pt x="208" y="315"/>
                    <a:pt x="208" y="315"/>
                    <a:pt x="208" y="315"/>
                  </a:cubicBezTo>
                  <a:cubicBezTo>
                    <a:pt x="287" y="315"/>
                    <a:pt x="287" y="315"/>
                    <a:pt x="287" y="315"/>
                  </a:cubicBezTo>
                  <a:cubicBezTo>
                    <a:pt x="287" y="122"/>
                    <a:pt x="287" y="122"/>
                    <a:pt x="287" y="122"/>
                  </a:cubicBezTo>
                  <a:cubicBezTo>
                    <a:pt x="287" y="107"/>
                    <a:pt x="286" y="92"/>
                    <a:pt x="283" y="77"/>
                  </a:cubicBezTo>
                  <a:cubicBezTo>
                    <a:pt x="281" y="63"/>
                    <a:pt x="276" y="50"/>
                    <a:pt x="270" y="38"/>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0" name="Freeform 37">
              <a:extLst>
                <a:ext uri="{FF2B5EF4-FFF2-40B4-BE49-F238E27FC236}">
                  <a16:creationId xmlns:a16="http://schemas.microsoft.com/office/drawing/2014/main" id="{24C6718E-147E-43FE-900A-B7E818654C6F}"/>
                </a:ext>
              </a:extLst>
            </p:cNvPr>
            <p:cNvSpPr>
              <a:spLocks noSelect="1"/>
            </p:cNvSpPr>
            <p:nvPr/>
          </p:nvSpPr>
          <p:spPr bwMode="auto">
            <a:xfrm>
              <a:off x="11072813" y="1138238"/>
              <a:ext cx="101600" cy="139700"/>
            </a:xfrm>
            <a:custGeom>
              <a:avLst/>
              <a:gdLst>
                <a:gd name="T0" fmla="*/ 260 w 322"/>
                <a:gd name="T1" fmla="*/ 373 h 437"/>
                <a:gd name="T2" fmla="*/ 260 w 322"/>
                <a:gd name="T3" fmla="*/ 399 h 437"/>
                <a:gd name="T4" fmla="*/ 272 w 322"/>
                <a:gd name="T5" fmla="*/ 423 h 437"/>
                <a:gd name="T6" fmla="*/ 298 w 322"/>
                <a:gd name="T7" fmla="*/ 433 h 437"/>
                <a:gd name="T8" fmla="*/ 308 w 322"/>
                <a:gd name="T9" fmla="*/ 433 h 437"/>
                <a:gd name="T10" fmla="*/ 322 w 322"/>
                <a:gd name="T11" fmla="*/ 431 h 437"/>
                <a:gd name="T12" fmla="*/ 322 w 322"/>
                <a:gd name="T13" fmla="*/ 386 h 437"/>
                <a:gd name="T14" fmla="*/ 305 w 322"/>
                <a:gd name="T15" fmla="*/ 367 h 437"/>
                <a:gd name="T16" fmla="*/ 305 w 322"/>
                <a:gd name="T17" fmla="*/ 0 h 437"/>
                <a:gd name="T18" fmla="*/ 253 w 322"/>
                <a:gd name="T19" fmla="*/ 0 h 437"/>
                <a:gd name="T20" fmla="*/ 253 w 322"/>
                <a:gd name="T21" fmla="*/ 184 h 437"/>
                <a:gd name="T22" fmla="*/ 207 w 322"/>
                <a:gd name="T23" fmla="*/ 137 h 437"/>
                <a:gd name="T24" fmla="*/ 140 w 322"/>
                <a:gd name="T25" fmla="*/ 117 h 437"/>
                <a:gd name="T26" fmla="*/ 84 w 322"/>
                <a:gd name="T27" fmla="*/ 130 h 437"/>
                <a:gd name="T28" fmla="*/ 40 w 322"/>
                <a:gd name="T29" fmla="*/ 165 h 437"/>
                <a:gd name="T30" fmla="*/ 10 w 322"/>
                <a:gd name="T31" fmla="*/ 216 h 437"/>
                <a:gd name="T32" fmla="*/ 0 w 322"/>
                <a:gd name="T33" fmla="*/ 277 h 437"/>
                <a:gd name="T34" fmla="*/ 11 w 322"/>
                <a:gd name="T35" fmla="*/ 338 h 437"/>
                <a:gd name="T36" fmla="*/ 42 w 322"/>
                <a:gd name="T37" fmla="*/ 389 h 437"/>
                <a:gd name="T38" fmla="*/ 88 w 322"/>
                <a:gd name="T39" fmla="*/ 424 h 437"/>
                <a:gd name="T40" fmla="*/ 147 w 322"/>
                <a:gd name="T41" fmla="*/ 437 h 437"/>
                <a:gd name="T42" fmla="*/ 212 w 322"/>
                <a:gd name="T43" fmla="*/ 420 h 437"/>
                <a:gd name="T44" fmla="*/ 260 w 322"/>
                <a:gd name="T45" fmla="*/ 373 h 437"/>
                <a:gd name="T46" fmla="*/ 160 w 322"/>
                <a:gd name="T47" fmla="*/ 392 h 437"/>
                <a:gd name="T48" fmla="*/ 118 w 322"/>
                <a:gd name="T49" fmla="*/ 383 h 437"/>
                <a:gd name="T50" fmla="*/ 85 w 322"/>
                <a:gd name="T51" fmla="*/ 358 h 437"/>
                <a:gd name="T52" fmla="*/ 62 w 322"/>
                <a:gd name="T53" fmla="*/ 322 h 437"/>
                <a:gd name="T54" fmla="*/ 54 w 322"/>
                <a:gd name="T55" fmla="*/ 278 h 437"/>
                <a:gd name="T56" fmla="*/ 61 w 322"/>
                <a:gd name="T57" fmla="*/ 235 h 437"/>
                <a:gd name="T58" fmla="*/ 82 w 322"/>
                <a:gd name="T59" fmla="*/ 198 h 437"/>
                <a:gd name="T60" fmla="*/ 113 w 322"/>
                <a:gd name="T61" fmla="*/ 172 h 437"/>
                <a:gd name="T62" fmla="*/ 155 w 322"/>
                <a:gd name="T63" fmla="*/ 162 h 437"/>
                <a:gd name="T64" fmla="*/ 185 w 322"/>
                <a:gd name="T65" fmla="*/ 168 h 437"/>
                <a:gd name="T66" fmla="*/ 213 w 322"/>
                <a:gd name="T67" fmla="*/ 183 h 437"/>
                <a:gd name="T68" fmla="*/ 237 w 322"/>
                <a:gd name="T69" fmla="*/ 206 h 437"/>
                <a:gd name="T70" fmla="*/ 253 w 322"/>
                <a:gd name="T71" fmla="*/ 234 h 437"/>
                <a:gd name="T72" fmla="*/ 253 w 322"/>
                <a:gd name="T73" fmla="*/ 323 h 437"/>
                <a:gd name="T74" fmla="*/ 240 w 322"/>
                <a:gd name="T75" fmla="*/ 350 h 437"/>
                <a:gd name="T76" fmla="*/ 217 w 322"/>
                <a:gd name="T77" fmla="*/ 372 h 437"/>
                <a:gd name="T78" fmla="*/ 189 w 322"/>
                <a:gd name="T79" fmla="*/ 387 h 437"/>
                <a:gd name="T80" fmla="*/ 160 w 322"/>
                <a:gd name="T81" fmla="*/ 39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2" h="437">
                  <a:moveTo>
                    <a:pt x="260" y="373"/>
                  </a:moveTo>
                  <a:cubicBezTo>
                    <a:pt x="260" y="399"/>
                    <a:pt x="260" y="399"/>
                    <a:pt x="260" y="399"/>
                  </a:cubicBezTo>
                  <a:cubicBezTo>
                    <a:pt x="260" y="408"/>
                    <a:pt x="264" y="416"/>
                    <a:pt x="272" y="423"/>
                  </a:cubicBezTo>
                  <a:cubicBezTo>
                    <a:pt x="279" y="430"/>
                    <a:pt x="288" y="433"/>
                    <a:pt x="298" y="433"/>
                  </a:cubicBezTo>
                  <a:cubicBezTo>
                    <a:pt x="302" y="433"/>
                    <a:pt x="305" y="433"/>
                    <a:pt x="308" y="433"/>
                  </a:cubicBezTo>
                  <a:cubicBezTo>
                    <a:pt x="312" y="432"/>
                    <a:pt x="316" y="432"/>
                    <a:pt x="322" y="431"/>
                  </a:cubicBezTo>
                  <a:cubicBezTo>
                    <a:pt x="322" y="386"/>
                    <a:pt x="322" y="386"/>
                    <a:pt x="322" y="386"/>
                  </a:cubicBezTo>
                  <a:cubicBezTo>
                    <a:pt x="310" y="386"/>
                    <a:pt x="305" y="379"/>
                    <a:pt x="305" y="367"/>
                  </a:cubicBezTo>
                  <a:cubicBezTo>
                    <a:pt x="305" y="0"/>
                    <a:pt x="305" y="0"/>
                    <a:pt x="305" y="0"/>
                  </a:cubicBezTo>
                  <a:cubicBezTo>
                    <a:pt x="253" y="0"/>
                    <a:pt x="253" y="0"/>
                    <a:pt x="253" y="0"/>
                  </a:cubicBezTo>
                  <a:cubicBezTo>
                    <a:pt x="253" y="184"/>
                    <a:pt x="253" y="184"/>
                    <a:pt x="253" y="184"/>
                  </a:cubicBezTo>
                  <a:cubicBezTo>
                    <a:pt x="242" y="165"/>
                    <a:pt x="226" y="150"/>
                    <a:pt x="207" y="137"/>
                  </a:cubicBezTo>
                  <a:cubicBezTo>
                    <a:pt x="187" y="124"/>
                    <a:pt x="165" y="117"/>
                    <a:pt x="140" y="117"/>
                  </a:cubicBezTo>
                  <a:cubicBezTo>
                    <a:pt x="120" y="117"/>
                    <a:pt x="101" y="121"/>
                    <a:pt x="84" y="130"/>
                  </a:cubicBezTo>
                  <a:cubicBezTo>
                    <a:pt x="67" y="139"/>
                    <a:pt x="52" y="150"/>
                    <a:pt x="40" y="165"/>
                  </a:cubicBezTo>
                  <a:cubicBezTo>
                    <a:pt x="27" y="179"/>
                    <a:pt x="18" y="196"/>
                    <a:pt x="10" y="216"/>
                  </a:cubicBezTo>
                  <a:cubicBezTo>
                    <a:pt x="4" y="235"/>
                    <a:pt x="0" y="256"/>
                    <a:pt x="0" y="277"/>
                  </a:cubicBezTo>
                  <a:cubicBezTo>
                    <a:pt x="0" y="299"/>
                    <a:pt x="4" y="319"/>
                    <a:pt x="11" y="338"/>
                  </a:cubicBezTo>
                  <a:cubicBezTo>
                    <a:pt x="18" y="357"/>
                    <a:pt x="28" y="375"/>
                    <a:pt x="42" y="389"/>
                  </a:cubicBezTo>
                  <a:cubicBezTo>
                    <a:pt x="54" y="403"/>
                    <a:pt x="70" y="415"/>
                    <a:pt x="88" y="424"/>
                  </a:cubicBezTo>
                  <a:cubicBezTo>
                    <a:pt x="106" y="433"/>
                    <a:pt x="126" y="437"/>
                    <a:pt x="147" y="437"/>
                  </a:cubicBezTo>
                  <a:cubicBezTo>
                    <a:pt x="170" y="437"/>
                    <a:pt x="191" y="431"/>
                    <a:pt x="212" y="420"/>
                  </a:cubicBezTo>
                  <a:cubicBezTo>
                    <a:pt x="232" y="409"/>
                    <a:pt x="248" y="393"/>
                    <a:pt x="260" y="373"/>
                  </a:cubicBezTo>
                  <a:close/>
                  <a:moveTo>
                    <a:pt x="160" y="392"/>
                  </a:moveTo>
                  <a:cubicBezTo>
                    <a:pt x="145" y="392"/>
                    <a:pt x="131" y="389"/>
                    <a:pt x="118" y="383"/>
                  </a:cubicBezTo>
                  <a:cubicBezTo>
                    <a:pt x="105" y="377"/>
                    <a:pt x="94" y="369"/>
                    <a:pt x="85" y="358"/>
                  </a:cubicBezTo>
                  <a:cubicBezTo>
                    <a:pt x="75" y="348"/>
                    <a:pt x="68" y="336"/>
                    <a:pt x="62" y="322"/>
                  </a:cubicBezTo>
                  <a:cubicBezTo>
                    <a:pt x="57" y="308"/>
                    <a:pt x="54" y="293"/>
                    <a:pt x="54" y="278"/>
                  </a:cubicBezTo>
                  <a:cubicBezTo>
                    <a:pt x="54" y="263"/>
                    <a:pt x="56" y="249"/>
                    <a:pt x="61" y="235"/>
                  </a:cubicBezTo>
                  <a:cubicBezTo>
                    <a:pt x="66" y="221"/>
                    <a:pt x="72" y="209"/>
                    <a:pt x="82" y="198"/>
                  </a:cubicBezTo>
                  <a:cubicBezTo>
                    <a:pt x="90" y="187"/>
                    <a:pt x="101" y="179"/>
                    <a:pt x="113" y="172"/>
                  </a:cubicBezTo>
                  <a:cubicBezTo>
                    <a:pt x="126" y="165"/>
                    <a:pt x="140" y="162"/>
                    <a:pt x="155" y="162"/>
                  </a:cubicBezTo>
                  <a:cubicBezTo>
                    <a:pt x="165" y="162"/>
                    <a:pt x="175" y="164"/>
                    <a:pt x="185" y="168"/>
                  </a:cubicBezTo>
                  <a:cubicBezTo>
                    <a:pt x="195" y="171"/>
                    <a:pt x="204" y="177"/>
                    <a:pt x="213" y="183"/>
                  </a:cubicBezTo>
                  <a:cubicBezTo>
                    <a:pt x="222" y="190"/>
                    <a:pt x="230" y="197"/>
                    <a:pt x="237" y="206"/>
                  </a:cubicBezTo>
                  <a:cubicBezTo>
                    <a:pt x="244" y="215"/>
                    <a:pt x="250" y="225"/>
                    <a:pt x="253" y="234"/>
                  </a:cubicBezTo>
                  <a:cubicBezTo>
                    <a:pt x="253" y="323"/>
                    <a:pt x="253" y="323"/>
                    <a:pt x="253" y="323"/>
                  </a:cubicBezTo>
                  <a:cubicBezTo>
                    <a:pt x="251" y="332"/>
                    <a:pt x="247" y="341"/>
                    <a:pt x="240" y="350"/>
                  </a:cubicBezTo>
                  <a:cubicBezTo>
                    <a:pt x="234" y="358"/>
                    <a:pt x="226" y="365"/>
                    <a:pt x="217" y="372"/>
                  </a:cubicBezTo>
                  <a:cubicBezTo>
                    <a:pt x="208" y="378"/>
                    <a:pt x="199" y="383"/>
                    <a:pt x="189" y="387"/>
                  </a:cubicBezTo>
                  <a:cubicBezTo>
                    <a:pt x="179" y="390"/>
                    <a:pt x="169" y="392"/>
                    <a:pt x="160" y="392"/>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1" name="Freeform 38">
              <a:extLst>
                <a:ext uri="{FF2B5EF4-FFF2-40B4-BE49-F238E27FC236}">
                  <a16:creationId xmlns:a16="http://schemas.microsoft.com/office/drawing/2014/main" id="{7F37DB2B-43A5-46BF-B2A7-21B5630D0F4E}"/>
                </a:ext>
              </a:extLst>
            </p:cNvPr>
            <p:cNvSpPr>
              <a:spLocks noSelect="1"/>
            </p:cNvSpPr>
            <p:nvPr/>
          </p:nvSpPr>
          <p:spPr bwMode="auto">
            <a:xfrm>
              <a:off x="10895013" y="1368425"/>
              <a:ext cx="103188" cy="101600"/>
            </a:xfrm>
            <a:custGeom>
              <a:avLst/>
              <a:gdLst>
                <a:gd name="T0" fmla="*/ 280 w 324"/>
                <a:gd name="T1" fmla="*/ 48 h 321"/>
                <a:gd name="T2" fmla="*/ 230 w 324"/>
                <a:gd name="T3" fmla="*/ 13 h 321"/>
                <a:gd name="T4" fmla="*/ 162 w 324"/>
                <a:gd name="T5" fmla="*/ 0 h 321"/>
                <a:gd name="T6" fmla="*/ 94 w 324"/>
                <a:gd name="T7" fmla="*/ 13 h 321"/>
                <a:gd name="T8" fmla="*/ 43 w 324"/>
                <a:gd name="T9" fmla="*/ 48 h 321"/>
                <a:gd name="T10" fmla="*/ 11 w 324"/>
                <a:gd name="T11" fmla="*/ 99 h 321"/>
                <a:gd name="T12" fmla="*/ 0 w 324"/>
                <a:gd name="T13" fmla="*/ 161 h 321"/>
                <a:gd name="T14" fmla="*/ 11 w 324"/>
                <a:gd name="T15" fmla="*/ 221 h 321"/>
                <a:gd name="T16" fmla="*/ 43 w 324"/>
                <a:gd name="T17" fmla="*/ 273 h 321"/>
                <a:gd name="T18" fmla="*/ 94 w 324"/>
                <a:gd name="T19" fmla="*/ 308 h 321"/>
                <a:gd name="T20" fmla="*/ 162 w 324"/>
                <a:gd name="T21" fmla="*/ 321 h 321"/>
                <a:gd name="T22" fmla="*/ 230 w 324"/>
                <a:gd name="T23" fmla="*/ 308 h 321"/>
                <a:gd name="T24" fmla="*/ 281 w 324"/>
                <a:gd name="T25" fmla="*/ 273 h 321"/>
                <a:gd name="T26" fmla="*/ 313 w 324"/>
                <a:gd name="T27" fmla="*/ 221 h 321"/>
                <a:gd name="T28" fmla="*/ 324 w 324"/>
                <a:gd name="T29" fmla="*/ 161 h 321"/>
                <a:gd name="T30" fmla="*/ 313 w 324"/>
                <a:gd name="T31" fmla="*/ 99 h 321"/>
                <a:gd name="T32" fmla="*/ 280 w 324"/>
                <a:gd name="T33" fmla="*/ 48 h 321"/>
                <a:gd name="T34" fmla="*/ 237 w 324"/>
                <a:gd name="T35" fmla="*/ 198 h 321"/>
                <a:gd name="T36" fmla="*/ 220 w 324"/>
                <a:gd name="T37" fmla="*/ 227 h 321"/>
                <a:gd name="T38" fmla="*/ 194 w 324"/>
                <a:gd name="T39" fmla="*/ 247 h 321"/>
                <a:gd name="T40" fmla="*/ 162 w 324"/>
                <a:gd name="T41" fmla="*/ 253 h 321"/>
                <a:gd name="T42" fmla="*/ 130 w 324"/>
                <a:gd name="T43" fmla="*/ 247 h 321"/>
                <a:gd name="T44" fmla="*/ 104 w 324"/>
                <a:gd name="T45" fmla="*/ 227 h 321"/>
                <a:gd name="T46" fmla="*/ 88 w 324"/>
                <a:gd name="T47" fmla="*/ 198 h 321"/>
                <a:gd name="T48" fmla="*/ 81 w 324"/>
                <a:gd name="T49" fmla="*/ 161 h 321"/>
                <a:gd name="T50" fmla="*/ 88 w 324"/>
                <a:gd name="T51" fmla="*/ 123 h 321"/>
                <a:gd name="T52" fmla="*/ 104 w 324"/>
                <a:gd name="T53" fmla="*/ 94 h 321"/>
                <a:gd name="T54" fmla="*/ 130 w 324"/>
                <a:gd name="T55" fmla="*/ 74 h 321"/>
                <a:gd name="T56" fmla="*/ 162 w 324"/>
                <a:gd name="T57" fmla="*/ 67 h 321"/>
                <a:gd name="T58" fmla="*/ 194 w 324"/>
                <a:gd name="T59" fmla="*/ 74 h 321"/>
                <a:gd name="T60" fmla="*/ 220 w 324"/>
                <a:gd name="T61" fmla="*/ 93 h 321"/>
                <a:gd name="T62" fmla="*/ 237 w 324"/>
                <a:gd name="T63" fmla="*/ 123 h 321"/>
                <a:gd name="T64" fmla="*/ 243 w 324"/>
                <a:gd name="T65" fmla="*/ 160 h 321"/>
                <a:gd name="T66" fmla="*/ 237 w 324"/>
                <a:gd name="T67" fmla="*/ 19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4" h="321">
                  <a:moveTo>
                    <a:pt x="280" y="48"/>
                  </a:moveTo>
                  <a:cubicBezTo>
                    <a:pt x="266" y="33"/>
                    <a:pt x="250" y="22"/>
                    <a:pt x="230" y="13"/>
                  </a:cubicBezTo>
                  <a:cubicBezTo>
                    <a:pt x="210" y="4"/>
                    <a:pt x="187" y="0"/>
                    <a:pt x="162" y="0"/>
                  </a:cubicBezTo>
                  <a:cubicBezTo>
                    <a:pt x="137" y="0"/>
                    <a:pt x="114" y="4"/>
                    <a:pt x="94" y="13"/>
                  </a:cubicBezTo>
                  <a:cubicBezTo>
                    <a:pt x="74" y="22"/>
                    <a:pt x="57" y="33"/>
                    <a:pt x="43" y="48"/>
                  </a:cubicBezTo>
                  <a:cubicBezTo>
                    <a:pt x="29" y="63"/>
                    <a:pt x="18" y="80"/>
                    <a:pt x="11" y="99"/>
                  </a:cubicBezTo>
                  <a:cubicBezTo>
                    <a:pt x="4" y="119"/>
                    <a:pt x="0" y="139"/>
                    <a:pt x="0" y="161"/>
                  </a:cubicBezTo>
                  <a:cubicBezTo>
                    <a:pt x="0" y="182"/>
                    <a:pt x="4" y="202"/>
                    <a:pt x="11" y="221"/>
                  </a:cubicBezTo>
                  <a:cubicBezTo>
                    <a:pt x="18" y="241"/>
                    <a:pt x="29" y="258"/>
                    <a:pt x="43" y="273"/>
                  </a:cubicBezTo>
                  <a:cubicBezTo>
                    <a:pt x="57" y="287"/>
                    <a:pt x="74" y="299"/>
                    <a:pt x="94" y="308"/>
                  </a:cubicBezTo>
                  <a:cubicBezTo>
                    <a:pt x="114" y="316"/>
                    <a:pt x="137" y="321"/>
                    <a:pt x="162" y="321"/>
                  </a:cubicBezTo>
                  <a:cubicBezTo>
                    <a:pt x="187" y="321"/>
                    <a:pt x="210" y="316"/>
                    <a:pt x="230" y="308"/>
                  </a:cubicBezTo>
                  <a:cubicBezTo>
                    <a:pt x="250" y="299"/>
                    <a:pt x="267" y="287"/>
                    <a:pt x="281" y="273"/>
                  </a:cubicBezTo>
                  <a:cubicBezTo>
                    <a:pt x="295" y="258"/>
                    <a:pt x="305" y="241"/>
                    <a:pt x="313" y="221"/>
                  </a:cubicBezTo>
                  <a:cubicBezTo>
                    <a:pt x="320" y="202"/>
                    <a:pt x="324" y="182"/>
                    <a:pt x="324" y="161"/>
                  </a:cubicBezTo>
                  <a:cubicBezTo>
                    <a:pt x="324" y="139"/>
                    <a:pt x="320" y="119"/>
                    <a:pt x="313" y="99"/>
                  </a:cubicBezTo>
                  <a:cubicBezTo>
                    <a:pt x="305" y="80"/>
                    <a:pt x="294" y="63"/>
                    <a:pt x="280" y="48"/>
                  </a:cubicBezTo>
                  <a:close/>
                  <a:moveTo>
                    <a:pt x="237" y="198"/>
                  </a:moveTo>
                  <a:cubicBezTo>
                    <a:pt x="233" y="209"/>
                    <a:pt x="227" y="219"/>
                    <a:pt x="220" y="227"/>
                  </a:cubicBezTo>
                  <a:cubicBezTo>
                    <a:pt x="212" y="236"/>
                    <a:pt x="204" y="242"/>
                    <a:pt x="194" y="247"/>
                  </a:cubicBezTo>
                  <a:cubicBezTo>
                    <a:pt x="184" y="251"/>
                    <a:pt x="174" y="253"/>
                    <a:pt x="162" y="253"/>
                  </a:cubicBezTo>
                  <a:cubicBezTo>
                    <a:pt x="151" y="253"/>
                    <a:pt x="140" y="251"/>
                    <a:pt x="130" y="247"/>
                  </a:cubicBezTo>
                  <a:cubicBezTo>
                    <a:pt x="120" y="242"/>
                    <a:pt x="112" y="236"/>
                    <a:pt x="104" y="227"/>
                  </a:cubicBezTo>
                  <a:cubicBezTo>
                    <a:pt x="97" y="219"/>
                    <a:pt x="92" y="209"/>
                    <a:pt x="88" y="198"/>
                  </a:cubicBezTo>
                  <a:cubicBezTo>
                    <a:pt x="83" y="187"/>
                    <a:pt x="81" y="175"/>
                    <a:pt x="81" y="161"/>
                  </a:cubicBezTo>
                  <a:cubicBezTo>
                    <a:pt x="81" y="147"/>
                    <a:pt x="83" y="135"/>
                    <a:pt x="88" y="123"/>
                  </a:cubicBezTo>
                  <a:cubicBezTo>
                    <a:pt x="92" y="112"/>
                    <a:pt x="97" y="102"/>
                    <a:pt x="104" y="94"/>
                  </a:cubicBezTo>
                  <a:cubicBezTo>
                    <a:pt x="112" y="85"/>
                    <a:pt x="120" y="79"/>
                    <a:pt x="130" y="74"/>
                  </a:cubicBezTo>
                  <a:cubicBezTo>
                    <a:pt x="140" y="70"/>
                    <a:pt x="151" y="67"/>
                    <a:pt x="162" y="67"/>
                  </a:cubicBezTo>
                  <a:cubicBezTo>
                    <a:pt x="174" y="67"/>
                    <a:pt x="184" y="69"/>
                    <a:pt x="194" y="74"/>
                  </a:cubicBezTo>
                  <a:cubicBezTo>
                    <a:pt x="204" y="79"/>
                    <a:pt x="212" y="85"/>
                    <a:pt x="220" y="93"/>
                  </a:cubicBezTo>
                  <a:cubicBezTo>
                    <a:pt x="227" y="101"/>
                    <a:pt x="233" y="111"/>
                    <a:pt x="237" y="123"/>
                  </a:cubicBezTo>
                  <a:cubicBezTo>
                    <a:pt x="241" y="134"/>
                    <a:pt x="243" y="147"/>
                    <a:pt x="243" y="160"/>
                  </a:cubicBezTo>
                  <a:cubicBezTo>
                    <a:pt x="243" y="174"/>
                    <a:pt x="241" y="187"/>
                    <a:pt x="237" y="198"/>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2" name="Freeform 39">
              <a:extLst>
                <a:ext uri="{FF2B5EF4-FFF2-40B4-BE49-F238E27FC236}">
                  <a16:creationId xmlns:a16="http://schemas.microsoft.com/office/drawing/2014/main" id="{5174857B-7CCD-40E6-AA27-DE74BD47F45A}"/>
                </a:ext>
              </a:extLst>
            </p:cNvPr>
            <p:cNvSpPr>
              <a:spLocks noSelect="1"/>
            </p:cNvSpPr>
            <p:nvPr/>
          </p:nvSpPr>
          <p:spPr bwMode="auto">
            <a:xfrm>
              <a:off x="11017251" y="1368425"/>
              <a:ext cx="101600" cy="139700"/>
            </a:xfrm>
            <a:custGeom>
              <a:avLst/>
              <a:gdLst>
                <a:gd name="T0" fmla="*/ 280 w 321"/>
                <a:gd name="T1" fmla="*/ 47 h 441"/>
                <a:gd name="T2" fmla="*/ 234 w 321"/>
                <a:gd name="T3" fmla="*/ 13 h 441"/>
                <a:gd name="T4" fmla="*/ 176 w 321"/>
                <a:gd name="T5" fmla="*/ 0 h 441"/>
                <a:gd name="T6" fmla="*/ 113 w 321"/>
                <a:gd name="T7" fmla="*/ 16 h 441"/>
                <a:gd name="T8" fmla="*/ 69 w 321"/>
                <a:gd name="T9" fmla="*/ 59 h 441"/>
                <a:gd name="T10" fmla="*/ 69 w 321"/>
                <a:gd name="T11" fmla="*/ 5 h 441"/>
                <a:gd name="T12" fmla="*/ 0 w 321"/>
                <a:gd name="T13" fmla="*/ 5 h 441"/>
                <a:gd name="T14" fmla="*/ 0 w 321"/>
                <a:gd name="T15" fmla="*/ 441 h 441"/>
                <a:gd name="T16" fmla="*/ 79 w 321"/>
                <a:gd name="T17" fmla="*/ 441 h 441"/>
                <a:gd name="T18" fmla="*/ 79 w 321"/>
                <a:gd name="T19" fmla="*/ 261 h 441"/>
                <a:gd name="T20" fmla="*/ 122 w 321"/>
                <a:gd name="T21" fmla="*/ 305 h 441"/>
                <a:gd name="T22" fmla="*/ 185 w 321"/>
                <a:gd name="T23" fmla="*/ 321 h 441"/>
                <a:gd name="T24" fmla="*/ 240 w 321"/>
                <a:gd name="T25" fmla="*/ 308 h 441"/>
                <a:gd name="T26" fmla="*/ 283 w 321"/>
                <a:gd name="T27" fmla="*/ 274 h 441"/>
                <a:gd name="T28" fmla="*/ 311 w 321"/>
                <a:gd name="T29" fmla="*/ 223 h 441"/>
                <a:gd name="T30" fmla="*/ 321 w 321"/>
                <a:gd name="T31" fmla="*/ 159 h 441"/>
                <a:gd name="T32" fmla="*/ 310 w 321"/>
                <a:gd name="T33" fmla="*/ 98 h 441"/>
                <a:gd name="T34" fmla="*/ 280 w 321"/>
                <a:gd name="T35" fmla="*/ 47 h 441"/>
                <a:gd name="T36" fmla="*/ 234 w 321"/>
                <a:gd name="T37" fmla="*/ 195 h 441"/>
                <a:gd name="T38" fmla="*/ 217 w 321"/>
                <a:gd name="T39" fmla="*/ 225 h 441"/>
                <a:gd name="T40" fmla="*/ 192 w 321"/>
                <a:gd name="T41" fmla="*/ 246 h 441"/>
                <a:gd name="T42" fmla="*/ 159 w 321"/>
                <a:gd name="T43" fmla="*/ 253 h 441"/>
                <a:gd name="T44" fmla="*/ 112 w 321"/>
                <a:gd name="T45" fmla="*/ 236 h 441"/>
                <a:gd name="T46" fmla="*/ 79 w 321"/>
                <a:gd name="T47" fmla="*/ 192 h 441"/>
                <a:gd name="T48" fmla="*/ 79 w 321"/>
                <a:gd name="T49" fmla="*/ 119 h 441"/>
                <a:gd name="T50" fmla="*/ 91 w 321"/>
                <a:gd name="T51" fmla="*/ 99 h 441"/>
                <a:gd name="T52" fmla="*/ 109 w 321"/>
                <a:gd name="T53" fmla="*/ 82 h 441"/>
                <a:gd name="T54" fmla="*/ 131 w 321"/>
                <a:gd name="T55" fmla="*/ 71 h 441"/>
                <a:gd name="T56" fmla="*/ 154 w 321"/>
                <a:gd name="T57" fmla="*/ 67 h 441"/>
                <a:gd name="T58" fmla="*/ 188 w 321"/>
                <a:gd name="T59" fmla="*/ 74 h 441"/>
                <a:gd name="T60" fmla="*/ 215 w 321"/>
                <a:gd name="T61" fmla="*/ 94 h 441"/>
                <a:gd name="T62" fmla="*/ 233 w 321"/>
                <a:gd name="T63" fmla="*/ 123 h 441"/>
                <a:gd name="T64" fmla="*/ 240 w 321"/>
                <a:gd name="T65" fmla="*/ 159 h 441"/>
                <a:gd name="T66" fmla="*/ 234 w 321"/>
                <a:gd name="T67" fmla="*/ 19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441">
                  <a:moveTo>
                    <a:pt x="280" y="47"/>
                  </a:moveTo>
                  <a:cubicBezTo>
                    <a:pt x="267" y="33"/>
                    <a:pt x="252" y="21"/>
                    <a:pt x="234" y="13"/>
                  </a:cubicBezTo>
                  <a:cubicBezTo>
                    <a:pt x="216" y="4"/>
                    <a:pt x="197" y="0"/>
                    <a:pt x="176" y="0"/>
                  </a:cubicBezTo>
                  <a:cubicBezTo>
                    <a:pt x="153" y="0"/>
                    <a:pt x="131" y="5"/>
                    <a:pt x="113" y="16"/>
                  </a:cubicBezTo>
                  <a:cubicBezTo>
                    <a:pt x="95" y="26"/>
                    <a:pt x="81" y="40"/>
                    <a:pt x="69" y="59"/>
                  </a:cubicBezTo>
                  <a:cubicBezTo>
                    <a:pt x="69" y="5"/>
                    <a:pt x="69" y="5"/>
                    <a:pt x="69" y="5"/>
                  </a:cubicBezTo>
                  <a:cubicBezTo>
                    <a:pt x="0" y="5"/>
                    <a:pt x="0" y="5"/>
                    <a:pt x="0" y="5"/>
                  </a:cubicBezTo>
                  <a:cubicBezTo>
                    <a:pt x="0" y="441"/>
                    <a:pt x="0" y="441"/>
                    <a:pt x="0" y="441"/>
                  </a:cubicBezTo>
                  <a:cubicBezTo>
                    <a:pt x="79" y="441"/>
                    <a:pt x="79" y="441"/>
                    <a:pt x="79" y="441"/>
                  </a:cubicBezTo>
                  <a:cubicBezTo>
                    <a:pt x="79" y="261"/>
                    <a:pt x="79" y="261"/>
                    <a:pt x="79" y="261"/>
                  </a:cubicBezTo>
                  <a:cubicBezTo>
                    <a:pt x="89" y="279"/>
                    <a:pt x="103" y="294"/>
                    <a:pt x="122" y="305"/>
                  </a:cubicBezTo>
                  <a:cubicBezTo>
                    <a:pt x="140" y="315"/>
                    <a:pt x="161" y="321"/>
                    <a:pt x="185" y="321"/>
                  </a:cubicBezTo>
                  <a:cubicBezTo>
                    <a:pt x="205" y="321"/>
                    <a:pt x="223" y="317"/>
                    <a:pt x="240" y="308"/>
                  </a:cubicBezTo>
                  <a:cubicBezTo>
                    <a:pt x="256" y="300"/>
                    <a:pt x="271" y="289"/>
                    <a:pt x="283" y="274"/>
                  </a:cubicBezTo>
                  <a:cubicBezTo>
                    <a:pt x="295" y="259"/>
                    <a:pt x="304" y="242"/>
                    <a:pt x="311" y="223"/>
                  </a:cubicBezTo>
                  <a:cubicBezTo>
                    <a:pt x="317" y="203"/>
                    <a:pt x="321" y="182"/>
                    <a:pt x="321" y="159"/>
                  </a:cubicBezTo>
                  <a:cubicBezTo>
                    <a:pt x="321" y="138"/>
                    <a:pt x="317" y="117"/>
                    <a:pt x="310" y="98"/>
                  </a:cubicBezTo>
                  <a:cubicBezTo>
                    <a:pt x="303" y="78"/>
                    <a:pt x="293" y="61"/>
                    <a:pt x="280" y="47"/>
                  </a:cubicBezTo>
                  <a:close/>
                  <a:moveTo>
                    <a:pt x="234" y="195"/>
                  </a:moveTo>
                  <a:cubicBezTo>
                    <a:pt x="230" y="206"/>
                    <a:pt x="225" y="216"/>
                    <a:pt x="217" y="225"/>
                  </a:cubicBezTo>
                  <a:cubicBezTo>
                    <a:pt x="210" y="234"/>
                    <a:pt x="202" y="241"/>
                    <a:pt x="192" y="246"/>
                  </a:cubicBezTo>
                  <a:cubicBezTo>
                    <a:pt x="182" y="251"/>
                    <a:pt x="171" y="253"/>
                    <a:pt x="159" y="253"/>
                  </a:cubicBezTo>
                  <a:cubicBezTo>
                    <a:pt x="142" y="253"/>
                    <a:pt x="126" y="247"/>
                    <a:pt x="112" y="236"/>
                  </a:cubicBezTo>
                  <a:cubicBezTo>
                    <a:pt x="97" y="224"/>
                    <a:pt x="86" y="210"/>
                    <a:pt x="79" y="192"/>
                  </a:cubicBezTo>
                  <a:cubicBezTo>
                    <a:pt x="79" y="119"/>
                    <a:pt x="79" y="119"/>
                    <a:pt x="79" y="119"/>
                  </a:cubicBezTo>
                  <a:cubicBezTo>
                    <a:pt x="82" y="112"/>
                    <a:pt x="86" y="105"/>
                    <a:pt x="91" y="99"/>
                  </a:cubicBezTo>
                  <a:cubicBezTo>
                    <a:pt x="97" y="92"/>
                    <a:pt x="103" y="87"/>
                    <a:pt x="109" y="82"/>
                  </a:cubicBezTo>
                  <a:cubicBezTo>
                    <a:pt x="116" y="77"/>
                    <a:pt x="123" y="74"/>
                    <a:pt x="131" y="71"/>
                  </a:cubicBezTo>
                  <a:cubicBezTo>
                    <a:pt x="139" y="69"/>
                    <a:pt x="147" y="67"/>
                    <a:pt x="154" y="67"/>
                  </a:cubicBezTo>
                  <a:cubicBezTo>
                    <a:pt x="166" y="67"/>
                    <a:pt x="178" y="70"/>
                    <a:pt x="188" y="74"/>
                  </a:cubicBezTo>
                  <a:cubicBezTo>
                    <a:pt x="199" y="79"/>
                    <a:pt x="208" y="85"/>
                    <a:pt x="215" y="94"/>
                  </a:cubicBezTo>
                  <a:cubicBezTo>
                    <a:pt x="223" y="102"/>
                    <a:pt x="229" y="112"/>
                    <a:pt x="233" y="123"/>
                  </a:cubicBezTo>
                  <a:cubicBezTo>
                    <a:pt x="238" y="134"/>
                    <a:pt x="240" y="147"/>
                    <a:pt x="240" y="159"/>
                  </a:cubicBezTo>
                  <a:cubicBezTo>
                    <a:pt x="240" y="172"/>
                    <a:pt x="238" y="183"/>
                    <a:pt x="234" y="19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3" name="Freeform 40">
              <a:extLst>
                <a:ext uri="{FF2B5EF4-FFF2-40B4-BE49-F238E27FC236}">
                  <a16:creationId xmlns:a16="http://schemas.microsoft.com/office/drawing/2014/main" id="{46FD26BA-D12A-48DE-8A17-538458C0690C}"/>
                </a:ext>
              </a:extLst>
            </p:cNvPr>
            <p:cNvSpPr>
              <a:spLocks noSelect="1"/>
            </p:cNvSpPr>
            <p:nvPr/>
          </p:nvSpPr>
          <p:spPr bwMode="auto">
            <a:xfrm>
              <a:off x="9505951" y="406400"/>
              <a:ext cx="369888" cy="128588"/>
            </a:xfrm>
            <a:custGeom>
              <a:avLst/>
              <a:gdLst>
                <a:gd name="T0" fmla="*/ 1137 w 1167"/>
                <a:gd name="T1" fmla="*/ 402 h 402"/>
                <a:gd name="T2" fmla="*/ 268 w 1167"/>
                <a:gd name="T3" fmla="*/ 402 h 402"/>
                <a:gd name="T4" fmla="*/ 204 w 1167"/>
                <a:gd name="T5" fmla="*/ 366 h 402"/>
                <a:gd name="T6" fmla="*/ 16 w 1167"/>
                <a:gd name="T7" fmla="*/ 56 h 402"/>
                <a:gd name="T8" fmla="*/ 48 w 1167"/>
                <a:gd name="T9" fmla="*/ 0 h 402"/>
                <a:gd name="T10" fmla="*/ 955 w 1167"/>
                <a:gd name="T11" fmla="*/ 0 h 402"/>
                <a:gd name="T12" fmla="*/ 959 w 1167"/>
                <a:gd name="T13" fmla="*/ 3 h 402"/>
                <a:gd name="T14" fmla="*/ 1158 w 1167"/>
                <a:gd name="T15" fmla="*/ 366 h 402"/>
                <a:gd name="T16" fmla="*/ 1137 w 1167"/>
                <a:gd name="T17" fmla="*/ 40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7" h="402">
                  <a:moveTo>
                    <a:pt x="1137" y="402"/>
                  </a:moveTo>
                  <a:cubicBezTo>
                    <a:pt x="268" y="402"/>
                    <a:pt x="268" y="402"/>
                    <a:pt x="268" y="402"/>
                  </a:cubicBezTo>
                  <a:cubicBezTo>
                    <a:pt x="242" y="402"/>
                    <a:pt x="218" y="388"/>
                    <a:pt x="204" y="366"/>
                  </a:cubicBezTo>
                  <a:cubicBezTo>
                    <a:pt x="16" y="56"/>
                    <a:pt x="16" y="56"/>
                    <a:pt x="16" y="56"/>
                  </a:cubicBezTo>
                  <a:cubicBezTo>
                    <a:pt x="0" y="31"/>
                    <a:pt x="19" y="0"/>
                    <a:pt x="48" y="0"/>
                  </a:cubicBezTo>
                  <a:cubicBezTo>
                    <a:pt x="955" y="0"/>
                    <a:pt x="955" y="0"/>
                    <a:pt x="955" y="0"/>
                  </a:cubicBezTo>
                  <a:cubicBezTo>
                    <a:pt x="957" y="0"/>
                    <a:pt x="959" y="1"/>
                    <a:pt x="959" y="3"/>
                  </a:cubicBezTo>
                  <a:cubicBezTo>
                    <a:pt x="1158" y="366"/>
                    <a:pt x="1158" y="366"/>
                    <a:pt x="1158" y="366"/>
                  </a:cubicBezTo>
                  <a:cubicBezTo>
                    <a:pt x="1167" y="382"/>
                    <a:pt x="1155" y="402"/>
                    <a:pt x="1137" y="402"/>
                  </a:cubicBezTo>
                  <a:close/>
                </a:path>
              </a:pathLst>
            </a:custGeom>
            <a:solidFill>
              <a:srgbClr val="FBB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4" name="Freeform 41">
              <a:extLst>
                <a:ext uri="{FF2B5EF4-FFF2-40B4-BE49-F238E27FC236}">
                  <a16:creationId xmlns:a16="http://schemas.microsoft.com/office/drawing/2014/main" id="{BC87F97F-E6FD-40D4-9C92-D700BECF3FE3}"/>
                </a:ext>
              </a:extLst>
            </p:cNvPr>
            <p:cNvSpPr>
              <a:spLocks noSelect="1"/>
            </p:cNvSpPr>
            <p:nvPr/>
          </p:nvSpPr>
          <p:spPr bwMode="auto">
            <a:xfrm>
              <a:off x="9920288" y="557213"/>
              <a:ext cx="315913" cy="427038"/>
            </a:xfrm>
            <a:custGeom>
              <a:avLst/>
              <a:gdLst>
                <a:gd name="T0" fmla="*/ 531 w 996"/>
                <a:gd name="T1" fmla="*/ 23 h 1344"/>
                <a:gd name="T2" fmla="*/ 1 w 996"/>
                <a:gd name="T3" fmla="*/ 967 h 1344"/>
                <a:gd name="T4" fmla="*/ 1 w 996"/>
                <a:gd name="T5" fmla="*/ 971 h 1344"/>
                <a:gd name="T6" fmla="*/ 192 w 996"/>
                <a:gd name="T7" fmla="*/ 1311 h 1344"/>
                <a:gd name="T8" fmla="*/ 276 w 996"/>
                <a:gd name="T9" fmla="*/ 1311 h 1344"/>
                <a:gd name="T10" fmla="*/ 983 w 996"/>
                <a:gd name="T11" fmla="*/ 53 h 1344"/>
                <a:gd name="T12" fmla="*/ 953 w 996"/>
                <a:gd name="T13" fmla="*/ 1 h 1344"/>
                <a:gd name="T14" fmla="*/ 570 w 996"/>
                <a:gd name="T15" fmla="*/ 0 h 1344"/>
                <a:gd name="T16" fmla="*/ 531 w 996"/>
                <a:gd name="T17" fmla="*/ 2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1344">
                  <a:moveTo>
                    <a:pt x="531" y="23"/>
                  </a:moveTo>
                  <a:cubicBezTo>
                    <a:pt x="1" y="967"/>
                    <a:pt x="1" y="967"/>
                    <a:pt x="1" y="967"/>
                  </a:cubicBezTo>
                  <a:cubicBezTo>
                    <a:pt x="0" y="968"/>
                    <a:pt x="0" y="970"/>
                    <a:pt x="1" y="971"/>
                  </a:cubicBezTo>
                  <a:cubicBezTo>
                    <a:pt x="192" y="1311"/>
                    <a:pt x="192" y="1311"/>
                    <a:pt x="192" y="1311"/>
                  </a:cubicBezTo>
                  <a:cubicBezTo>
                    <a:pt x="210" y="1344"/>
                    <a:pt x="258" y="1344"/>
                    <a:pt x="276" y="1311"/>
                  </a:cubicBezTo>
                  <a:cubicBezTo>
                    <a:pt x="983" y="53"/>
                    <a:pt x="983" y="53"/>
                    <a:pt x="983" y="53"/>
                  </a:cubicBezTo>
                  <a:cubicBezTo>
                    <a:pt x="996" y="29"/>
                    <a:pt x="979" y="1"/>
                    <a:pt x="953" y="1"/>
                  </a:cubicBezTo>
                  <a:cubicBezTo>
                    <a:pt x="570" y="0"/>
                    <a:pt x="570" y="0"/>
                    <a:pt x="570" y="0"/>
                  </a:cubicBezTo>
                  <a:cubicBezTo>
                    <a:pt x="554" y="0"/>
                    <a:pt x="539" y="9"/>
                    <a:pt x="531" y="23"/>
                  </a:cubicBezTo>
                  <a:close/>
                </a:path>
              </a:pathLst>
            </a:custGeom>
            <a:solidFill>
              <a:srgbClr val="91C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5" name="Freeform 42">
              <a:extLst>
                <a:ext uri="{FF2B5EF4-FFF2-40B4-BE49-F238E27FC236}">
                  <a16:creationId xmlns:a16="http://schemas.microsoft.com/office/drawing/2014/main" id="{CDF543BC-71D3-44FF-BE4B-1E04A0649B6B}"/>
                </a:ext>
              </a:extLst>
            </p:cNvPr>
            <p:cNvSpPr>
              <a:spLocks noSelect="1"/>
            </p:cNvSpPr>
            <p:nvPr/>
          </p:nvSpPr>
          <p:spPr bwMode="auto">
            <a:xfrm>
              <a:off x="9734551" y="406400"/>
              <a:ext cx="331788" cy="579438"/>
            </a:xfrm>
            <a:custGeom>
              <a:avLst/>
              <a:gdLst>
                <a:gd name="T0" fmla="*/ 244 w 1049"/>
                <a:gd name="T1" fmla="*/ 4 h 1823"/>
                <a:gd name="T2" fmla="*/ 1041 w 1049"/>
                <a:gd name="T3" fmla="*/ 1423 h 1823"/>
                <a:gd name="T4" fmla="*/ 1041 w 1049"/>
                <a:gd name="T5" fmla="*/ 1467 h 1823"/>
                <a:gd name="T6" fmla="*/ 858 w 1049"/>
                <a:gd name="T7" fmla="*/ 1793 h 1823"/>
                <a:gd name="T8" fmla="*/ 780 w 1049"/>
                <a:gd name="T9" fmla="*/ 1793 h 1823"/>
                <a:gd name="T10" fmla="*/ 1 w 1049"/>
                <a:gd name="T11" fmla="*/ 406 h 1823"/>
                <a:gd name="T12" fmla="*/ 1 w 1049"/>
                <a:gd name="T13" fmla="*/ 398 h 1823"/>
                <a:gd name="T14" fmla="*/ 233 w 1049"/>
                <a:gd name="T15" fmla="*/ 4 h 1823"/>
                <a:gd name="T16" fmla="*/ 244 w 1049"/>
                <a:gd name="T17" fmla="*/ 4 h 1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9" h="1823">
                  <a:moveTo>
                    <a:pt x="244" y="4"/>
                  </a:moveTo>
                  <a:cubicBezTo>
                    <a:pt x="1041" y="1423"/>
                    <a:pt x="1041" y="1423"/>
                    <a:pt x="1041" y="1423"/>
                  </a:cubicBezTo>
                  <a:cubicBezTo>
                    <a:pt x="1049" y="1437"/>
                    <a:pt x="1049" y="1454"/>
                    <a:pt x="1041" y="1467"/>
                  </a:cubicBezTo>
                  <a:cubicBezTo>
                    <a:pt x="858" y="1793"/>
                    <a:pt x="858" y="1793"/>
                    <a:pt x="858" y="1793"/>
                  </a:cubicBezTo>
                  <a:cubicBezTo>
                    <a:pt x="841" y="1823"/>
                    <a:pt x="797" y="1823"/>
                    <a:pt x="780" y="1793"/>
                  </a:cubicBezTo>
                  <a:cubicBezTo>
                    <a:pt x="1" y="406"/>
                    <a:pt x="1" y="406"/>
                    <a:pt x="1" y="406"/>
                  </a:cubicBezTo>
                  <a:cubicBezTo>
                    <a:pt x="0" y="404"/>
                    <a:pt x="0" y="401"/>
                    <a:pt x="1" y="398"/>
                  </a:cubicBezTo>
                  <a:cubicBezTo>
                    <a:pt x="233" y="4"/>
                    <a:pt x="233" y="4"/>
                    <a:pt x="233" y="4"/>
                  </a:cubicBezTo>
                  <a:cubicBezTo>
                    <a:pt x="235" y="0"/>
                    <a:pt x="241" y="0"/>
                    <a:pt x="244" y="4"/>
                  </a:cubicBezTo>
                  <a:close/>
                </a:path>
              </a:pathLst>
            </a:custGeom>
            <a:solidFill>
              <a:srgbClr val="5C27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sp>
        <p:nvSpPr>
          <p:cNvPr id="15" name="Text Placeholder 14"/>
          <p:cNvSpPr>
            <a:spLocks noGrp="1" noSelect="1"/>
          </p:cNvSpPr>
          <p:nvPr>
            <p:ph type="body" sz="quarter" idx="10" hasCustomPrompt="1"/>
          </p:nvPr>
        </p:nvSpPr>
        <p:spPr>
          <a:xfrm>
            <a:off x="4086736" y="3466873"/>
            <a:ext cx="5578547" cy="324036"/>
          </a:xfrm>
        </p:spPr>
        <p:txBody>
          <a:bodyPr/>
          <a:lstStyle>
            <a:lvl1pPr marL="0" indent="0">
              <a:buFontTx/>
              <a:buNone/>
              <a:defRPr sz="1550" b="1">
                <a:solidFill>
                  <a:schemeClr val="accent5"/>
                </a:solidFill>
              </a:defRPr>
            </a:lvl1pPr>
            <a:lvl2pPr marL="233930" indent="0">
              <a:buFontTx/>
              <a:buNone/>
              <a:defRPr>
                <a:solidFill>
                  <a:schemeClr val="accent5"/>
                </a:solidFill>
              </a:defRPr>
            </a:lvl2pPr>
            <a:lvl3pPr marL="467860" indent="0">
              <a:buFontTx/>
              <a:buNone/>
              <a:defRPr>
                <a:solidFill>
                  <a:schemeClr val="accent5"/>
                </a:solidFill>
              </a:defRPr>
            </a:lvl3pPr>
            <a:lvl4pPr>
              <a:defRPr>
                <a:solidFill>
                  <a:schemeClr val="accent5"/>
                </a:solidFill>
              </a:defRPr>
            </a:lvl4pPr>
            <a:lvl5pPr>
              <a:defRPr>
                <a:solidFill>
                  <a:schemeClr val="accent5"/>
                </a:solidFill>
              </a:defRPr>
            </a:lvl5pPr>
          </a:lstStyle>
          <a:p>
            <a:pPr lvl="0"/>
            <a:r>
              <a:rPr lang="nl-NL" dirty="0"/>
              <a:t>[Datum]</a:t>
            </a:r>
          </a:p>
          <a:p>
            <a:pPr lvl="1"/>
            <a:endParaRPr lang="nl-NL" dirty="0"/>
          </a:p>
        </p:txBody>
      </p:sp>
      <p:sp>
        <p:nvSpPr>
          <p:cNvPr id="3" name="Ondertitel 2"/>
          <p:cNvSpPr>
            <a:spLocks noGrp="1" noSelect="1"/>
          </p:cNvSpPr>
          <p:nvPr>
            <p:ph type="subTitle" idx="1" hasCustomPrompt="1"/>
          </p:nvPr>
        </p:nvSpPr>
        <p:spPr bwMode="gray">
          <a:xfrm>
            <a:off x="4086736" y="2601219"/>
            <a:ext cx="5578547" cy="396000"/>
          </a:xfrm>
        </p:spPr>
        <p:txBody>
          <a:bodyPr/>
          <a:lstStyle>
            <a:lvl1pPr marL="0" indent="0" algn="l">
              <a:lnSpc>
                <a:spcPct val="100000"/>
              </a:lnSpc>
              <a:buNone/>
              <a:defRPr sz="2249" b="1">
                <a:solidFill>
                  <a:schemeClr val="accent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nl-NL" noProof="1"/>
              <a:t>[Subtitel]</a:t>
            </a:r>
          </a:p>
        </p:txBody>
      </p:sp>
      <p:sp>
        <p:nvSpPr>
          <p:cNvPr id="2" name="Titel 1"/>
          <p:cNvSpPr>
            <a:spLocks noGrp="1" noSelect="1"/>
          </p:cNvSpPr>
          <p:nvPr>
            <p:ph type="ctrTitle" hasCustomPrompt="1"/>
          </p:nvPr>
        </p:nvSpPr>
        <p:spPr bwMode="gray">
          <a:xfrm>
            <a:off x="4086736" y="1734091"/>
            <a:ext cx="5578547" cy="699949"/>
          </a:xfrm>
        </p:spPr>
        <p:txBody>
          <a:bodyPr anchor="b" anchorCtr="0"/>
          <a:lstStyle>
            <a:lvl1pPr algn="l">
              <a:lnSpc>
                <a:spcPct val="96000"/>
              </a:lnSpc>
              <a:defRPr sz="3199" baseline="0">
                <a:solidFill>
                  <a:schemeClr val="tx1"/>
                </a:solidFill>
              </a:defRPr>
            </a:lvl1pPr>
          </a:lstStyle>
          <a:p>
            <a:r>
              <a:rPr lang="nl-NL" noProof="1"/>
              <a:t>[Titel]</a:t>
            </a:r>
          </a:p>
        </p:txBody>
      </p:sp>
    </p:spTree>
    <p:extLst>
      <p:ext uri="{BB962C8B-B14F-4D97-AF65-F5344CB8AC3E}">
        <p14:creationId xmlns:p14="http://schemas.microsoft.com/office/powerpoint/2010/main" val="394889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Titel en subtitel over 2 regel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FE85FF-77E7-4718-A933-40A44B264B97}"/>
              </a:ext>
            </a:extLst>
          </p:cNvPr>
          <p:cNvGrpSpPr>
            <a:grpSpLocks noSelect="1"/>
          </p:cNvGrpSpPr>
          <p:nvPr userDrawn="1"/>
        </p:nvGrpSpPr>
        <p:grpSpPr>
          <a:xfrm>
            <a:off x="795" y="3416300"/>
            <a:ext cx="5402443" cy="3441700"/>
            <a:chOff x="7938" y="3416300"/>
            <a:chExt cx="5403850" cy="3441700"/>
          </a:xfrm>
        </p:grpSpPr>
        <p:sp>
          <p:nvSpPr>
            <p:cNvPr id="9" name="Freeform 5">
              <a:extLst>
                <a:ext uri="{FF2B5EF4-FFF2-40B4-BE49-F238E27FC236}">
                  <a16:creationId xmlns:a16="http://schemas.microsoft.com/office/drawing/2014/main" id="{E2F26881-CBD4-4010-9EC1-EE485C282C3E}"/>
                </a:ext>
              </a:extLst>
            </p:cNvPr>
            <p:cNvSpPr>
              <a:spLocks noSelect="1"/>
            </p:cNvSpPr>
            <p:nvPr/>
          </p:nvSpPr>
          <p:spPr bwMode="auto">
            <a:xfrm>
              <a:off x="7938" y="3417888"/>
              <a:ext cx="2036763" cy="1196975"/>
            </a:xfrm>
            <a:custGeom>
              <a:avLst/>
              <a:gdLst>
                <a:gd name="T0" fmla="*/ 6137 w 6422"/>
                <a:gd name="T1" fmla="*/ 3769 h 3769"/>
                <a:gd name="T2" fmla="*/ 0 w 6422"/>
                <a:gd name="T3" fmla="*/ 3769 h 3769"/>
                <a:gd name="T4" fmla="*/ 0 w 6422"/>
                <a:gd name="T5" fmla="*/ 0 h 3769"/>
                <a:gd name="T6" fmla="*/ 4436 w 6422"/>
                <a:gd name="T7" fmla="*/ 0 h 3769"/>
                <a:gd name="T8" fmla="*/ 4440 w 6422"/>
                <a:gd name="T9" fmla="*/ 1 h 3769"/>
                <a:gd name="T10" fmla="*/ 4469 w 6422"/>
                <a:gd name="T11" fmla="*/ 33 h 3769"/>
                <a:gd name="T12" fmla="*/ 6338 w 6422"/>
                <a:gd name="T13" fmla="*/ 3429 h 3769"/>
                <a:gd name="T14" fmla="*/ 6137 w 6422"/>
                <a:gd name="T15" fmla="*/ 3769 h 3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22" h="3769">
                  <a:moveTo>
                    <a:pt x="6137" y="3769"/>
                  </a:moveTo>
                  <a:cubicBezTo>
                    <a:pt x="0" y="3769"/>
                    <a:pt x="0" y="3769"/>
                    <a:pt x="0" y="3769"/>
                  </a:cubicBezTo>
                  <a:cubicBezTo>
                    <a:pt x="0" y="0"/>
                    <a:pt x="0" y="0"/>
                    <a:pt x="0" y="0"/>
                  </a:cubicBezTo>
                  <a:cubicBezTo>
                    <a:pt x="4436" y="0"/>
                    <a:pt x="4436" y="0"/>
                    <a:pt x="4436" y="0"/>
                  </a:cubicBezTo>
                  <a:cubicBezTo>
                    <a:pt x="4438" y="0"/>
                    <a:pt x="4439" y="0"/>
                    <a:pt x="4440" y="1"/>
                  </a:cubicBezTo>
                  <a:cubicBezTo>
                    <a:pt x="4456" y="2"/>
                    <a:pt x="4469" y="16"/>
                    <a:pt x="4469" y="33"/>
                  </a:cubicBezTo>
                  <a:cubicBezTo>
                    <a:pt x="6338" y="3429"/>
                    <a:pt x="6338" y="3429"/>
                    <a:pt x="6338" y="3429"/>
                  </a:cubicBezTo>
                  <a:cubicBezTo>
                    <a:pt x="6422" y="3582"/>
                    <a:pt x="6312" y="3769"/>
                    <a:pt x="6137" y="3769"/>
                  </a:cubicBezTo>
                  <a:close/>
                </a:path>
              </a:pathLst>
            </a:custGeom>
            <a:solidFill>
              <a:srgbClr val="FBB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0" name="Freeform 6">
              <a:extLst>
                <a:ext uri="{FF2B5EF4-FFF2-40B4-BE49-F238E27FC236}">
                  <a16:creationId xmlns:a16="http://schemas.microsoft.com/office/drawing/2014/main" id="{7AF3839E-BA33-47FA-95A2-93C8F504C69B}"/>
                </a:ext>
              </a:extLst>
            </p:cNvPr>
            <p:cNvSpPr>
              <a:spLocks noSelect="1"/>
            </p:cNvSpPr>
            <p:nvPr/>
          </p:nvSpPr>
          <p:spPr bwMode="auto">
            <a:xfrm>
              <a:off x="2932113" y="4832350"/>
              <a:ext cx="2479675" cy="2025650"/>
            </a:xfrm>
            <a:custGeom>
              <a:avLst/>
              <a:gdLst>
                <a:gd name="T0" fmla="*/ 7700 w 7822"/>
                <a:gd name="T1" fmla="*/ 491 h 6379"/>
                <a:gd name="T2" fmla="*/ 4393 w 7822"/>
                <a:gd name="T3" fmla="*/ 6379 h 6379"/>
                <a:gd name="T4" fmla="*/ 0 w 7822"/>
                <a:gd name="T5" fmla="*/ 6379 h 6379"/>
                <a:gd name="T6" fmla="*/ 679 w 7822"/>
                <a:gd name="T7" fmla="*/ 5171 h 6379"/>
                <a:gd name="T8" fmla="*/ 3466 w 7822"/>
                <a:gd name="T9" fmla="*/ 214 h 6379"/>
                <a:gd name="T10" fmla="*/ 3832 w 7822"/>
                <a:gd name="T11" fmla="*/ 0 h 6379"/>
                <a:gd name="T12" fmla="*/ 7415 w 7822"/>
                <a:gd name="T13" fmla="*/ 3 h 6379"/>
                <a:gd name="T14" fmla="*/ 7700 w 7822"/>
                <a:gd name="T15" fmla="*/ 491 h 63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22" h="6379">
                  <a:moveTo>
                    <a:pt x="7700" y="491"/>
                  </a:moveTo>
                  <a:cubicBezTo>
                    <a:pt x="4393" y="6379"/>
                    <a:pt x="4393" y="6379"/>
                    <a:pt x="4393" y="6379"/>
                  </a:cubicBezTo>
                  <a:cubicBezTo>
                    <a:pt x="0" y="6379"/>
                    <a:pt x="0" y="6379"/>
                    <a:pt x="0" y="6379"/>
                  </a:cubicBezTo>
                  <a:cubicBezTo>
                    <a:pt x="679" y="5171"/>
                    <a:pt x="679" y="5171"/>
                    <a:pt x="679" y="5171"/>
                  </a:cubicBezTo>
                  <a:cubicBezTo>
                    <a:pt x="3466" y="214"/>
                    <a:pt x="3466" y="214"/>
                    <a:pt x="3466" y="214"/>
                  </a:cubicBezTo>
                  <a:cubicBezTo>
                    <a:pt x="3541" y="81"/>
                    <a:pt x="3681" y="0"/>
                    <a:pt x="3832" y="0"/>
                  </a:cubicBezTo>
                  <a:cubicBezTo>
                    <a:pt x="7415" y="3"/>
                    <a:pt x="7415" y="3"/>
                    <a:pt x="7415" y="3"/>
                  </a:cubicBezTo>
                  <a:cubicBezTo>
                    <a:pt x="7665" y="4"/>
                    <a:pt x="7822" y="273"/>
                    <a:pt x="7700" y="491"/>
                  </a:cubicBezTo>
                  <a:close/>
                </a:path>
              </a:pathLst>
            </a:custGeom>
            <a:solidFill>
              <a:srgbClr val="91C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1" name="Freeform 7">
              <a:extLst>
                <a:ext uri="{FF2B5EF4-FFF2-40B4-BE49-F238E27FC236}">
                  <a16:creationId xmlns:a16="http://schemas.microsoft.com/office/drawing/2014/main" id="{775662F6-98FA-4459-A7B1-C89308B96556}"/>
                </a:ext>
              </a:extLst>
            </p:cNvPr>
            <p:cNvSpPr>
              <a:spLocks noSelect="1"/>
            </p:cNvSpPr>
            <p:nvPr/>
          </p:nvSpPr>
          <p:spPr bwMode="auto">
            <a:xfrm>
              <a:off x="712788" y="3416300"/>
              <a:ext cx="2649538" cy="3441700"/>
            </a:xfrm>
            <a:custGeom>
              <a:avLst/>
              <a:gdLst>
                <a:gd name="T0" fmla="*/ 8351 w 8351"/>
                <a:gd name="T1" fmla="*/ 10840 h 10840"/>
                <a:gd name="T2" fmla="*/ 3962 w 8351"/>
                <a:gd name="T3" fmla="*/ 10840 h 10840"/>
                <a:gd name="T4" fmla="*/ 11 w 8351"/>
                <a:gd name="T5" fmla="*/ 3804 h 10840"/>
                <a:gd name="T6" fmla="*/ 2 w 8351"/>
                <a:gd name="T7" fmla="*/ 3775 h 10840"/>
                <a:gd name="T8" fmla="*/ 12 w 8351"/>
                <a:gd name="T9" fmla="*/ 3730 h 10840"/>
                <a:gd name="T10" fmla="*/ 2183 w 8351"/>
                <a:gd name="T11" fmla="*/ 32 h 10840"/>
                <a:gd name="T12" fmla="*/ 2216 w 8351"/>
                <a:gd name="T13" fmla="*/ 7 h 10840"/>
                <a:gd name="T14" fmla="*/ 2282 w 8351"/>
                <a:gd name="T15" fmla="*/ 34 h 10840"/>
                <a:gd name="T16" fmla="*/ 7673 w 8351"/>
                <a:gd name="T17" fmla="*/ 9632 h 10840"/>
                <a:gd name="T18" fmla="*/ 8351 w 8351"/>
                <a:gd name="T19" fmla="*/ 10840 h 10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51" h="10840">
                  <a:moveTo>
                    <a:pt x="8351" y="10840"/>
                  </a:moveTo>
                  <a:cubicBezTo>
                    <a:pt x="3962" y="10840"/>
                    <a:pt x="3962" y="10840"/>
                    <a:pt x="3962" y="10840"/>
                  </a:cubicBezTo>
                  <a:cubicBezTo>
                    <a:pt x="11" y="3804"/>
                    <a:pt x="11" y="3804"/>
                    <a:pt x="11" y="3804"/>
                  </a:cubicBezTo>
                  <a:cubicBezTo>
                    <a:pt x="6" y="3795"/>
                    <a:pt x="3" y="3785"/>
                    <a:pt x="2" y="3775"/>
                  </a:cubicBezTo>
                  <a:cubicBezTo>
                    <a:pt x="0" y="3760"/>
                    <a:pt x="3" y="3744"/>
                    <a:pt x="12" y="3730"/>
                  </a:cubicBezTo>
                  <a:cubicBezTo>
                    <a:pt x="2183" y="32"/>
                    <a:pt x="2183" y="32"/>
                    <a:pt x="2183" y="32"/>
                  </a:cubicBezTo>
                  <a:cubicBezTo>
                    <a:pt x="2191" y="19"/>
                    <a:pt x="2203" y="11"/>
                    <a:pt x="2216" y="7"/>
                  </a:cubicBezTo>
                  <a:cubicBezTo>
                    <a:pt x="2240" y="0"/>
                    <a:pt x="2268" y="8"/>
                    <a:pt x="2282" y="34"/>
                  </a:cubicBezTo>
                  <a:cubicBezTo>
                    <a:pt x="7673" y="9632"/>
                    <a:pt x="7673" y="9632"/>
                    <a:pt x="7673" y="9632"/>
                  </a:cubicBezTo>
                  <a:lnTo>
                    <a:pt x="8351" y="10840"/>
                  </a:lnTo>
                  <a:close/>
                </a:path>
              </a:pathLst>
            </a:custGeom>
            <a:solidFill>
              <a:srgbClr val="5C27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grpSp>
        <p:nvGrpSpPr>
          <p:cNvPr id="12" name="Group 11">
            <a:extLst>
              <a:ext uri="{FF2B5EF4-FFF2-40B4-BE49-F238E27FC236}">
                <a16:creationId xmlns:a16="http://schemas.microsoft.com/office/drawing/2014/main" id="{560D04B1-6A16-4FCE-8F22-31015397F430}"/>
              </a:ext>
            </a:extLst>
          </p:cNvPr>
          <p:cNvGrpSpPr>
            <a:grpSpLocks noSelect="1"/>
          </p:cNvGrpSpPr>
          <p:nvPr userDrawn="1"/>
        </p:nvGrpSpPr>
        <p:grpSpPr>
          <a:xfrm>
            <a:off x="9503476" y="406401"/>
            <a:ext cx="2244141" cy="1101725"/>
            <a:chOff x="9505951" y="406400"/>
            <a:chExt cx="2244725" cy="1101725"/>
          </a:xfrm>
        </p:grpSpPr>
        <p:sp>
          <p:nvSpPr>
            <p:cNvPr id="13" name="Freeform 8">
              <a:extLst>
                <a:ext uri="{FF2B5EF4-FFF2-40B4-BE49-F238E27FC236}">
                  <a16:creationId xmlns:a16="http://schemas.microsoft.com/office/drawing/2014/main" id="{52A36AAD-021B-4C8F-9A19-DFEA16CBDE5E}"/>
                </a:ext>
              </a:extLst>
            </p:cNvPr>
            <p:cNvSpPr>
              <a:spLocks noSelect="1"/>
            </p:cNvSpPr>
            <p:nvPr/>
          </p:nvSpPr>
          <p:spPr bwMode="auto">
            <a:xfrm>
              <a:off x="10206038" y="1177925"/>
              <a:ext cx="95250" cy="98425"/>
            </a:xfrm>
            <a:custGeom>
              <a:avLst/>
              <a:gdLst>
                <a:gd name="T0" fmla="*/ 35 w 60"/>
                <a:gd name="T1" fmla="*/ 62 h 62"/>
                <a:gd name="T2" fmla="*/ 60 w 60"/>
                <a:gd name="T3" fmla="*/ 0 h 62"/>
                <a:gd name="T4" fmla="*/ 50 w 60"/>
                <a:gd name="T5" fmla="*/ 0 h 62"/>
                <a:gd name="T6" fmla="*/ 30 w 60"/>
                <a:gd name="T7" fmla="*/ 52 h 62"/>
                <a:gd name="T8" fmla="*/ 11 w 60"/>
                <a:gd name="T9" fmla="*/ 0 h 62"/>
                <a:gd name="T10" fmla="*/ 0 w 60"/>
                <a:gd name="T11" fmla="*/ 0 h 62"/>
                <a:gd name="T12" fmla="*/ 24 w 60"/>
                <a:gd name="T13" fmla="*/ 62 h 62"/>
                <a:gd name="T14" fmla="*/ 35 w 60"/>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2">
                  <a:moveTo>
                    <a:pt x="35" y="62"/>
                  </a:moveTo>
                  <a:lnTo>
                    <a:pt x="60" y="0"/>
                  </a:lnTo>
                  <a:lnTo>
                    <a:pt x="50" y="0"/>
                  </a:lnTo>
                  <a:lnTo>
                    <a:pt x="30" y="52"/>
                  </a:lnTo>
                  <a:lnTo>
                    <a:pt x="11" y="0"/>
                  </a:lnTo>
                  <a:lnTo>
                    <a:pt x="0" y="0"/>
                  </a:lnTo>
                  <a:lnTo>
                    <a:pt x="24" y="62"/>
                  </a:lnTo>
                  <a:lnTo>
                    <a:pt x="35" y="62"/>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4" name="Freeform 9">
              <a:extLst>
                <a:ext uri="{FF2B5EF4-FFF2-40B4-BE49-F238E27FC236}">
                  <a16:creationId xmlns:a16="http://schemas.microsoft.com/office/drawing/2014/main" id="{6A0A7DDA-E11E-41FD-AF6B-13711940A162}"/>
                </a:ext>
              </a:extLst>
            </p:cNvPr>
            <p:cNvSpPr>
              <a:spLocks noSelect="1"/>
            </p:cNvSpPr>
            <p:nvPr/>
          </p:nvSpPr>
          <p:spPr bwMode="auto">
            <a:xfrm>
              <a:off x="10309226" y="1176338"/>
              <a:ext cx="90488" cy="101600"/>
            </a:xfrm>
            <a:custGeom>
              <a:avLst/>
              <a:gdLst>
                <a:gd name="T0" fmla="*/ 176 w 285"/>
                <a:gd name="T1" fmla="*/ 133 h 320"/>
                <a:gd name="T2" fmla="*/ 130 w 285"/>
                <a:gd name="T3" fmla="*/ 128 h 320"/>
                <a:gd name="T4" fmla="*/ 78 w 285"/>
                <a:gd name="T5" fmla="*/ 136 h 320"/>
                <a:gd name="T6" fmla="*/ 37 w 285"/>
                <a:gd name="T7" fmla="*/ 155 h 320"/>
                <a:gd name="T8" fmla="*/ 10 w 285"/>
                <a:gd name="T9" fmla="*/ 185 h 320"/>
                <a:gd name="T10" fmla="*/ 0 w 285"/>
                <a:gd name="T11" fmla="*/ 224 h 320"/>
                <a:gd name="T12" fmla="*/ 8 w 285"/>
                <a:gd name="T13" fmla="*/ 262 h 320"/>
                <a:gd name="T14" fmla="*/ 30 w 285"/>
                <a:gd name="T15" fmla="*/ 292 h 320"/>
                <a:gd name="T16" fmla="*/ 63 w 285"/>
                <a:gd name="T17" fmla="*/ 312 h 320"/>
                <a:gd name="T18" fmla="*/ 104 w 285"/>
                <a:gd name="T19" fmla="*/ 320 h 320"/>
                <a:gd name="T20" fmla="*/ 171 w 285"/>
                <a:gd name="T21" fmla="*/ 305 h 320"/>
                <a:gd name="T22" fmla="*/ 224 w 285"/>
                <a:gd name="T23" fmla="*/ 263 h 320"/>
                <a:gd name="T24" fmla="*/ 225 w 285"/>
                <a:gd name="T25" fmla="*/ 285 h 320"/>
                <a:gd name="T26" fmla="*/ 236 w 285"/>
                <a:gd name="T27" fmla="*/ 307 h 320"/>
                <a:gd name="T28" fmla="*/ 260 w 285"/>
                <a:gd name="T29" fmla="*/ 316 h 320"/>
                <a:gd name="T30" fmla="*/ 271 w 285"/>
                <a:gd name="T31" fmla="*/ 316 h 320"/>
                <a:gd name="T32" fmla="*/ 285 w 285"/>
                <a:gd name="T33" fmla="*/ 314 h 320"/>
                <a:gd name="T34" fmla="*/ 285 w 285"/>
                <a:gd name="T35" fmla="*/ 269 h 320"/>
                <a:gd name="T36" fmla="*/ 269 w 285"/>
                <a:gd name="T37" fmla="*/ 250 h 320"/>
                <a:gd name="T38" fmla="*/ 269 w 285"/>
                <a:gd name="T39" fmla="*/ 124 h 320"/>
                <a:gd name="T40" fmla="*/ 235 w 285"/>
                <a:gd name="T41" fmla="*/ 33 h 320"/>
                <a:gd name="T42" fmla="*/ 140 w 285"/>
                <a:gd name="T43" fmla="*/ 0 h 320"/>
                <a:gd name="T44" fmla="*/ 20 w 285"/>
                <a:gd name="T45" fmla="*/ 40 h 320"/>
                <a:gd name="T46" fmla="*/ 37 w 285"/>
                <a:gd name="T47" fmla="*/ 74 h 320"/>
                <a:gd name="T48" fmla="*/ 135 w 285"/>
                <a:gd name="T49" fmla="*/ 38 h 320"/>
                <a:gd name="T50" fmla="*/ 195 w 285"/>
                <a:gd name="T51" fmla="*/ 60 h 320"/>
                <a:gd name="T52" fmla="*/ 217 w 285"/>
                <a:gd name="T53" fmla="*/ 119 h 320"/>
                <a:gd name="T54" fmla="*/ 217 w 285"/>
                <a:gd name="T55" fmla="*/ 144 h 320"/>
                <a:gd name="T56" fmla="*/ 176 w 285"/>
                <a:gd name="T57" fmla="*/ 133 h 320"/>
                <a:gd name="T58" fmla="*/ 217 w 285"/>
                <a:gd name="T59" fmla="*/ 220 h 320"/>
                <a:gd name="T60" fmla="*/ 205 w 285"/>
                <a:gd name="T61" fmla="*/ 243 h 320"/>
                <a:gd name="T62" fmla="*/ 169 w 285"/>
                <a:gd name="T63" fmla="*/ 270 h 320"/>
                <a:gd name="T64" fmla="*/ 117 w 285"/>
                <a:gd name="T65" fmla="*/ 281 h 320"/>
                <a:gd name="T66" fmla="*/ 91 w 285"/>
                <a:gd name="T67" fmla="*/ 276 h 320"/>
                <a:gd name="T68" fmla="*/ 69 w 285"/>
                <a:gd name="T69" fmla="*/ 263 h 320"/>
                <a:gd name="T70" fmla="*/ 55 w 285"/>
                <a:gd name="T71" fmla="*/ 244 h 320"/>
                <a:gd name="T72" fmla="*/ 50 w 285"/>
                <a:gd name="T73" fmla="*/ 220 h 320"/>
                <a:gd name="T74" fmla="*/ 75 w 285"/>
                <a:gd name="T75" fmla="*/ 176 h 320"/>
                <a:gd name="T76" fmla="*/ 138 w 285"/>
                <a:gd name="T77" fmla="*/ 160 h 320"/>
                <a:gd name="T78" fmla="*/ 217 w 285"/>
                <a:gd name="T79" fmla="*/ 174 h 320"/>
                <a:gd name="T80" fmla="*/ 217 w 285"/>
                <a:gd name="T81" fmla="*/ 2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5" h="320">
                  <a:moveTo>
                    <a:pt x="176" y="133"/>
                  </a:moveTo>
                  <a:cubicBezTo>
                    <a:pt x="161" y="130"/>
                    <a:pt x="145" y="128"/>
                    <a:pt x="130" y="128"/>
                  </a:cubicBezTo>
                  <a:cubicBezTo>
                    <a:pt x="111" y="128"/>
                    <a:pt x="94" y="131"/>
                    <a:pt x="78" y="136"/>
                  </a:cubicBezTo>
                  <a:cubicBezTo>
                    <a:pt x="62" y="140"/>
                    <a:pt x="48" y="147"/>
                    <a:pt x="37" y="155"/>
                  </a:cubicBezTo>
                  <a:cubicBezTo>
                    <a:pt x="25" y="163"/>
                    <a:pt x="16" y="173"/>
                    <a:pt x="10" y="185"/>
                  </a:cubicBezTo>
                  <a:cubicBezTo>
                    <a:pt x="3" y="196"/>
                    <a:pt x="0" y="210"/>
                    <a:pt x="0" y="224"/>
                  </a:cubicBezTo>
                  <a:cubicBezTo>
                    <a:pt x="0" y="237"/>
                    <a:pt x="3" y="250"/>
                    <a:pt x="8" y="262"/>
                  </a:cubicBezTo>
                  <a:cubicBezTo>
                    <a:pt x="14" y="273"/>
                    <a:pt x="21" y="284"/>
                    <a:pt x="30" y="292"/>
                  </a:cubicBezTo>
                  <a:cubicBezTo>
                    <a:pt x="39" y="301"/>
                    <a:pt x="50" y="308"/>
                    <a:pt x="63" y="312"/>
                  </a:cubicBezTo>
                  <a:cubicBezTo>
                    <a:pt x="75" y="317"/>
                    <a:pt x="89" y="320"/>
                    <a:pt x="104" y="320"/>
                  </a:cubicBezTo>
                  <a:cubicBezTo>
                    <a:pt x="128" y="320"/>
                    <a:pt x="150" y="315"/>
                    <a:pt x="171" y="305"/>
                  </a:cubicBezTo>
                  <a:cubicBezTo>
                    <a:pt x="193" y="296"/>
                    <a:pt x="210" y="282"/>
                    <a:pt x="224" y="263"/>
                  </a:cubicBezTo>
                  <a:cubicBezTo>
                    <a:pt x="225" y="285"/>
                    <a:pt x="225" y="285"/>
                    <a:pt x="225" y="285"/>
                  </a:cubicBezTo>
                  <a:cubicBezTo>
                    <a:pt x="226" y="294"/>
                    <a:pt x="230" y="301"/>
                    <a:pt x="236" y="307"/>
                  </a:cubicBezTo>
                  <a:cubicBezTo>
                    <a:pt x="242" y="313"/>
                    <a:pt x="250" y="316"/>
                    <a:pt x="260" y="316"/>
                  </a:cubicBezTo>
                  <a:cubicBezTo>
                    <a:pt x="264" y="316"/>
                    <a:pt x="268" y="316"/>
                    <a:pt x="271" y="316"/>
                  </a:cubicBezTo>
                  <a:cubicBezTo>
                    <a:pt x="275" y="315"/>
                    <a:pt x="279" y="315"/>
                    <a:pt x="285" y="314"/>
                  </a:cubicBezTo>
                  <a:cubicBezTo>
                    <a:pt x="285" y="269"/>
                    <a:pt x="285" y="269"/>
                    <a:pt x="285" y="269"/>
                  </a:cubicBezTo>
                  <a:cubicBezTo>
                    <a:pt x="274" y="269"/>
                    <a:pt x="269" y="262"/>
                    <a:pt x="269" y="250"/>
                  </a:cubicBezTo>
                  <a:cubicBezTo>
                    <a:pt x="269" y="124"/>
                    <a:pt x="269" y="124"/>
                    <a:pt x="269" y="124"/>
                  </a:cubicBezTo>
                  <a:cubicBezTo>
                    <a:pt x="269" y="85"/>
                    <a:pt x="257" y="54"/>
                    <a:pt x="235" y="33"/>
                  </a:cubicBezTo>
                  <a:cubicBezTo>
                    <a:pt x="212" y="11"/>
                    <a:pt x="180" y="0"/>
                    <a:pt x="140" y="0"/>
                  </a:cubicBezTo>
                  <a:cubicBezTo>
                    <a:pt x="99" y="0"/>
                    <a:pt x="60" y="14"/>
                    <a:pt x="20" y="40"/>
                  </a:cubicBezTo>
                  <a:cubicBezTo>
                    <a:pt x="37" y="74"/>
                    <a:pt x="37" y="74"/>
                    <a:pt x="37" y="74"/>
                  </a:cubicBezTo>
                  <a:cubicBezTo>
                    <a:pt x="71" y="50"/>
                    <a:pt x="104" y="38"/>
                    <a:pt x="135" y="38"/>
                  </a:cubicBezTo>
                  <a:cubicBezTo>
                    <a:pt x="161" y="38"/>
                    <a:pt x="181" y="45"/>
                    <a:pt x="195" y="60"/>
                  </a:cubicBezTo>
                  <a:cubicBezTo>
                    <a:pt x="209" y="74"/>
                    <a:pt x="217" y="94"/>
                    <a:pt x="217" y="119"/>
                  </a:cubicBezTo>
                  <a:cubicBezTo>
                    <a:pt x="217" y="144"/>
                    <a:pt x="217" y="144"/>
                    <a:pt x="217" y="144"/>
                  </a:cubicBezTo>
                  <a:cubicBezTo>
                    <a:pt x="205" y="139"/>
                    <a:pt x="191" y="135"/>
                    <a:pt x="176" y="133"/>
                  </a:cubicBezTo>
                  <a:close/>
                  <a:moveTo>
                    <a:pt x="217" y="220"/>
                  </a:moveTo>
                  <a:cubicBezTo>
                    <a:pt x="217" y="228"/>
                    <a:pt x="213" y="236"/>
                    <a:pt x="205" y="243"/>
                  </a:cubicBezTo>
                  <a:cubicBezTo>
                    <a:pt x="197" y="254"/>
                    <a:pt x="185" y="264"/>
                    <a:pt x="169" y="270"/>
                  </a:cubicBezTo>
                  <a:cubicBezTo>
                    <a:pt x="153" y="278"/>
                    <a:pt x="136" y="281"/>
                    <a:pt x="117" y="281"/>
                  </a:cubicBezTo>
                  <a:cubicBezTo>
                    <a:pt x="108" y="281"/>
                    <a:pt x="99" y="279"/>
                    <a:pt x="91" y="276"/>
                  </a:cubicBezTo>
                  <a:cubicBezTo>
                    <a:pt x="83" y="273"/>
                    <a:pt x="75" y="269"/>
                    <a:pt x="69" y="263"/>
                  </a:cubicBezTo>
                  <a:cubicBezTo>
                    <a:pt x="63" y="258"/>
                    <a:pt x="58" y="251"/>
                    <a:pt x="55" y="244"/>
                  </a:cubicBezTo>
                  <a:cubicBezTo>
                    <a:pt x="52" y="236"/>
                    <a:pt x="50" y="228"/>
                    <a:pt x="50" y="220"/>
                  </a:cubicBezTo>
                  <a:cubicBezTo>
                    <a:pt x="50" y="202"/>
                    <a:pt x="58" y="187"/>
                    <a:pt x="75" y="176"/>
                  </a:cubicBezTo>
                  <a:cubicBezTo>
                    <a:pt x="91" y="165"/>
                    <a:pt x="112" y="160"/>
                    <a:pt x="138" y="160"/>
                  </a:cubicBezTo>
                  <a:cubicBezTo>
                    <a:pt x="165" y="160"/>
                    <a:pt x="191" y="165"/>
                    <a:pt x="217" y="174"/>
                  </a:cubicBezTo>
                  <a:lnTo>
                    <a:pt x="217" y="22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5" name="Freeform 10">
              <a:extLst>
                <a:ext uri="{FF2B5EF4-FFF2-40B4-BE49-F238E27FC236}">
                  <a16:creationId xmlns:a16="http://schemas.microsoft.com/office/drawing/2014/main" id="{B878B263-9302-4057-8D5F-EF3B03F8C22F}"/>
                </a:ext>
              </a:extLst>
            </p:cNvPr>
            <p:cNvSpPr>
              <a:spLocks noSelect="1"/>
            </p:cNvSpPr>
            <p:nvPr/>
          </p:nvSpPr>
          <p:spPr bwMode="auto">
            <a:xfrm>
              <a:off x="10240963" y="1331913"/>
              <a:ext cx="47625" cy="138113"/>
            </a:xfrm>
            <a:custGeom>
              <a:avLst/>
              <a:gdLst>
                <a:gd name="T0" fmla="*/ 126 w 153"/>
                <a:gd name="T1" fmla="*/ 365 h 436"/>
                <a:gd name="T2" fmla="*/ 111 w 153"/>
                <a:gd name="T3" fmla="*/ 368 h 436"/>
                <a:gd name="T4" fmla="*/ 87 w 153"/>
                <a:gd name="T5" fmla="*/ 358 h 436"/>
                <a:gd name="T6" fmla="*/ 79 w 153"/>
                <a:gd name="T7" fmla="*/ 332 h 436"/>
                <a:gd name="T8" fmla="*/ 79 w 153"/>
                <a:gd name="T9" fmla="*/ 0 h 436"/>
                <a:gd name="T10" fmla="*/ 0 w 153"/>
                <a:gd name="T11" fmla="*/ 0 h 436"/>
                <a:gd name="T12" fmla="*/ 0 w 153"/>
                <a:gd name="T13" fmla="*/ 359 h 436"/>
                <a:gd name="T14" fmla="*/ 20 w 153"/>
                <a:gd name="T15" fmla="*/ 416 h 436"/>
                <a:gd name="T16" fmla="*/ 78 w 153"/>
                <a:gd name="T17" fmla="*/ 436 h 436"/>
                <a:gd name="T18" fmla="*/ 116 w 153"/>
                <a:gd name="T19" fmla="*/ 431 h 436"/>
                <a:gd name="T20" fmla="*/ 153 w 153"/>
                <a:gd name="T21" fmla="*/ 420 h 436"/>
                <a:gd name="T22" fmla="*/ 143 w 153"/>
                <a:gd name="T23" fmla="*/ 359 h 436"/>
                <a:gd name="T24" fmla="*/ 126 w 153"/>
                <a:gd name="T25" fmla="*/ 36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436">
                  <a:moveTo>
                    <a:pt x="126" y="365"/>
                  </a:moveTo>
                  <a:cubicBezTo>
                    <a:pt x="121" y="367"/>
                    <a:pt x="116" y="368"/>
                    <a:pt x="111" y="368"/>
                  </a:cubicBezTo>
                  <a:cubicBezTo>
                    <a:pt x="101" y="368"/>
                    <a:pt x="93" y="364"/>
                    <a:pt x="87" y="358"/>
                  </a:cubicBezTo>
                  <a:cubicBezTo>
                    <a:pt x="82" y="352"/>
                    <a:pt x="79" y="343"/>
                    <a:pt x="79" y="332"/>
                  </a:cubicBezTo>
                  <a:cubicBezTo>
                    <a:pt x="79" y="0"/>
                    <a:pt x="79" y="0"/>
                    <a:pt x="79" y="0"/>
                  </a:cubicBezTo>
                  <a:cubicBezTo>
                    <a:pt x="0" y="0"/>
                    <a:pt x="0" y="0"/>
                    <a:pt x="0" y="0"/>
                  </a:cubicBezTo>
                  <a:cubicBezTo>
                    <a:pt x="0" y="359"/>
                    <a:pt x="0" y="359"/>
                    <a:pt x="0" y="359"/>
                  </a:cubicBezTo>
                  <a:cubicBezTo>
                    <a:pt x="0" y="384"/>
                    <a:pt x="7" y="403"/>
                    <a:pt x="20" y="416"/>
                  </a:cubicBezTo>
                  <a:cubicBezTo>
                    <a:pt x="34" y="429"/>
                    <a:pt x="53" y="436"/>
                    <a:pt x="78" y="436"/>
                  </a:cubicBezTo>
                  <a:cubicBezTo>
                    <a:pt x="89" y="436"/>
                    <a:pt x="102" y="434"/>
                    <a:pt x="116" y="431"/>
                  </a:cubicBezTo>
                  <a:cubicBezTo>
                    <a:pt x="130" y="429"/>
                    <a:pt x="143" y="425"/>
                    <a:pt x="153" y="420"/>
                  </a:cubicBezTo>
                  <a:cubicBezTo>
                    <a:pt x="143" y="359"/>
                    <a:pt x="143" y="359"/>
                    <a:pt x="143" y="359"/>
                  </a:cubicBezTo>
                  <a:cubicBezTo>
                    <a:pt x="138" y="362"/>
                    <a:pt x="132" y="364"/>
                    <a:pt x="126" y="36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6" name="Freeform 11">
              <a:extLst>
                <a:ext uri="{FF2B5EF4-FFF2-40B4-BE49-F238E27FC236}">
                  <a16:creationId xmlns:a16="http://schemas.microsoft.com/office/drawing/2014/main" id="{6B2CA376-1707-4451-A717-C0C9FB18D4F5}"/>
                </a:ext>
              </a:extLst>
            </p:cNvPr>
            <p:cNvSpPr>
              <a:spLocks noSelect="1"/>
            </p:cNvSpPr>
            <p:nvPr/>
          </p:nvSpPr>
          <p:spPr bwMode="auto">
            <a:xfrm>
              <a:off x="10299701" y="1368425"/>
              <a:ext cx="103188" cy="101600"/>
            </a:xfrm>
            <a:custGeom>
              <a:avLst/>
              <a:gdLst>
                <a:gd name="T0" fmla="*/ 282 w 325"/>
                <a:gd name="T1" fmla="*/ 48 h 321"/>
                <a:gd name="T2" fmla="*/ 231 w 325"/>
                <a:gd name="T3" fmla="*/ 13 h 321"/>
                <a:gd name="T4" fmla="*/ 164 w 325"/>
                <a:gd name="T5" fmla="*/ 0 h 321"/>
                <a:gd name="T6" fmla="*/ 96 w 325"/>
                <a:gd name="T7" fmla="*/ 13 h 321"/>
                <a:gd name="T8" fmla="*/ 44 w 325"/>
                <a:gd name="T9" fmla="*/ 48 h 321"/>
                <a:gd name="T10" fmla="*/ 11 w 325"/>
                <a:gd name="T11" fmla="*/ 99 h 321"/>
                <a:gd name="T12" fmla="*/ 0 w 325"/>
                <a:gd name="T13" fmla="*/ 162 h 321"/>
                <a:gd name="T14" fmla="*/ 12 w 325"/>
                <a:gd name="T15" fmla="*/ 223 h 321"/>
                <a:gd name="T16" fmla="*/ 45 w 325"/>
                <a:gd name="T17" fmla="*/ 273 h 321"/>
                <a:gd name="T18" fmla="*/ 96 w 325"/>
                <a:gd name="T19" fmla="*/ 308 h 321"/>
                <a:gd name="T20" fmla="*/ 163 w 325"/>
                <a:gd name="T21" fmla="*/ 321 h 321"/>
                <a:gd name="T22" fmla="*/ 253 w 325"/>
                <a:gd name="T23" fmla="*/ 298 h 321"/>
                <a:gd name="T24" fmla="*/ 307 w 325"/>
                <a:gd name="T25" fmla="*/ 240 h 321"/>
                <a:gd name="T26" fmla="*/ 239 w 325"/>
                <a:gd name="T27" fmla="*/ 221 h 321"/>
                <a:gd name="T28" fmla="*/ 211 w 325"/>
                <a:gd name="T29" fmla="*/ 251 h 321"/>
                <a:gd name="T30" fmla="*/ 166 w 325"/>
                <a:gd name="T31" fmla="*/ 263 h 321"/>
                <a:gd name="T32" fmla="*/ 137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2 w 325"/>
                <a:gd name="T49" fmla="*/ 48 h 321"/>
                <a:gd name="T50" fmla="*/ 83 w 325"/>
                <a:gd name="T51" fmla="*/ 134 h 321"/>
                <a:gd name="T52" fmla="*/ 91 w 325"/>
                <a:gd name="T53" fmla="*/ 103 h 321"/>
                <a:gd name="T54" fmla="*/ 108 w 325"/>
                <a:gd name="T55" fmla="*/ 79 h 321"/>
                <a:gd name="T56" fmla="*/ 133 w 325"/>
                <a:gd name="T57" fmla="*/ 63 h 321"/>
                <a:gd name="T58" fmla="*/ 163 w 325"/>
                <a:gd name="T59" fmla="*/ 57 h 321"/>
                <a:gd name="T60" fmla="*/ 218 w 325"/>
                <a:gd name="T61" fmla="*/ 78 h 321"/>
                <a:gd name="T62" fmla="*/ 243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2" y="48"/>
                  </a:moveTo>
                  <a:cubicBezTo>
                    <a:pt x="268" y="33"/>
                    <a:pt x="251" y="22"/>
                    <a:pt x="231" y="13"/>
                  </a:cubicBezTo>
                  <a:cubicBezTo>
                    <a:pt x="211" y="4"/>
                    <a:pt x="189" y="0"/>
                    <a:pt x="164" y="0"/>
                  </a:cubicBezTo>
                  <a:cubicBezTo>
                    <a:pt x="139" y="0"/>
                    <a:pt x="116" y="4"/>
                    <a:pt x="96" y="13"/>
                  </a:cubicBezTo>
                  <a:cubicBezTo>
                    <a:pt x="75" y="22"/>
                    <a:pt x="58" y="33"/>
                    <a:pt x="44" y="48"/>
                  </a:cubicBezTo>
                  <a:cubicBezTo>
                    <a:pt x="30" y="63"/>
                    <a:pt x="19" y="80"/>
                    <a:pt x="11" y="99"/>
                  </a:cubicBezTo>
                  <a:cubicBezTo>
                    <a:pt x="4" y="119"/>
                    <a:pt x="0" y="140"/>
                    <a:pt x="0" y="162"/>
                  </a:cubicBezTo>
                  <a:cubicBezTo>
                    <a:pt x="0" y="183"/>
                    <a:pt x="4" y="203"/>
                    <a:pt x="12" y="223"/>
                  </a:cubicBezTo>
                  <a:cubicBezTo>
                    <a:pt x="19" y="242"/>
                    <a:pt x="30" y="259"/>
                    <a:pt x="45" y="273"/>
                  </a:cubicBezTo>
                  <a:cubicBezTo>
                    <a:pt x="59" y="288"/>
                    <a:pt x="76" y="299"/>
                    <a:pt x="96" y="308"/>
                  </a:cubicBezTo>
                  <a:cubicBezTo>
                    <a:pt x="116" y="317"/>
                    <a:pt x="139" y="321"/>
                    <a:pt x="163" y="321"/>
                  </a:cubicBezTo>
                  <a:cubicBezTo>
                    <a:pt x="198" y="321"/>
                    <a:pt x="228" y="313"/>
                    <a:pt x="253" y="298"/>
                  </a:cubicBezTo>
                  <a:cubicBezTo>
                    <a:pt x="278" y="283"/>
                    <a:pt x="296" y="263"/>
                    <a:pt x="307" y="240"/>
                  </a:cubicBezTo>
                  <a:cubicBezTo>
                    <a:pt x="239" y="221"/>
                    <a:pt x="239" y="221"/>
                    <a:pt x="239" y="221"/>
                  </a:cubicBezTo>
                  <a:cubicBezTo>
                    <a:pt x="234" y="233"/>
                    <a:pt x="225" y="244"/>
                    <a:pt x="211" y="251"/>
                  </a:cubicBezTo>
                  <a:cubicBezTo>
                    <a:pt x="197" y="259"/>
                    <a:pt x="182" y="263"/>
                    <a:pt x="166" y="263"/>
                  </a:cubicBezTo>
                  <a:cubicBezTo>
                    <a:pt x="156" y="263"/>
                    <a:pt x="146" y="261"/>
                    <a:pt x="137" y="257"/>
                  </a:cubicBezTo>
                  <a:cubicBezTo>
                    <a:pt x="127" y="254"/>
                    <a:pt x="119" y="249"/>
                    <a:pt x="111" y="242"/>
                  </a:cubicBezTo>
                  <a:cubicBezTo>
                    <a:pt x="104" y="235"/>
                    <a:pt x="98" y="227"/>
                    <a:pt x="93" y="218"/>
                  </a:cubicBezTo>
                  <a:cubicBezTo>
                    <a:pt x="88" y="209"/>
                    <a:pt x="85" y="198"/>
                    <a:pt x="84" y="185"/>
                  </a:cubicBezTo>
                  <a:cubicBezTo>
                    <a:pt x="323" y="185"/>
                    <a:pt x="323" y="185"/>
                    <a:pt x="323" y="185"/>
                  </a:cubicBezTo>
                  <a:cubicBezTo>
                    <a:pt x="324" y="182"/>
                    <a:pt x="325" y="178"/>
                    <a:pt x="325" y="174"/>
                  </a:cubicBezTo>
                  <a:cubicBezTo>
                    <a:pt x="325" y="159"/>
                    <a:pt x="325" y="159"/>
                    <a:pt x="325" y="159"/>
                  </a:cubicBezTo>
                  <a:cubicBezTo>
                    <a:pt x="325" y="138"/>
                    <a:pt x="321" y="118"/>
                    <a:pt x="314" y="99"/>
                  </a:cubicBezTo>
                  <a:cubicBezTo>
                    <a:pt x="307" y="79"/>
                    <a:pt x="296" y="62"/>
                    <a:pt x="282" y="48"/>
                  </a:cubicBezTo>
                  <a:close/>
                  <a:moveTo>
                    <a:pt x="83" y="134"/>
                  </a:moveTo>
                  <a:cubicBezTo>
                    <a:pt x="84" y="123"/>
                    <a:pt x="86" y="112"/>
                    <a:pt x="91" y="103"/>
                  </a:cubicBezTo>
                  <a:cubicBezTo>
                    <a:pt x="95" y="93"/>
                    <a:pt x="101" y="85"/>
                    <a:pt x="108" y="79"/>
                  </a:cubicBezTo>
                  <a:cubicBezTo>
                    <a:pt x="115" y="72"/>
                    <a:pt x="123" y="67"/>
                    <a:pt x="133" y="63"/>
                  </a:cubicBezTo>
                  <a:cubicBezTo>
                    <a:pt x="142" y="59"/>
                    <a:pt x="152" y="57"/>
                    <a:pt x="163" y="57"/>
                  </a:cubicBezTo>
                  <a:cubicBezTo>
                    <a:pt x="184" y="57"/>
                    <a:pt x="203" y="64"/>
                    <a:pt x="218" y="78"/>
                  </a:cubicBezTo>
                  <a:cubicBezTo>
                    <a:pt x="233" y="92"/>
                    <a:pt x="242" y="111"/>
                    <a:pt x="243"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7" name="Freeform 12">
              <a:extLst>
                <a:ext uri="{FF2B5EF4-FFF2-40B4-BE49-F238E27FC236}">
                  <a16:creationId xmlns:a16="http://schemas.microsoft.com/office/drawing/2014/main" id="{A283E221-5A57-4588-B1C3-0185EF094E08}"/>
                </a:ext>
              </a:extLst>
            </p:cNvPr>
            <p:cNvSpPr>
              <a:spLocks noSelect="1"/>
            </p:cNvSpPr>
            <p:nvPr/>
          </p:nvSpPr>
          <p:spPr bwMode="auto">
            <a:xfrm>
              <a:off x="10599738" y="1177925"/>
              <a:ext cx="95250" cy="98425"/>
            </a:xfrm>
            <a:custGeom>
              <a:avLst/>
              <a:gdLst>
                <a:gd name="T0" fmla="*/ 35 w 60"/>
                <a:gd name="T1" fmla="*/ 62 h 62"/>
                <a:gd name="T2" fmla="*/ 60 w 60"/>
                <a:gd name="T3" fmla="*/ 0 h 62"/>
                <a:gd name="T4" fmla="*/ 50 w 60"/>
                <a:gd name="T5" fmla="*/ 0 h 62"/>
                <a:gd name="T6" fmla="*/ 30 w 60"/>
                <a:gd name="T7" fmla="*/ 52 h 62"/>
                <a:gd name="T8" fmla="*/ 11 w 60"/>
                <a:gd name="T9" fmla="*/ 0 h 62"/>
                <a:gd name="T10" fmla="*/ 0 w 60"/>
                <a:gd name="T11" fmla="*/ 0 h 62"/>
                <a:gd name="T12" fmla="*/ 24 w 60"/>
                <a:gd name="T13" fmla="*/ 62 h 62"/>
                <a:gd name="T14" fmla="*/ 35 w 60"/>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2">
                  <a:moveTo>
                    <a:pt x="35" y="62"/>
                  </a:moveTo>
                  <a:lnTo>
                    <a:pt x="60" y="0"/>
                  </a:lnTo>
                  <a:lnTo>
                    <a:pt x="50" y="0"/>
                  </a:lnTo>
                  <a:lnTo>
                    <a:pt x="30" y="52"/>
                  </a:lnTo>
                  <a:lnTo>
                    <a:pt x="11" y="0"/>
                  </a:lnTo>
                  <a:lnTo>
                    <a:pt x="0" y="0"/>
                  </a:lnTo>
                  <a:lnTo>
                    <a:pt x="24" y="62"/>
                  </a:lnTo>
                  <a:lnTo>
                    <a:pt x="35" y="62"/>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8" name="Freeform 13">
              <a:extLst>
                <a:ext uri="{FF2B5EF4-FFF2-40B4-BE49-F238E27FC236}">
                  <a16:creationId xmlns:a16="http://schemas.microsoft.com/office/drawing/2014/main" id="{7515B008-47E7-468C-A7EB-5F5D845A1AE6}"/>
                </a:ext>
              </a:extLst>
            </p:cNvPr>
            <p:cNvSpPr>
              <a:spLocks noSelect="1"/>
            </p:cNvSpPr>
            <p:nvPr/>
          </p:nvSpPr>
          <p:spPr bwMode="auto">
            <a:xfrm>
              <a:off x="10206038" y="647700"/>
              <a:ext cx="333375" cy="334963"/>
            </a:xfrm>
            <a:custGeom>
              <a:avLst/>
              <a:gdLst>
                <a:gd name="T0" fmla="*/ 38 w 1052"/>
                <a:gd name="T1" fmla="*/ 715 h 1055"/>
                <a:gd name="T2" fmla="*/ 150 w 1052"/>
                <a:gd name="T3" fmla="*/ 890 h 1055"/>
                <a:gd name="T4" fmla="*/ 322 w 1052"/>
                <a:gd name="T5" fmla="*/ 1010 h 1055"/>
                <a:gd name="T6" fmla="*/ 540 w 1052"/>
                <a:gd name="T7" fmla="*/ 1055 h 1055"/>
                <a:gd name="T8" fmla="*/ 763 w 1052"/>
                <a:gd name="T9" fmla="*/ 1010 h 1055"/>
                <a:gd name="T10" fmla="*/ 937 w 1052"/>
                <a:gd name="T11" fmla="*/ 890 h 1055"/>
                <a:gd name="T12" fmla="*/ 959 w 1052"/>
                <a:gd name="T13" fmla="*/ 866 h 1055"/>
                <a:gd name="T14" fmla="*/ 944 w 1052"/>
                <a:gd name="T15" fmla="*/ 784 h 1055"/>
                <a:gd name="T16" fmla="*/ 825 w 1052"/>
                <a:gd name="T17" fmla="*/ 718 h 1055"/>
                <a:gd name="T18" fmla="*/ 737 w 1052"/>
                <a:gd name="T19" fmla="*/ 734 h 1055"/>
                <a:gd name="T20" fmla="*/ 721 w 1052"/>
                <a:gd name="T21" fmla="*/ 750 h 1055"/>
                <a:gd name="T22" fmla="*/ 636 w 1052"/>
                <a:gd name="T23" fmla="*/ 801 h 1055"/>
                <a:gd name="T24" fmla="*/ 534 w 1052"/>
                <a:gd name="T25" fmla="*/ 819 h 1055"/>
                <a:gd name="T26" fmla="*/ 431 w 1052"/>
                <a:gd name="T27" fmla="*/ 801 h 1055"/>
                <a:gd name="T28" fmla="*/ 352 w 1052"/>
                <a:gd name="T29" fmla="*/ 750 h 1055"/>
                <a:gd name="T30" fmla="*/ 292 w 1052"/>
                <a:gd name="T31" fmla="*/ 671 h 1055"/>
                <a:gd name="T32" fmla="*/ 284 w 1052"/>
                <a:gd name="T33" fmla="*/ 656 h 1055"/>
                <a:gd name="T34" fmla="*/ 277 w 1052"/>
                <a:gd name="T35" fmla="*/ 641 h 1055"/>
                <a:gd name="T36" fmla="*/ 267 w 1052"/>
                <a:gd name="T37" fmla="*/ 612 h 1055"/>
                <a:gd name="T38" fmla="*/ 996 w 1052"/>
                <a:gd name="T39" fmla="*/ 612 h 1055"/>
                <a:gd name="T40" fmla="*/ 1051 w 1052"/>
                <a:gd name="T41" fmla="*/ 562 h 1055"/>
                <a:gd name="T42" fmla="*/ 1052 w 1052"/>
                <a:gd name="T43" fmla="*/ 561 h 1055"/>
                <a:gd name="T44" fmla="*/ 1052 w 1052"/>
                <a:gd name="T45" fmla="*/ 522 h 1055"/>
                <a:gd name="T46" fmla="*/ 1015 w 1052"/>
                <a:gd name="T47" fmla="*/ 325 h 1055"/>
                <a:gd name="T48" fmla="*/ 910 w 1052"/>
                <a:gd name="T49" fmla="*/ 158 h 1055"/>
                <a:gd name="T50" fmla="*/ 744 w 1052"/>
                <a:gd name="T51" fmla="*/ 44 h 1055"/>
                <a:gd name="T52" fmla="*/ 528 w 1052"/>
                <a:gd name="T53" fmla="*/ 0 h 1055"/>
                <a:gd name="T54" fmla="*/ 318 w 1052"/>
                <a:gd name="T55" fmla="*/ 42 h 1055"/>
                <a:gd name="T56" fmla="*/ 149 w 1052"/>
                <a:gd name="T57" fmla="*/ 157 h 1055"/>
                <a:gd name="T58" fmla="*/ 39 w 1052"/>
                <a:gd name="T59" fmla="*/ 326 h 1055"/>
                <a:gd name="T60" fmla="*/ 0 w 1052"/>
                <a:gd name="T61" fmla="*/ 530 h 1055"/>
                <a:gd name="T62" fmla="*/ 0 w 1052"/>
                <a:gd name="T63" fmla="*/ 530 h 1055"/>
                <a:gd name="T64" fmla="*/ 2 w 1052"/>
                <a:gd name="T65" fmla="*/ 587 h 1055"/>
                <a:gd name="T66" fmla="*/ 38 w 1052"/>
                <a:gd name="T67" fmla="*/ 715 h 1055"/>
                <a:gd name="T68" fmla="*/ 289 w 1052"/>
                <a:gd name="T69" fmla="*/ 366 h 1055"/>
                <a:gd name="T70" fmla="*/ 348 w 1052"/>
                <a:gd name="T71" fmla="*/ 302 h 1055"/>
                <a:gd name="T72" fmla="*/ 427 w 1052"/>
                <a:gd name="T73" fmla="*/ 259 h 1055"/>
                <a:gd name="T74" fmla="*/ 530 w 1052"/>
                <a:gd name="T75" fmla="*/ 244 h 1055"/>
                <a:gd name="T76" fmla="*/ 632 w 1052"/>
                <a:gd name="T77" fmla="*/ 259 h 1055"/>
                <a:gd name="T78" fmla="*/ 717 w 1052"/>
                <a:gd name="T79" fmla="*/ 301 h 1055"/>
                <a:gd name="T80" fmla="*/ 778 w 1052"/>
                <a:gd name="T81" fmla="*/ 366 h 1055"/>
                <a:gd name="T82" fmla="*/ 803 w 1052"/>
                <a:gd name="T83" fmla="*/ 414 h 1055"/>
                <a:gd name="T84" fmla="*/ 266 w 1052"/>
                <a:gd name="T85" fmla="*/ 414 h 1055"/>
                <a:gd name="T86" fmla="*/ 289 w 1052"/>
                <a:gd name="T87" fmla="*/ 36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2" h="1055">
                  <a:moveTo>
                    <a:pt x="38" y="715"/>
                  </a:moveTo>
                  <a:cubicBezTo>
                    <a:pt x="64" y="781"/>
                    <a:pt x="102" y="840"/>
                    <a:pt x="150" y="890"/>
                  </a:cubicBezTo>
                  <a:cubicBezTo>
                    <a:pt x="198" y="940"/>
                    <a:pt x="256" y="981"/>
                    <a:pt x="322" y="1010"/>
                  </a:cubicBezTo>
                  <a:cubicBezTo>
                    <a:pt x="390" y="1040"/>
                    <a:pt x="458" y="1055"/>
                    <a:pt x="540" y="1055"/>
                  </a:cubicBezTo>
                  <a:cubicBezTo>
                    <a:pt x="621" y="1055"/>
                    <a:pt x="696" y="1040"/>
                    <a:pt x="763" y="1010"/>
                  </a:cubicBezTo>
                  <a:cubicBezTo>
                    <a:pt x="830" y="981"/>
                    <a:pt x="888" y="940"/>
                    <a:pt x="937" y="890"/>
                  </a:cubicBezTo>
                  <a:cubicBezTo>
                    <a:pt x="944" y="882"/>
                    <a:pt x="952" y="874"/>
                    <a:pt x="959" y="866"/>
                  </a:cubicBezTo>
                  <a:cubicBezTo>
                    <a:pt x="981" y="840"/>
                    <a:pt x="974" y="800"/>
                    <a:pt x="944" y="784"/>
                  </a:cubicBezTo>
                  <a:cubicBezTo>
                    <a:pt x="825" y="718"/>
                    <a:pt x="825" y="718"/>
                    <a:pt x="825" y="718"/>
                  </a:cubicBezTo>
                  <a:cubicBezTo>
                    <a:pt x="796" y="702"/>
                    <a:pt x="759" y="709"/>
                    <a:pt x="737" y="734"/>
                  </a:cubicBezTo>
                  <a:cubicBezTo>
                    <a:pt x="732" y="739"/>
                    <a:pt x="726" y="745"/>
                    <a:pt x="721" y="750"/>
                  </a:cubicBezTo>
                  <a:cubicBezTo>
                    <a:pt x="697" y="772"/>
                    <a:pt x="668" y="790"/>
                    <a:pt x="636" y="801"/>
                  </a:cubicBezTo>
                  <a:cubicBezTo>
                    <a:pt x="602" y="813"/>
                    <a:pt x="570" y="819"/>
                    <a:pt x="534" y="819"/>
                  </a:cubicBezTo>
                  <a:cubicBezTo>
                    <a:pt x="497" y="819"/>
                    <a:pt x="463" y="813"/>
                    <a:pt x="431" y="801"/>
                  </a:cubicBezTo>
                  <a:cubicBezTo>
                    <a:pt x="399" y="789"/>
                    <a:pt x="376" y="772"/>
                    <a:pt x="352" y="750"/>
                  </a:cubicBezTo>
                  <a:cubicBezTo>
                    <a:pt x="328" y="729"/>
                    <a:pt x="308" y="702"/>
                    <a:pt x="292" y="671"/>
                  </a:cubicBezTo>
                  <a:cubicBezTo>
                    <a:pt x="289" y="666"/>
                    <a:pt x="286" y="661"/>
                    <a:pt x="284" y="656"/>
                  </a:cubicBezTo>
                  <a:cubicBezTo>
                    <a:pt x="281" y="651"/>
                    <a:pt x="279" y="646"/>
                    <a:pt x="277" y="641"/>
                  </a:cubicBezTo>
                  <a:cubicBezTo>
                    <a:pt x="273" y="631"/>
                    <a:pt x="270" y="622"/>
                    <a:pt x="267" y="612"/>
                  </a:cubicBezTo>
                  <a:cubicBezTo>
                    <a:pt x="996" y="612"/>
                    <a:pt x="996" y="612"/>
                    <a:pt x="996" y="612"/>
                  </a:cubicBezTo>
                  <a:cubicBezTo>
                    <a:pt x="1025" y="612"/>
                    <a:pt x="1050" y="590"/>
                    <a:pt x="1051" y="562"/>
                  </a:cubicBezTo>
                  <a:cubicBezTo>
                    <a:pt x="1052" y="561"/>
                    <a:pt x="1052" y="561"/>
                    <a:pt x="1052" y="561"/>
                  </a:cubicBezTo>
                  <a:cubicBezTo>
                    <a:pt x="1052" y="549"/>
                    <a:pt x="1052" y="536"/>
                    <a:pt x="1052" y="522"/>
                  </a:cubicBezTo>
                  <a:cubicBezTo>
                    <a:pt x="1052" y="454"/>
                    <a:pt x="1040" y="388"/>
                    <a:pt x="1015" y="325"/>
                  </a:cubicBezTo>
                  <a:cubicBezTo>
                    <a:pt x="991" y="262"/>
                    <a:pt x="955" y="206"/>
                    <a:pt x="910" y="158"/>
                  </a:cubicBezTo>
                  <a:cubicBezTo>
                    <a:pt x="864" y="111"/>
                    <a:pt x="809" y="72"/>
                    <a:pt x="744" y="44"/>
                  </a:cubicBezTo>
                  <a:cubicBezTo>
                    <a:pt x="680" y="15"/>
                    <a:pt x="607" y="0"/>
                    <a:pt x="528" y="0"/>
                  </a:cubicBezTo>
                  <a:cubicBezTo>
                    <a:pt x="450" y="0"/>
                    <a:pt x="384" y="14"/>
                    <a:pt x="318" y="42"/>
                  </a:cubicBezTo>
                  <a:cubicBezTo>
                    <a:pt x="253" y="70"/>
                    <a:pt x="196" y="109"/>
                    <a:pt x="149" y="157"/>
                  </a:cubicBezTo>
                  <a:cubicBezTo>
                    <a:pt x="102" y="206"/>
                    <a:pt x="64" y="262"/>
                    <a:pt x="39" y="326"/>
                  </a:cubicBezTo>
                  <a:cubicBezTo>
                    <a:pt x="13" y="390"/>
                    <a:pt x="0" y="458"/>
                    <a:pt x="0" y="530"/>
                  </a:cubicBezTo>
                  <a:cubicBezTo>
                    <a:pt x="0" y="530"/>
                    <a:pt x="0" y="530"/>
                    <a:pt x="0" y="530"/>
                  </a:cubicBezTo>
                  <a:cubicBezTo>
                    <a:pt x="0" y="549"/>
                    <a:pt x="1" y="568"/>
                    <a:pt x="2" y="587"/>
                  </a:cubicBezTo>
                  <a:cubicBezTo>
                    <a:pt x="5" y="618"/>
                    <a:pt x="24" y="678"/>
                    <a:pt x="38" y="715"/>
                  </a:cubicBezTo>
                  <a:close/>
                  <a:moveTo>
                    <a:pt x="289" y="366"/>
                  </a:moveTo>
                  <a:cubicBezTo>
                    <a:pt x="304" y="341"/>
                    <a:pt x="324" y="319"/>
                    <a:pt x="348" y="302"/>
                  </a:cubicBezTo>
                  <a:cubicBezTo>
                    <a:pt x="373" y="284"/>
                    <a:pt x="394" y="268"/>
                    <a:pt x="427" y="259"/>
                  </a:cubicBezTo>
                  <a:cubicBezTo>
                    <a:pt x="462" y="250"/>
                    <a:pt x="493" y="244"/>
                    <a:pt x="530" y="244"/>
                  </a:cubicBezTo>
                  <a:cubicBezTo>
                    <a:pt x="566" y="244"/>
                    <a:pt x="600" y="249"/>
                    <a:pt x="632" y="259"/>
                  </a:cubicBezTo>
                  <a:cubicBezTo>
                    <a:pt x="664" y="269"/>
                    <a:pt x="693" y="283"/>
                    <a:pt x="717" y="301"/>
                  </a:cubicBezTo>
                  <a:cubicBezTo>
                    <a:pt x="741" y="318"/>
                    <a:pt x="762" y="340"/>
                    <a:pt x="778" y="366"/>
                  </a:cubicBezTo>
                  <a:cubicBezTo>
                    <a:pt x="790" y="384"/>
                    <a:pt x="798" y="394"/>
                    <a:pt x="803" y="414"/>
                  </a:cubicBezTo>
                  <a:cubicBezTo>
                    <a:pt x="266" y="414"/>
                    <a:pt x="266" y="414"/>
                    <a:pt x="266" y="414"/>
                  </a:cubicBezTo>
                  <a:cubicBezTo>
                    <a:pt x="271" y="394"/>
                    <a:pt x="278" y="384"/>
                    <a:pt x="289" y="366"/>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9" name="Freeform 14">
              <a:extLst>
                <a:ext uri="{FF2B5EF4-FFF2-40B4-BE49-F238E27FC236}">
                  <a16:creationId xmlns:a16="http://schemas.microsoft.com/office/drawing/2014/main" id="{DE9245A2-8F9B-45CA-9E11-3F942BD0DB7B}"/>
                </a:ext>
              </a:extLst>
            </p:cNvPr>
            <p:cNvSpPr>
              <a:spLocks noSelect="1"/>
            </p:cNvSpPr>
            <p:nvPr/>
          </p:nvSpPr>
          <p:spPr bwMode="auto">
            <a:xfrm>
              <a:off x="11109326" y="647700"/>
              <a:ext cx="381000" cy="334963"/>
            </a:xfrm>
            <a:custGeom>
              <a:avLst/>
              <a:gdLst>
                <a:gd name="T0" fmla="*/ 53 w 1198"/>
                <a:gd name="T1" fmla="*/ 279 h 1055"/>
                <a:gd name="T2" fmla="*/ 217 w 1198"/>
                <a:gd name="T3" fmla="*/ 279 h 1055"/>
                <a:gd name="T4" fmla="*/ 217 w 1198"/>
                <a:gd name="T5" fmla="*/ 1011 h 1055"/>
                <a:gd name="T6" fmla="*/ 262 w 1198"/>
                <a:gd name="T7" fmla="*/ 1055 h 1055"/>
                <a:gd name="T8" fmla="*/ 451 w 1198"/>
                <a:gd name="T9" fmla="*/ 1055 h 1055"/>
                <a:gd name="T10" fmla="*/ 496 w 1198"/>
                <a:gd name="T11" fmla="*/ 1011 h 1055"/>
                <a:gd name="T12" fmla="*/ 496 w 1198"/>
                <a:gd name="T13" fmla="*/ 279 h 1055"/>
                <a:gd name="T14" fmla="*/ 714 w 1198"/>
                <a:gd name="T15" fmla="*/ 279 h 1055"/>
                <a:gd name="T16" fmla="*/ 714 w 1198"/>
                <a:gd name="T17" fmla="*/ 279 h 1055"/>
                <a:gd name="T18" fmla="*/ 819 w 1198"/>
                <a:gd name="T19" fmla="*/ 306 h 1055"/>
                <a:gd name="T20" fmla="*/ 913 w 1198"/>
                <a:gd name="T21" fmla="*/ 478 h 1055"/>
                <a:gd name="T22" fmla="*/ 913 w 1198"/>
                <a:gd name="T23" fmla="*/ 1011 h 1055"/>
                <a:gd name="T24" fmla="*/ 958 w 1198"/>
                <a:gd name="T25" fmla="*/ 1055 h 1055"/>
                <a:gd name="T26" fmla="*/ 1154 w 1198"/>
                <a:gd name="T27" fmla="*/ 1055 h 1055"/>
                <a:gd name="T28" fmla="*/ 1198 w 1198"/>
                <a:gd name="T29" fmla="*/ 1011 h 1055"/>
                <a:gd name="T30" fmla="*/ 1198 w 1198"/>
                <a:gd name="T31" fmla="*/ 425 h 1055"/>
                <a:gd name="T32" fmla="*/ 974 w 1198"/>
                <a:gd name="T33" fmla="*/ 51 h 1055"/>
                <a:gd name="T34" fmla="*/ 790 w 1198"/>
                <a:gd name="T35" fmla="*/ 1 h 1055"/>
                <a:gd name="T36" fmla="*/ 781 w 1198"/>
                <a:gd name="T37" fmla="*/ 0 h 1055"/>
                <a:gd name="T38" fmla="*/ 143 w 1198"/>
                <a:gd name="T39" fmla="*/ 0 h 1055"/>
                <a:gd name="T40" fmla="*/ 77 w 1198"/>
                <a:gd name="T41" fmla="*/ 46 h 1055"/>
                <a:gd name="T42" fmla="*/ 11 w 1198"/>
                <a:gd name="T43" fmla="*/ 219 h 1055"/>
                <a:gd name="T44" fmla="*/ 53 w 1198"/>
                <a:gd name="T45" fmla="*/ 279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8" h="1055">
                  <a:moveTo>
                    <a:pt x="53" y="279"/>
                  </a:moveTo>
                  <a:cubicBezTo>
                    <a:pt x="217" y="279"/>
                    <a:pt x="217" y="279"/>
                    <a:pt x="217" y="279"/>
                  </a:cubicBezTo>
                  <a:cubicBezTo>
                    <a:pt x="217" y="1011"/>
                    <a:pt x="217" y="1011"/>
                    <a:pt x="217" y="1011"/>
                  </a:cubicBezTo>
                  <a:cubicBezTo>
                    <a:pt x="217" y="1035"/>
                    <a:pt x="237" y="1055"/>
                    <a:pt x="262" y="1055"/>
                  </a:cubicBezTo>
                  <a:cubicBezTo>
                    <a:pt x="451" y="1055"/>
                    <a:pt x="451" y="1055"/>
                    <a:pt x="451" y="1055"/>
                  </a:cubicBezTo>
                  <a:cubicBezTo>
                    <a:pt x="476" y="1055"/>
                    <a:pt x="496" y="1035"/>
                    <a:pt x="496" y="1011"/>
                  </a:cubicBezTo>
                  <a:cubicBezTo>
                    <a:pt x="496" y="279"/>
                    <a:pt x="496" y="279"/>
                    <a:pt x="496" y="279"/>
                  </a:cubicBezTo>
                  <a:cubicBezTo>
                    <a:pt x="714" y="279"/>
                    <a:pt x="714" y="279"/>
                    <a:pt x="714" y="279"/>
                  </a:cubicBezTo>
                  <a:cubicBezTo>
                    <a:pt x="714" y="279"/>
                    <a:pt x="714" y="279"/>
                    <a:pt x="714" y="279"/>
                  </a:cubicBezTo>
                  <a:cubicBezTo>
                    <a:pt x="715" y="279"/>
                    <a:pt x="768" y="281"/>
                    <a:pt x="819" y="306"/>
                  </a:cubicBezTo>
                  <a:cubicBezTo>
                    <a:pt x="883" y="338"/>
                    <a:pt x="913" y="393"/>
                    <a:pt x="913" y="478"/>
                  </a:cubicBezTo>
                  <a:cubicBezTo>
                    <a:pt x="913" y="1011"/>
                    <a:pt x="913" y="1011"/>
                    <a:pt x="913" y="1011"/>
                  </a:cubicBezTo>
                  <a:cubicBezTo>
                    <a:pt x="913" y="1035"/>
                    <a:pt x="933" y="1055"/>
                    <a:pt x="958" y="1055"/>
                  </a:cubicBezTo>
                  <a:cubicBezTo>
                    <a:pt x="1154" y="1055"/>
                    <a:pt x="1154" y="1055"/>
                    <a:pt x="1154" y="1055"/>
                  </a:cubicBezTo>
                  <a:cubicBezTo>
                    <a:pt x="1178" y="1055"/>
                    <a:pt x="1198" y="1035"/>
                    <a:pt x="1198" y="1011"/>
                  </a:cubicBezTo>
                  <a:cubicBezTo>
                    <a:pt x="1198" y="425"/>
                    <a:pt x="1198" y="425"/>
                    <a:pt x="1198" y="425"/>
                  </a:cubicBezTo>
                  <a:cubicBezTo>
                    <a:pt x="1198" y="254"/>
                    <a:pt x="1114" y="122"/>
                    <a:pt x="974" y="51"/>
                  </a:cubicBezTo>
                  <a:cubicBezTo>
                    <a:pt x="899" y="14"/>
                    <a:pt x="826" y="4"/>
                    <a:pt x="790" y="1"/>
                  </a:cubicBezTo>
                  <a:cubicBezTo>
                    <a:pt x="785" y="1"/>
                    <a:pt x="785" y="1"/>
                    <a:pt x="781" y="0"/>
                  </a:cubicBezTo>
                  <a:cubicBezTo>
                    <a:pt x="143" y="0"/>
                    <a:pt x="143" y="0"/>
                    <a:pt x="143" y="0"/>
                  </a:cubicBezTo>
                  <a:cubicBezTo>
                    <a:pt x="114" y="0"/>
                    <a:pt x="87" y="19"/>
                    <a:pt x="77" y="46"/>
                  </a:cubicBezTo>
                  <a:cubicBezTo>
                    <a:pt x="11" y="219"/>
                    <a:pt x="11" y="219"/>
                    <a:pt x="11" y="219"/>
                  </a:cubicBezTo>
                  <a:cubicBezTo>
                    <a:pt x="0" y="248"/>
                    <a:pt x="22" y="279"/>
                    <a:pt x="53" y="279"/>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0" name="Freeform 15">
              <a:extLst>
                <a:ext uri="{FF2B5EF4-FFF2-40B4-BE49-F238E27FC236}">
                  <a16:creationId xmlns:a16="http://schemas.microsoft.com/office/drawing/2014/main" id="{D7FDA564-3CB6-4EF8-A581-62C3B14C92F3}"/>
                </a:ext>
              </a:extLst>
            </p:cNvPr>
            <p:cNvSpPr>
              <a:spLocks noSelect="1"/>
            </p:cNvSpPr>
            <p:nvPr/>
          </p:nvSpPr>
          <p:spPr bwMode="auto">
            <a:xfrm>
              <a:off x="10487026" y="1368425"/>
              <a:ext cx="96838" cy="101600"/>
            </a:xfrm>
            <a:custGeom>
              <a:avLst/>
              <a:gdLst>
                <a:gd name="T0" fmla="*/ 286 w 305"/>
                <a:gd name="T1" fmla="*/ 224 h 321"/>
                <a:gd name="T2" fmla="*/ 286 w 305"/>
                <a:gd name="T3" fmla="*/ 127 h 321"/>
                <a:gd name="T4" fmla="*/ 249 w 305"/>
                <a:gd name="T5" fmla="*/ 33 h 321"/>
                <a:gd name="T6" fmla="*/ 146 w 305"/>
                <a:gd name="T7" fmla="*/ 0 h 321"/>
                <a:gd name="T8" fmla="*/ 17 w 305"/>
                <a:gd name="T9" fmla="*/ 39 h 321"/>
                <a:gd name="T10" fmla="*/ 41 w 305"/>
                <a:gd name="T11" fmla="*/ 90 h 321"/>
                <a:gd name="T12" fmla="*/ 89 w 305"/>
                <a:gd name="T13" fmla="*/ 64 h 321"/>
                <a:gd name="T14" fmla="*/ 138 w 305"/>
                <a:gd name="T15" fmla="*/ 55 h 321"/>
                <a:gd name="T16" fmla="*/ 190 w 305"/>
                <a:gd name="T17" fmla="*/ 71 h 321"/>
                <a:gd name="T18" fmla="*/ 207 w 305"/>
                <a:gd name="T19" fmla="*/ 119 h 321"/>
                <a:gd name="T20" fmla="*/ 207 w 305"/>
                <a:gd name="T21" fmla="*/ 137 h 321"/>
                <a:gd name="T22" fmla="*/ 172 w 305"/>
                <a:gd name="T23" fmla="*/ 126 h 321"/>
                <a:gd name="T24" fmla="*/ 131 w 305"/>
                <a:gd name="T25" fmla="*/ 123 h 321"/>
                <a:gd name="T26" fmla="*/ 78 w 305"/>
                <a:gd name="T27" fmla="*/ 130 h 321"/>
                <a:gd name="T28" fmla="*/ 36 w 305"/>
                <a:gd name="T29" fmla="*/ 151 h 321"/>
                <a:gd name="T30" fmla="*/ 9 w 305"/>
                <a:gd name="T31" fmla="*/ 182 h 321"/>
                <a:gd name="T32" fmla="*/ 0 w 305"/>
                <a:gd name="T33" fmla="*/ 223 h 321"/>
                <a:gd name="T34" fmla="*/ 8 w 305"/>
                <a:gd name="T35" fmla="*/ 262 h 321"/>
                <a:gd name="T36" fmla="*/ 30 w 305"/>
                <a:gd name="T37" fmla="*/ 293 h 321"/>
                <a:gd name="T38" fmla="*/ 63 w 305"/>
                <a:gd name="T39" fmla="*/ 313 h 321"/>
                <a:gd name="T40" fmla="*/ 105 w 305"/>
                <a:gd name="T41" fmla="*/ 321 h 321"/>
                <a:gd name="T42" fmla="*/ 168 w 305"/>
                <a:gd name="T43" fmla="*/ 307 h 321"/>
                <a:gd name="T44" fmla="*/ 219 w 305"/>
                <a:gd name="T45" fmla="*/ 265 h 321"/>
                <a:gd name="T46" fmla="*/ 220 w 305"/>
                <a:gd name="T47" fmla="*/ 282 h 321"/>
                <a:gd name="T48" fmla="*/ 236 w 305"/>
                <a:gd name="T49" fmla="*/ 309 h 321"/>
                <a:gd name="T50" fmla="*/ 270 w 305"/>
                <a:gd name="T51" fmla="*/ 319 h 321"/>
                <a:gd name="T52" fmla="*/ 305 w 305"/>
                <a:gd name="T53" fmla="*/ 315 h 321"/>
                <a:gd name="T54" fmla="*/ 305 w 305"/>
                <a:gd name="T55" fmla="*/ 247 h 321"/>
                <a:gd name="T56" fmla="*/ 290 w 305"/>
                <a:gd name="T57" fmla="*/ 241 h 321"/>
                <a:gd name="T58" fmla="*/ 286 w 305"/>
                <a:gd name="T59" fmla="*/ 224 h 321"/>
                <a:gd name="T60" fmla="*/ 207 w 305"/>
                <a:gd name="T61" fmla="*/ 214 h 321"/>
                <a:gd name="T62" fmla="*/ 194 w 305"/>
                <a:gd name="T63" fmla="*/ 237 h 321"/>
                <a:gd name="T64" fmla="*/ 166 w 305"/>
                <a:gd name="T65" fmla="*/ 256 h 321"/>
                <a:gd name="T66" fmla="*/ 128 w 305"/>
                <a:gd name="T67" fmla="*/ 263 h 321"/>
                <a:gd name="T68" fmla="*/ 90 w 305"/>
                <a:gd name="T69" fmla="*/ 249 h 321"/>
                <a:gd name="T70" fmla="*/ 74 w 305"/>
                <a:gd name="T71" fmla="*/ 216 h 321"/>
                <a:gd name="T72" fmla="*/ 94 w 305"/>
                <a:gd name="T73" fmla="*/ 181 h 321"/>
                <a:gd name="T74" fmla="*/ 144 w 305"/>
                <a:gd name="T75" fmla="*/ 167 h 321"/>
                <a:gd name="T76" fmla="*/ 176 w 305"/>
                <a:gd name="T77" fmla="*/ 170 h 321"/>
                <a:gd name="T78" fmla="*/ 207 w 305"/>
                <a:gd name="T79" fmla="*/ 179 h 321"/>
                <a:gd name="T80" fmla="*/ 207 w 305"/>
                <a:gd name="T81" fmla="*/ 2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5" h="321">
                  <a:moveTo>
                    <a:pt x="286" y="224"/>
                  </a:moveTo>
                  <a:cubicBezTo>
                    <a:pt x="286" y="127"/>
                    <a:pt x="286" y="127"/>
                    <a:pt x="286" y="127"/>
                  </a:cubicBezTo>
                  <a:cubicBezTo>
                    <a:pt x="286" y="86"/>
                    <a:pt x="274" y="55"/>
                    <a:pt x="249" y="33"/>
                  </a:cubicBezTo>
                  <a:cubicBezTo>
                    <a:pt x="224" y="11"/>
                    <a:pt x="190" y="0"/>
                    <a:pt x="146" y="0"/>
                  </a:cubicBezTo>
                  <a:cubicBezTo>
                    <a:pt x="99" y="0"/>
                    <a:pt x="56" y="13"/>
                    <a:pt x="17" y="39"/>
                  </a:cubicBezTo>
                  <a:cubicBezTo>
                    <a:pt x="41" y="90"/>
                    <a:pt x="41" y="90"/>
                    <a:pt x="41" y="90"/>
                  </a:cubicBezTo>
                  <a:cubicBezTo>
                    <a:pt x="58" y="78"/>
                    <a:pt x="74" y="70"/>
                    <a:pt x="89" y="64"/>
                  </a:cubicBezTo>
                  <a:cubicBezTo>
                    <a:pt x="105" y="58"/>
                    <a:pt x="121" y="55"/>
                    <a:pt x="138" y="55"/>
                  </a:cubicBezTo>
                  <a:cubicBezTo>
                    <a:pt x="160" y="55"/>
                    <a:pt x="178" y="61"/>
                    <a:pt x="190" y="71"/>
                  </a:cubicBezTo>
                  <a:cubicBezTo>
                    <a:pt x="201" y="83"/>
                    <a:pt x="207" y="98"/>
                    <a:pt x="207" y="119"/>
                  </a:cubicBezTo>
                  <a:cubicBezTo>
                    <a:pt x="207" y="137"/>
                    <a:pt x="207" y="137"/>
                    <a:pt x="207" y="137"/>
                  </a:cubicBezTo>
                  <a:cubicBezTo>
                    <a:pt x="196" y="132"/>
                    <a:pt x="185" y="129"/>
                    <a:pt x="172" y="126"/>
                  </a:cubicBezTo>
                  <a:cubicBezTo>
                    <a:pt x="158" y="124"/>
                    <a:pt x="145" y="123"/>
                    <a:pt x="131" y="123"/>
                  </a:cubicBezTo>
                  <a:cubicBezTo>
                    <a:pt x="112" y="123"/>
                    <a:pt x="94" y="125"/>
                    <a:pt x="78" y="130"/>
                  </a:cubicBezTo>
                  <a:cubicBezTo>
                    <a:pt x="62" y="135"/>
                    <a:pt x="48" y="142"/>
                    <a:pt x="36" y="151"/>
                  </a:cubicBezTo>
                  <a:cubicBezTo>
                    <a:pt x="25" y="159"/>
                    <a:pt x="16" y="170"/>
                    <a:pt x="9" y="182"/>
                  </a:cubicBezTo>
                  <a:cubicBezTo>
                    <a:pt x="3" y="195"/>
                    <a:pt x="0" y="208"/>
                    <a:pt x="0" y="223"/>
                  </a:cubicBezTo>
                  <a:cubicBezTo>
                    <a:pt x="0" y="237"/>
                    <a:pt x="2" y="250"/>
                    <a:pt x="8" y="262"/>
                  </a:cubicBezTo>
                  <a:cubicBezTo>
                    <a:pt x="13" y="273"/>
                    <a:pt x="20" y="284"/>
                    <a:pt x="30" y="293"/>
                  </a:cubicBezTo>
                  <a:cubicBezTo>
                    <a:pt x="39" y="301"/>
                    <a:pt x="50" y="308"/>
                    <a:pt x="63" y="313"/>
                  </a:cubicBezTo>
                  <a:cubicBezTo>
                    <a:pt x="76" y="318"/>
                    <a:pt x="90" y="321"/>
                    <a:pt x="105" y="321"/>
                  </a:cubicBezTo>
                  <a:cubicBezTo>
                    <a:pt x="128" y="321"/>
                    <a:pt x="149" y="316"/>
                    <a:pt x="168" y="307"/>
                  </a:cubicBezTo>
                  <a:cubicBezTo>
                    <a:pt x="188" y="297"/>
                    <a:pt x="205" y="283"/>
                    <a:pt x="219" y="265"/>
                  </a:cubicBezTo>
                  <a:cubicBezTo>
                    <a:pt x="220" y="282"/>
                    <a:pt x="220" y="282"/>
                    <a:pt x="220" y="282"/>
                  </a:cubicBezTo>
                  <a:cubicBezTo>
                    <a:pt x="222" y="293"/>
                    <a:pt x="228" y="302"/>
                    <a:pt x="236" y="309"/>
                  </a:cubicBezTo>
                  <a:cubicBezTo>
                    <a:pt x="244" y="315"/>
                    <a:pt x="255" y="319"/>
                    <a:pt x="270" y="319"/>
                  </a:cubicBezTo>
                  <a:cubicBezTo>
                    <a:pt x="280" y="319"/>
                    <a:pt x="292" y="317"/>
                    <a:pt x="305" y="315"/>
                  </a:cubicBezTo>
                  <a:cubicBezTo>
                    <a:pt x="305" y="247"/>
                    <a:pt x="305" y="247"/>
                    <a:pt x="305" y="247"/>
                  </a:cubicBezTo>
                  <a:cubicBezTo>
                    <a:pt x="298" y="247"/>
                    <a:pt x="294" y="245"/>
                    <a:pt x="290" y="241"/>
                  </a:cubicBezTo>
                  <a:cubicBezTo>
                    <a:pt x="288" y="238"/>
                    <a:pt x="286" y="232"/>
                    <a:pt x="286" y="224"/>
                  </a:cubicBezTo>
                  <a:close/>
                  <a:moveTo>
                    <a:pt x="207" y="214"/>
                  </a:moveTo>
                  <a:cubicBezTo>
                    <a:pt x="207" y="223"/>
                    <a:pt x="202" y="230"/>
                    <a:pt x="194" y="237"/>
                  </a:cubicBezTo>
                  <a:cubicBezTo>
                    <a:pt x="187" y="245"/>
                    <a:pt x="178" y="251"/>
                    <a:pt x="166" y="256"/>
                  </a:cubicBezTo>
                  <a:cubicBezTo>
                    <a:pt x="154" y="261"/>
                    <a:pt x="141" y="263"/>
                    <a:pt x="128" y="263"/>
                  </a:cubicBezTo>
                  <a:cubicBezTo>
                    <a:pt x="113" y="263"/>
                    <a:pt x="100" y="258"/>
                    <a:pt x="90" y="249"/>
                  </a:cubicBezTo>
                  <a:cubicBezTo>
                    <a:pt x="80" y="241"/>
                    <a:pt x="74" y="229"/>
                    <a:pt x="74" y="216"/>
                  </a:cubicBezTo>
                  <a:cubicBezTo>
                    <a:pt x="74" y="202"/>
                    <a:pt x="81" y="190"/>
                    <a:pt x="94" y="181"/>
                  </a:cubicBezTo>
                  <a:cubicBezTo>
                    <a:pt x="107" y="172"/>
                    <a:pt x="124" y="167"/>
                    <a:pt x="144" y="167"/>
                  </a:cubicBezTo>
                  <a:cubicBezTo>
                    <a:pt x="154" y="167"/>
                    <a:pt x="165" y="168"/>
                    <a:pt x="176" y="170"/>
                  </a:cubicBezTo>
                  <a:cubicBezTo>
                    <a:pt x="187" y="173"/>
                    <a:pt x="198" y="175"/>
                    <a:pt x="207" y="179"/>
                  </a:cubicBezTo>
                  <a:lnTo>
                    <a:pt x="207" y="21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1" name="Freeform 16">
              <a:extLst>
                <a:ext uri="{FF2B5EF4-FFF2-40B4-BE49-F238E27FC236}">
                  <a16:creationId xmlns:a16="http://schemas.microsoft.com/office/drawing/2014/main" id="{AB4CA97E-3E27-401D-8307-D16225DE7579}"/>
                </a:ext>
              </a:extLst>
            </p:cNvPr>
            <p:cNvSpPr>
              <a:spLocks noSelect="1"/>
            </p:cNvSpPr>
            <p:nvPr/>
          </p:nvSpPr>
          <p:spPr bwMode="auto">
            <a:xfrm>
              <a:off x="10536238" y="558800"/>
              <a:ext cx="158750" cy="423863"/>
            </a:xfrm>
            <a:custGeom>
              <a:avLst/>
              <a:gdLst>
                <a:gd name="T0" fmla="*/ 53 w 501"/>
                <a:gd name="T1" fmla="*/ 279 h 1333"/>
                <a:gd name="T2" fmla="*/ 222 w 501"/>
                <a:gd name="T3" fmla="*/ 279 h 1333"/>
                <a:gd name="T4" fmla="*/ 222 w 501"/>
                <a:gd name="T5" fmla="*/ 1289 h 1333"/>
                <a:gd name="T6" fmla="*/ 266 w 501"/>
                <a:gd name="T7" fmla="*/ 1333 h 1333"/>
                <a:gd name="T8" fmla="*/ 456 w 501"/>
                <a:gd name="T9" fmla="*/ 1333 h 1333"/>
                <a:gd name="T10" fmla="*/ 501 w 501"/>
                <a:gd name="T11" fmla="*/ 1289 h 1333"/>
                <a:gd name="T12" fmla="*/ 501 w 501"/>
                <a:gd name="T13" fmla="*/ 44 h 1333"/>
                <a:gd name="T14" fmla="*/ 456 w 501"/>
                <a:gd name="T15" fmla="*/ 0 h 1333"/>
                <a:gd name="T16" fmla="*/ 266 w 501"/>
                <a:gd name="T17" fmla="*/ 0 h 1333"/>
                <a:gd name="T18" fmla="*/ 266 w 501"/>
                <a:gd name="T19" fmla="*/ 0 h 1333"/>
                <a:gd name="T20" fmla="*/ 143 w 501"/>
                <a:gd name="T21" fmla="*/ 0 h 1333"/>
                <a:gd name="T22" fmla="*/ 77 w 501"/>
                <a:gd name="T23" fmla="*/ 46 h 1333"/>
                <a:gd name="T24" fmla="*/ 11 w 501"/>
                <a:gd name="T25" fmla="*/ 218 h 1333"/>
                <a:gd name="T26" fmla="*/ 53 w 501"/>
                <a:gd name="T27" fmla="*/ 279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1" h="1333">
                  <a:moveTo>
                    <a:pt x="53" y="279"/>
                  </a:moveTo>
                  <a:cubicBezTo>
                    <a:pt x="222" y="279"/>
                    <a:pt x="222" y="279"/>
                    <a:pt x="222" y="279"/>
                  </a:cubicBezTo>
                  <a:cubicBezTo>
                    <a:pt x="222" y="1289"/>
                    <a:pt x="222" y="1289"/>
                    <a:pt x="222" y="1289"/>
                  </a:cubicBezTo>
                  <a:cubicBezTo>
                    <a:pt x="222" y="1313"/>
                    <a:pt x="242" y="1333"/>
                    <a:pt x="266" y="1333"/>
                  </a:cubicBezTo>
                  <a:cubicBezTo>
                    <a:pt x="456" y="1333"/>
                    <a:pt x="456" y="1333"/>
                    <a:pt x="456" y="1333"/>
                  </a:cubicBezTo>
                  <a:cubicBezTo>
                    <a:pt x="481" y="1333"/>
                    <a:pt x="501" y="1313"/>
                    <a:pt x="501" y="1289"/>
                  </a:cubicBezTo>
                  <a:cubicBezTo>
                    <a:pt x="501" y="44"/>
                    <a:pt x="501" y="44"/>
                    <a:pt x="501" y="44"/>
                  </a:cubicBezTo>
                  <a:cubicBezTo>
                    <a:pt x="501" y="20"/>
                    <a:pt x="481" y="0"/>
                    <a:pt x="456" y="0"/>
                  </a:cubicBezTo>
                  <a:cubicBezTo>
                    <a:pt x="266" y="0"/>
                    <a:pt x="266" y="0"/>
                    <a:pt x="266" y="0"/>
                  </a:cubicBezTo>
                  <a:cubicBezTo>
                    <a:pt x="266" y="0"/>
                    <a:pt x="266" y="0"/>
                    <a:pt x="266" y="0"/>
                  </a:cubicBezTo>
                  <a:cubicBezTo>
                    <a:pt x="143" y="0"/>
                    <a:pt x="143" y="0"/>
                    <a:pt x="143" y="0"/>
                  </a:cubicBezTo>
                  <a:cubicBezTo>
                    <a:pt x="114" y="0"/>
                    <a:pt x="87" y="18"/>
                    <a:pt x="77" y="46"/>
                  </a:cubicBezTo>
                  <a:cubicBezTo>
                    <a:pt x="11" y="218"/>
                    <a:pt x="11" y="218"/>
                    <a:pt x="11" y="218"/>
                  </a:cubicBezTo>
                  <a:cubicBezTo>
                    <a:pt x="0" y="247"/>
                    <a:pt x="21" y="279"/>
                    <a:pt x="53" y="279"/>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2" name="Freeform 17">
              <a:extLst>
                <a:ext uri="{FF2B5EF4-FFF2-40B4-BE49-F238E27FC236}">
                  <a16:creationId xmlns:a16="http://schemas.microsoft.com/office/drawing/2014/main" id="{3273F994-CF51-4D10-95D2-A98DEAD964ED}"/>
                </a:ext>
              </a:extLst>
            </p:cNvPr>
            <p:cNvSpPr>
              <a:spLocks noSelect="1"/>
            </p:cNvSpPr>
            <p:nvPr/>
          </p:nvSpPr>
          <p:spPr bwMode="auto">
            <a:xfrm>
              <a:off x="10753726" y="644525"/>
              <a:ext cx="341313" cy="338138"/>
            </a:xfrm>
            <a:custGeom>
              <a:avLst/>
              <a:gdLst>
                <a:gd name="T0" fmla="*/ 509 w 1074"/>
                <a:gd name="T1" fmla="*/ 1067 h 1067"/>
                <a:gd name="T2" fmla="*/ 534 w 1074"/>
                <a:gd name="T3" fmla="*/ 1067 h 1067"/>
                <a:gd name="T4" fmla="*/ 889 w 1074"/>
                <a:gd name="T5" fmla="*/ 930 h 1067"/>
                <a:gd name="T6" fmla="*/ 1061 w 1074"/>
                <a:gd name="T7" fmla="*/ 564 h 1067"/>
                <a:gd name="T8" fmla="*/ 558 w 1074"/>
                <a:gd name="T9" fmla="*/ 13 h 1067"/>
                <a:gd name="T10" fmla="*/ 7 w 1074"/>
                <a:gd name="T11" fmla="*/ 515 h 1067"/>
                <a:gd name="T12" fmla="*/ 144 w 1074"/>
                <a:gd name="T13" fmla="*/ 895 h 1067"/>
                <a:gd name="T14" fmla="*/ 509 w 1074"/>
                <a:gd name="T15" fmla="*/ 1067 h 1067"/>
                <a:gd name="T16" fmla="*/ 352 w 1074"/>
                <a:gd name="T17" fmla="*/ 341 h 1067"/>
                <a:gd name="T18" fmla="*/ 533 w 1074"/>
                <a:gd name="T19" fmla="*/ 271 h 1067"/>
                <a:gd name="T20" fmla="*/ 546 w 1074"/>
                <a:gd name="T21" fmla="*/ 271 h 1067"/>
                <a:gd name="T22" fmla="*/ 732 w 1074"/>
                <a:gd name="T23" fmla="*/ 359 h 1067"/>
                <a:gd name="T24" fmla="*/ 802 w 1074"/>
                <a:gd name="T25" fmla="*/ 552 h 1067"/>
                <a:gd name="T26" fmla="*/ 715 w 1074"/>
                <a:gd name="T27" fmla="*/ 738 h 1067"/>
                <a:gd name="T28" fmla="*/ 521 w 1074"/>
                <a:gd name="T29" fmla="*/ 808 h 1067"/>
                <a:gd name="T30" fmla="*/ 265 w 1074"/>
                <a:gd name="T31" fmla="*/ 527 h 1067"/>
                <a:gd name="T32" fmla="*/ 352 w 1074"/>
                <a:gd name="T33" fmla="*/ 341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4" h="1067">
                  <a:moveTo>
                    <a:pt x="509" y="1067"/>
                  </a:moveTo>
                  <a:cubicBezTo>
                    <a:pt x="518" y="1067"/>
                    <a:pt x="526" y="1067"/>
                    <a:pt x="534" y="1067"/>
                  </a:cubicBezTo>
                  <a:cubicBezTo>
                    <a:pt x="666" y="1067"/>
                    <a:pt x="791" y="1019"/>
                    <a:pt x="889" y="930"/>
                  </a:cubicBezTo>
                  <a:cubicBezTo>
                    <a:pt x="993" y="835"/>
                    <a:pt x="1054" y="705"/>
                    <a:pt x="1061" y="564"/>
                  </a:cubicBezTo>
                  <a:cubicBezTo>
                    <a:pt x="1074" y="274"/>
                    <a:pt x="849" y="26"/>
                    <a:pt x="558" y="13"/>
                  </a:cubicBezTo>
                  <a:cubicBezTo>
                    <a:pt x="268" y="0"/>
                    <a:pt x="20" y="225"/>
                    <a:pt x="7" y="515"/>
                  </a:cubicBezTo>
                  <a:cubicBezTo>
                    <a:pt x="0" y="656"/>
                    <a:pt x="49" y="791"/>
                    <a:pt x="144" y="895"/>
                  </a:cubicBezTo>
                  <a:cubicBezTo>
                    <a:pt x="238" y="999"/>
                    <a:pt x="368" y="1060"/>
                    <a:pt x="509" y="1067"/>
                  </a:cubicBezTo>
                  <a:close/>
                  <a:moveTo>
                    <a:pt x="352" y="341"/>
                  </a:moveTo>
                  <a:cubicBezTo>
                    <a:pt x="402" y="296"/>
                    <a:pt x="466" y="271"/>
                    <a:pt x="533" y="271"/>
                  </a:cubicBezTo>
                  <a:cubicBezTo>
                    <a:pt x="538" y="271"/>
                    <a:pt x="542" y="271"/>
                    <a:pt x="546" y="271"/>
                  </a:cubicBezTo>
                  <a:cubicBezTo>
                    <a:pt x="618" y="275"/>
                    <a:pt x="684" y="306"/>
                    <a:pt x="732" y="359"/>
                  </a:cubicBezTo>
                  <a:cubicBezTo>
                    <a:pt x="781" y="412"/>
                    <a:pt x="806" y="480"/>
                    <a:pt x="802" y="552"/>
                  </a:cubicBezTo>
                  <a:cubicBezTo>
                    <a:pt x="799" y="624"/>
                    <a:pt x="768" y="690"/>
                    <a:pt x="715" y="738"/>
                  </a:cubicBezTo>
                  <a:cubicBezTo>
                    <a:pt x="662" y="787"/>
                    <a:pt x="593" y="812"/>
                    <a:pt x="521" y="808"/>
                  </a:cubicBezTo>
                  <a:cubicBezTo>
                    <a:pt x="373" y="802"/>
                    <a:pt x="258" y="676"/>
                    <a:pt x="265" y="527"/>
                  </a:cubicBezTo>
                  <a:cubicBezTo>
                    <a:pt x="268" y="456"/>
                    <a:pt x="300" y="390"/>
                    <a:pt x="352" y="341"/>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3" name="Freeform 18">
              <a:extLst>
                <a:ext uri="{FF2B5EF4-FFF2-40B4-BE49-F238E27FC236}">
                  <a16:creationId xmlns:a16="http://schemas.microsoft.com/office/drawing/2014/main" id="{4A1D1810-4B15-4B55-B364-8F742671ADCD}"/>
                </a:ext>
              </a:extLst>
            </p:cNvPr>
            <p:cNvSpPr>
              <a:spLocks noSelect="1"/>
            </p:cNvSpPr>
            <p:nvPr/>
          </p:nvSpPr>
          <p:spPr bwMode="auto">
            <a:xfrm>
              <a:off x="10937876" y="1176338"/>
              <a:ext cx="50800" cy="100013"/>
            </a:xfrm>
            <a:custGeom>
              <a:avLst/>
              <a:gdLst>
                <a:gd name="T0" fmla="*/ 0 w 163"/>
                <a:gd name="T1" fmla="*/ 3 h 311"/>
                <a:gd name="T2" fmla="*/ 0 w 163"/>
                <a:gd name="T3" fmla="*/ 311 h 311"/>
                <a:gd name="T4" fmla="*/ 52 w 163"/>
                <a:gd name="T5" fmla="*/ 311 h 311"/>
                <a:gd name="T6" fmla="*/ 52 w 163"/>
                <a:gd name="T7" fmla="*/ 121 h 311"/>
                <a:gd name="T8" fmla="*/ 94 w 163"/>
                <a:gd name="T9" fmla="*/ 68 h 311"/>
                <a:gd name="T10" fmla="*/ 163 w 163"/>
                <a:gd name="T11" fmla="*/ 48 h 311"/>
                <a:gd name="T12" fmla="*/ 163 w 163"/>
                <a:gd name="T13" fmla="*/ 1 h 311"/>
                <a:gd name="T14" fmla="*/ 156 w 163"/>
                <a:gd name="T15" fmla="*/ 0 h 311"/>
                <a:gd name="T16" fmla="*/ 145 w 163"/>
                <a:gd name="T17" fmla="*/ 0 h 311"/>
                <a:gd name="T18" fmla="*/ 90 w 163"/>
                <a:gd name="T19" fmla="*/ 22 h 311"/>
                <a:gd name="T20" fmla="*/ 48 w 163"/>
                <a:gd name="T21" fmla="*/ 74 h 311"/>
                <a:gd name="T22" fmla="*/ 48 w 163"/>
                <a:gd name="T23" fmla="*/ 3 h 311"/>
                <a:gd name="T24" fmla="*/ 0 w 163"/>
                <a:gd name="T25" fmla="*/ 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 h="311">
                  <a:moveTo>
                    <a:pt x="0" y="3"/>
                  </a:moveTo>
                  <a:cubicBezTo>
                    <a:pt x="0" y="311"/>
                    <a:pt x="0" y="311"/>
                    <a:pt x="0" y="311"/>
                  </a:cubicBezTo>
                  <a:cubicBezTo>
                    <a:pt x="52" y="311"/>
                    <a:pt x="52" y="311"/>
                    <a:pt x="52" y="311"/>
                  </a:cubicBezTo>
                  <a:cubicBezTo>
                    <a:pt x="52" y="121"/>
                    <a:pt x="52" y="121"/>
                    <a:pt x="52" y="121"/>
                  </a:cubicBezTo>
                  <a:cubicBezTo>
                    <a:pt x="60" y="98"/>
                    <a:pt x="74" y="81"/>
                    <a:pt x="94" y="68"/>
                  </a:cubicBezTo>
                  <a:cubicBezTo>
                    <a:pt x="114" y="56"/>
                    <a:pt x="137" y="49"/>
                    <a:pt x="163" y="48"/>
                  </a:cubicBezTo>
                  <a:cubicBezTo>
                    <a:pt x="163" y="1"/>
                    <a:pt x="163" y="1"/>
                    <a:pt x="163" y="1"/>
                  </a:cubicBezTo>
                  <a:cubicBezTo>
                    <a:pt x="161" y="0"/>
                    <a:pt x="158" y="0"/>
                    <a:pt x="156" y="0"/>
                  </a:cubicBezTo>
                  <a:cubicBezTo>
                    <a:pt x="145" y="0"/>
                    <a:pt x="145" y="0"/>
                    <a:pt x="145" y="0"/>
                  </a:cubicBezTo>
                  <a:cubicBezTo>
                    <a:pt x="126" y="2"/>
                    <a:pt x="107" y="9"/>
                    <a:pt x="90" y="22"/>
                  </a:cubicBezTo>
                  <a:cubicBezTo>
                    <a:pt x="73" y="36"/>
                    <a:pt x="59" y="53"/>
                    <a:pt x="48" y="74"/>
                  </a:cubicBezTo>
                  <a:cubicBezTo>
                    <a:pt x="48" y="3"/>
                    <a:pt x="48" y="3"/>
                    <a:pt x="48" y="3"/>
                  </a:cubicBezTo>
                  <a:lnTo>
                    <a:pt x="0" y="3"/>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4" name="Freeform 19">
              <a:extLst>
                <a:ext uri="{FF2B5EF4-FFF2-40B4-BE49-F238E27FC236}">
                  <a16:creationId xmlns:a16="http://schemas.microsoft.com/office/drawing/2014/main" id="{E87A277A-5C95-4DD1-B5BE-83F7925BE34A}"/>
                </a:ext>
              </a:extLst>
            </p:cNvPr>
            <p:cNvSpPr>
              <a:spLocks noSelect="1"/>
            </p:cNvSpPr>
            <p:nvPr/>
          </p:nvSpPr>
          <p:spPr bwMode="auto">
            <a:xfrm>
              <a:off x="10421938" y="1176338"/>
              <a:ext cx="85725" cy="100013"/>
            </a:xfrm>
            <a:custGeom>
              <a:avLst/>
              <a:gdLst>
                <a:gd name="T0" fmla="*/ 215 w 267"/>
                <a:gd name="T1" fmla="*/ 314 h 314"/>
                <a:gd name="T2" fmla="*/ 267 w 267"/>
                <a:gd name="T3" fmla="*/ 314 h 314"/>
                <a:gd name="T4" fmla="*/ 267 w 267"/>
                <a:gd name="T5" fmla="*/ 130 h 314"/>
                <a:gd name="T6" fmla="*/ 263 w 267"/>
                <a:gd name="T7" fmla="*/ 78 h 314"/>
                <a:gd name="T8" fmla="*/ 248 w 267"/>
                <a:gd name="T9" fmla="*/ 37 h 314"/>
                <a:gd name="T10" fmla="*/ 219 w 267"/>
                <a:gd name="T11" fmla="*/ 10 h 314"/>
                <a:gd name="T12" fmla="*/ 175 w 267"/>
                <a:gd name="T13" fmla="*/ 0 h 314"/>
                <a:gd name="T14" fmla="*/ 100 w 267"/>
                <a:gd name="T15" fmla="*/ 20 h 314"/>
                <a:gd name="T16" fmla="*/ 47 w 267"/>
                <a:gd name="T17" fmla="*/ 72 h 314"/>
                <a:gd name="T18" fmla="*/ 47 w 267"/>
                <a:gd name="T19" fmla="*/ 6 h 314"/>
                <a:gd name="T20" fmla="*/ 0 w 267"/>
                <a:gd name="T21" fmla="*/ 6 h 314"/>
                <a:gd name="T22" fmla="*/ 0 w 267"/>
                <a:gd name="T23" fmla="*/ 314 h 314"/>
                <a:gd name="T24" fmla="*/ 52 w 267"/>
                <a:gd name="T25" fmla="*/ 314 h 314"/>
                <a:gd name="T26" fmla="*/ 52 w 267"/>
                <a:gd name="T27" fmla="*/ 128 h 314"/>
                <a:gd name="T28" fmla="*/ 68 w 267"/>
                <a:gd name="T29" fmla="*/ 95 h 314"/>
                <a:gd name="T30" fmla="*/ 92 w 267"/>
                <a:gd name="T31" fmla="*/ 70 h 314"/>
                <a:gd name="T32" fmla="*/ 123 w 267"/>
                <a:gd name="T33" fmla="*/ 53 h 314"/>
                <a:gd name="T34" fmla="*/ 154 w 267"/>
                <a:gd name="T35" fmla="*/ 47 h 314"/>
                <a:gd name="T36" fmla="*/ 200 w 267"/>
                <a:gd name="T37" fmla="*/ 69 h 314"/>
                <a:gd name="T38" fmla="*/ 215 w 267"/>
                <a:gd name="T39" fmla="*/ 141 h 314"/>
                <a:gd name="T40" fmla="*/ 215 w 267"/>
                <a:gd name="T4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 h="314">
                  <a:moveTo>
                    <a:pt x="215" y="314"/>
                  </a:moveTo>
                  <a:cubicBezTo>
                    <a:pt x="267" y="314"/>
                    <a:pt x="267" y="314"/>
                    <a:pt x="267" y="314"/>
                  </a:cubicBezTo>
                  <a:cubicBezTo>
                    <a:pt x="267" y="130"/>
                    <a:pt x="267" y="130"/>
                    <a:pt x="267" y="130"/>
                  </a:cubicBezTo>
                  <a:cubicBezTo>
                    <a:pt x="267" y="111"/>
                    <a:pt x="266" y="94"/>
                    <a:pt x="263" y="78"/>
                  </a:cubicBezTo>
                  <a:cubicBezTo>
                    <a:pt x="260" y="63"/>
                    <a:pt x="255" y="49"/>
                    <a:pt x="248" y="37"/>
                  </a:cubicBezTo>
                  <a:cubicBezTo>
                    <a:pt x="241" y="26"/>
                    <a:pt x="231" y="17"/>
                    <a:pt x="219" y="10"/>
                  </a:cubicBezTo>
                  <a:cubicBezTo>
                    <a:pt x="208" y="4"/>
                    <a:pt x="193" y="0"/>
                    <a:pt x="175" y="0"/>
                  </a:cubicBezTo>
                  <a:cubicBezTo>
                    <a:pt x="148" y="0"/>
                    <a:pt x="123" y="7"/>
                    <a:pt x="100" y="20"/>
                  </a:cubicBezTo>
                  <a:cubicBezTo>
                    <a:pt x="77" y="33"/>
                    <a:pt x="59" y="50"/>
                    <a:pt x="47" y="72"/>
                  </a:cubicBezTo>
                  <a:cubicBezTo>
                    <a:pt x="47" y="6"/>
                    <a:pt x="47" y="6"/>
                    <a:pt x="47" y="6"/>
                  </a:cubicBezTo>
                  <a:cubicBezTo>
                    <a:pt x="0" y="6"/>
                    <a:pt x="0" y="6"/>
                    <a:pt x="0" y="6"/>
                  </a:cubicBezTo>
                  <a:cubicBezTo>
                    <a:pt x="0" y="314"/>
                    <a:pt x="0" y="314"/>
                    <a:pt x="0" y="314"/>
                  </a:cubicBezTo>
                  <a:cubicBezTo>
                    <a:pt x="52" y="314"/>
                    <a:pt x="52" y="314"/>
                    <a:pt x="52" y="314"/>
                  </a:cubicBezTo>
                  <a:cubicBezTo>
                    <a:pt x="52" y="128"/>
                    <a:pt x="52" y="128"/>
                    <a:pt x="52" y="128"/>
                  </a:cubicBezTo>
                  <a:cubicBezTo>
                    <a:pt x="55" y="116"/>
                    <a:pt x="61" y="105"/>
                    <a:pt x="68" y="95"/>
                  </a:cubicBezTo>
                  <a:cubicBezTo>
                    <a:pt x="75" y="86"/>
                    <a:pt x="83" y="77"/>
                    <a:pt x="92" y="70"/>
                  </a:cubicBezTo>
                  <a:cubicBezTo>
                    <a:pt x="102" y="63"/>
                    <a:pt x="112" y="57"/>
                    <a:pt x="123" y="53"/>
                  </a:cubicBezTo>
                  <a:cubicBezTo>
                    <a:pt x="133" y="49"/>
                    <a:pt x="144" y="47"/>
                    <a:pt x="154" y="47"/>
                  </a:cubicBezTo>
                  <a:cubicBezTo>
                    <a:pt x="175" y="47"/>
                    <a:pt x="190" y="54"/>
                    <a:pt x="200" y="69"/>
                  </a:cubicBezTo>
                  <a:cubicBezTo>
                    <a:pt x="210" y="84"/>
                    <a:pt x="215" y="108"/>
                    <a:pt x="215" y="141"/>
                  </a:cubicBezTo>
                  <a:lnTo>
                    <a:pt x="215" y="31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5" name="Freeform 20">
              <a:extLst>
                <a:ext uri="{FF2B5EF4-FFF2-40B4-BE49-F238E27FC236}">
                  <a16:creationId xmlns:a16="http://schemas.microsoft.com/office/drawing/2014/main" id="{901A9275-F8BD-46FC-BC0A-0108E725857C}"/>
                </a:ext>
              </a:extLst>
            </p:cNvPr>
            <p:cNvSpPr>
              <a:spLocks noSelect="1"/>
            </p:cNvSpPr>
            <p:nvPr/>
          </p:nvSpPr>
          <p:spPr bwMode="auto">
            <a:xfrm>
              <a:off x="10420351" y="1368425"/>
              <a:ext cx="58738" cy="100013"/>
            </a:xfrm>
            <a:custGeom>
              <a:avLst/>
              <a:gdLst>
                <a:gd name="T0" fmla="*/ 169 w 185"/>
                <a:gd name="T1" fmla="*/ 0 h 314"/>
                <a:gd name="T2" fmla="*/ 143 w 185"/>
                <a:gd name="T3" fmla="*/ 5 h 314"/>
                <a:gd name="T4" fmla="*/ 117 w 185"/>
                <a:gd name="T5" fmla="*/ 20 h 314"/>
                <a:gd name="T6" fmla="*/ 93 w 185"/>
                <a:gd name="T7" fmla="*/ 42 h 314"/>
                <a:gd name="T8" fmla="*/ 73 w 185"/>
                <a:gd name="T9" fmla="*/ 70 h 314"/>
                <a:gd name="T10" fmla="*/ 73 w 185"/>
                <a:gd name="T11" fmla="*/ 4 h 314"/>
                <a:gd name="T12" fmla="*/ 0 w 185"/>
                <a:gd name="T13" fmla="*/ 4 h 314"/>
                <a:gd name="T14" fmla="*/ 0 w 185"/>
                <a:gd name="T15" fmla="*/ 314 h 314"/>
                <a:gd name="T16" fmla="*/ 80 w 185"/>
                <a:gd name="T17" fmla="*/ 314 h 314"/>
                <a:gd name="T18" fmla="*/ 80 w 185"/>
                <a:gd name="T19" fmla="*/ 127 h 314"/>
                <a:gd name="T20" fmla="*/ 120 w 185"/>
                <a:gd name="T21" fmla="*/ 87 h 314"/>
                <a:gd name="T22" fmla="*/ 185 w 185"/>
                <a:gd name="T23" fmla="*/ 73 h 314"/>
                <a:gd name="T24" fmla="*/ 185 w 185"/>
                <a:gd name="T25" fmla="*/ 1 h 314"/>
                <a:gd name="T26" fmla="*/ 179 w 185"/>
                <a:gd name="T27" fmla="*/ 0 h 314"/>
                <a:gd name="T28" fmla="*/ 169 w 185"/>
                <a:gd name="T2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314">
                  <a:moveTo>
                    <a:pt x="169" y="0"/>
                  </a:moveTo>
                  <a:cubicBezTo>
                    <a:pt x="160" y="0"/>
                    <a:pt x="152" y="2"/>
                    <a:pt x="143" y="5"/>
                  </a:cubicBezTo>
                  <a:cubicBezTo>
                    <a:pt x="134" y="8"/>
                    <a:pt x="125" y="13"/>
                    <a:pt x="117" y="20"/>
                  </a:cubicBezTo>
                  <a:cubicBezTo>
                    <a:pt x="108" y="26"/>
                    <a:pt x="100" y="33"/>
                    <a:pt x="93" y="42"/>
                  </a:cubicBezTo>
                  <a:cubicBezTo>
                    <a:pt x="85" y="50"/>
                    <a:pt x="79" y="60"/>
                    <a:pt x="73" y="70"/>
                  </a:cubicBezTo>
                  <a:cubicBezTo>
                    <a:pt x="73" y="4"/>
                    <a:pt x="73" y="4"/>
                    <a:pt x="73" y="4"/>
                  </a:cubicBezTo>
                  <a:cubicBezTo>
                    <a:pt x="0" y="4"/>
                    <a:pt x="0" y="4"/>
                    <a:pt x="0" y="4"/>
                  </a:cubicBezTo>
                  <a:cubicBezTo>
                    <a:pt x="0" y="314"/>
                    <a:pt x="0" y="314"/>
                    <a:pt x="0" y="314"/>
                  </a:cubicBezTo>
                  <a:cubicBezTo>
                    <a:pt x="80" y="314"/>
                    <a:pt x="80" y="314"/>
                    <a:pt x="80" y="314"/>
                  </a:cubicBezTo>
                  <a:cubicBezTo>
                    <a:pt x="80" y="127"/>
                    <a:pt x="80" y="127"/>
                    <a:pt x="80" y="127"/>
                  </a:cubicBezTo>
                  <a:cubicBezTo>
                    <a:pt x="88" y="109"/>
                    <a:pt x="101" y="96"/>
                    <a:pt x="120" y="87"/>
                  </a:cubicBezTo>
                  <a:cubicBezTo>
                    <a:pt x="139" y="78"/>
                    <a:pt x="161" y="73"/>
                    <a:pt x="185" y="73"/>
                  </a:cubicBezTo>
                  <a:cubicBezTo>
                    <a:pt x="185" y="1"/>
                    <a:pt x="185" y="1"/>
                    <a:pt x="185" y="1"/>
                  </a:cubicBezTo>
                  <a:cubicBezTo>
                    <a:pt x="183" y="0"/>
                    <a:pt x="181" y="0"/>
                    <a:pt x="179" y="0"/>
                  </a:cubicBezTo>
                  <a:lnTo>
                    <a:pt x="169"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6" name="Freeform 21">
              <a:extLst>
                <a:ext uri="{FF2B5EF4-FFF2-40B4-BE49-F238E27FC236}">
                  <a16:creationId xmlns:a16="http://schemas.microsoft.com/office/drawing/2014/main" id="{E50AFE3F-757D-4DB8-B224-21D34A06206D}"/>
                </a:ext>
              </a:extLst>
            </p:cNvPr>
            <p:cNvSpPr>
              <a:spLocks noSelect="1"/>
            </p:cNvSpPr>
            <p:nvPr/>
          </p:nvSpPr>
          <p:spPr bwMode="auto">
            <a:xfrm>
              <a:off x="11598276" y="1368425"/>
              <a:ext cx="58738" cy="100013"/>
            </a:xfrm>
            <a:custGeom>
              <a:avLst/>
              <a:gdLst>
                <a:gd name="T0" fmla="*/ 169 w 185"/>
                <a:gd name="T1" fmla="*/ 0 h 314"/>
                <a:gd name="T2" fmla="*/ 143 w 185"/>
                <a:gd name="T3" fmla="*/ 5 h 314"/>
                <a:gd name="T4" fmla="*/ 117 w 185"/>
                <a:gd name="T5" fmla="*/ 20 h 314"/>
                <a:gd name="T6" fmla="*/ 92 w 185"/>
                <a:gd name="T7" fmla="*/ 42 h 314"/>
                <a:gd name="T8" fmla="*/ 73 w 185"/>
                <a:gd name="T9" fmla="*/ 70 h 314"/>
                <a:gd name="T10" fmla="*/ 73 w 185"/>
                <a:gd name="T11" fmla="*/ 4 h 314"/>
                <a:gd name="T12" fmla="*/ 0 w 185"/>
                <a:gd name="T13" fmla="*/ 4 h 314"/>
                <a:gd name="T14" fmla="*/ 0 w 185"/>
                <a:gd name="T15" fmla="*/ 314 h 314"/>
                <a:gd name="T16" fmla="*/ 79 w 185"/>
                <a:gd name="T17" fmla="*/ 314 h 314"/>
                <a:gd name="T18" fmla="*/ 79 w 185"/>
                <a:gd name="T19" fmla="*/ 127 h 314"/>
                <a:gd name="T20" fmla="*/ 120 w 185"/>
                <a:gd name="T21" fmla="*/ 87 h 314"/>
                <a:gd name="T22" fmla="*/ 185 w 185"/>
                <a:gd name="T23" fmla="*/ 73 h 314"/>
                <a:gd name="T24" fmla="*/ 185 w 185"/>
                <a:gd name="T25" fmla="*/ 1 h 314"/>
                <a:gd name="T26" fmla="*/ 178 w 185"/>
                <a:gd name="T27" fmla="*/ 0 h 314"/>
                <a:gd name="T28" fmla="*/ 169 w 185"/>
                <a:gd name="T2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314">
                  <a:moveTo>
                    <a:pt x="169" y="0"/>
                  </a:moveTo>
                  <a:cubicBezTo>
                    <a:pt x="160" y="0"/>
                    <a:pt x="152" y="2"/>
                    <a:pt x="143" y="5"/>
                  </a:cubicBezTo>
                  <a:cubicBezTo>
                    <a:pt x="134" y="8"/>
                    <a:pt x="125" y="13"/>
                    <a:pt x="117" y="20"/>
                  </a:cubicBezTo>
                  <a:cubicBezTo>
                    <a:pt x="108" y="26"/>
                    <a:pt x="100" y="33"/>
                    <a:pt x="92" y="42"/>
                  </a:cubicBezTo>
                  <a:cubicBezTo>
                    <a:pt x="85" y="50"/>
                    <a:pt x="78" y="60"/>
                    <a:pt x="73" y="70"/>
                  </a:cubicBezTo>
                  <a:cubicBezTo>
                    <a:pt x="73" y="4"/>
                    <a:pt x="73" y="4"/>
                    <a:pt x="73" y="4"/>
                  </a:cubicBezTo>
                  <a:cubicBezTo>
                    <a:pt x="0" y="4"/>
                    <a:pt x="0" y="4"/>
                    <a:pt x="0" y="4"/>
                  </a:cubicBezTo>
                  <a:cubicBezTo>
                    <a:pt x="0" y="314"/>
                    <a:pt x="0" y="314"/>
                    <a:pt x="0" y="314"/>
                  </a:cubicBezTo>
                  <a:cubicBezTo>
                    <a:pt x="79" y="314"/>
                    <a:pt x="79" y="314"/>
                    <a:pt x="79" y="314"/>
                  </a:cubicBezTo>
                  <a:cubicBezTo>
                    <a:pt x="79" y="127"/>
                    <a:pt x="79" y="127"/>
                    <a:pt x="79" y="127"/>
                  </a:cubicBezTo>
                  <a:cubicBezTo>
                    <a:pt x="88" y="109"/>
                    <a:pt x="101" y="96"/>
                    <a:pt x="120" y="87"/>
                  </a:cubicBezTo>
                  <a:cubicBezTo>
                    <a:pt x="139" y="78"/>
                    <a:pt x="161" y="73"/>
                    <a:pt x="185" y="73"/>
                  </a:cubicBezTo>
                  <a:cubicBezTo>
                    <a:pt x="185" y="1"/>
                    <a:pt x="185" y="1"/>
                    <a:pt x="185" y="1"/>
                  </a:cubicBezTo>
                  <a:cubicBezTo>
                    <a:pt x="183" y="0"/>
                    <a:pt x="181" y="0"/>
                    <a:pt x="178" y="0"/>
                  </a:cubicBezTo>
                  <a:lnTo>
                    <a:pt x="169"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7" name="Rectangle 22">
              <a:extLst>
                <a:ext uri="{FF2B5EF4-FFF2-40B4-BE49-F238E27FC236}">
                  <a16:creationId xmlns:a16="http://schemas.microsoft.com/office/drawing/2014/main" id="{D9EA95CE-5A27-4A79-BC51-1BB05D5550B7}"/>
                </a:ext>
              </a:extLst>
            </p:cNvPr>
            <p:cNvSpPr>
              <a:spLocks noSelect="1" noChangeArrowheads="1"/>
            </p:cNvSpPr>
            <p:nvPr/>
          </p:nvSpPr>
          <p:spPr bwMode="auto">
            <a:xfrm>
              <a:off x="11312526" y="1370013"/>
              <a:ext cx="25400" cy="98425"/>
            </a:xfrm>
            <a:prstGeom prst="rect">
              <a:avLst/>
            </a:prstGeom>
            <a:solidFill>
              <a:srgbClr val="1D3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8" name="Freeform 23">
              <a:extLst>
                <a:ext uri="{FF2B5EF4-FFF2-40B4-BE49-F238E27FC236}">
                  <a16:creationId xmlns:a16="http://schemas.microsoft.com/office/drawing/2014/main" id="{8E1C9C2C-3922-4CCC-8A01-68A424D56A9B}"/>
                </a:ext>
              </a:extLst>
            </p:cNvPr>
            <p:cNvSpPr>
              <a:spLocks noSelect="1"/>
            </p:cNvSpPr>
            <p:nvPr/>
          </p:nvSpPr>
          <p:spPr bwMode="auto">
            <a:xfrm>
              <a:off x="11306176" y="1176338"/>
              <a:ext cx="98425" cy="101600"/>
            </a:xfrm>
            <a:custGeom>
              <a:avLst/>
              <a:gdLst>
                <a:gd name="T0" fmla="*/ 268 w 311"/>
                <a:gd name="T1" fmla="*/ 272 h 320"/>
                <a:gd name="T2" fmla="*/ 300 w 311"/>
                <a:gd name="T3" fmla="*/ 221 h 320"/>
                <a:gd name="T4" fmla="*/ 311 w 311"/>
                <a:gd name="T5" fmla="*/ 160 h 320"/>
                <a:gd name="T6" fmla="*/ 299 w 311"/>
                <a:gd name="T7" fmla="*/ 99 h 320"/>
                <a:gd name="T8" fmla="*/ 268 w 311"/>
                <a:gd name="T9" fmla="*/ 48 h 320"/>
                <a:gd name="T10" fmla="*/ 218 w 311"/>
                <a:gd name="T11" fmla="*/ 13 h 320"/>
                <a:gd name="T12" fmla="*/ 155 w 311"/>
                <a:gd name="T13" fmla="*/ 0 h 320"/>
                <a:gd name="T14" fmla="*/ 92 w 311"/>
                <a:gd name="T15" fmla="*/ 13 h 320"/>
                <a:gd name="T16" fmla="*/ 43 w 311"/>
                <a:gd name="T17" fmla="*/ 48 h 320"/>
                <a:gd name="T18" fmla="*/ 11 w 311"/>
                <a:gd name="T19" fmla="*/ 99 h 320"/>
                <a:gd name="T20" fmla="*/ 0 w 311"/>
                <a:gd name="T21" fmla="*/ 160 h 320"/>
                <a:gd name="T22" fmla="*/ 11 w 311"/>
                <a:gd name="T23" fmla="*/ 221 h 320"/>
                <a:gd name="T24" fmla="*/ 43 w 311"/>
                <a:gd name="T25" fmla="*/ 272 h 320"/>
                <a:gd name="T26" fmla="*/ 92 w 311"/>
                <a:gd name="T27" fmla="*/ 307 h 320"/>
                <a:gd name="T28" fmla="*/ 155 w 311"/>
                <a:gd name="T29" fmla="*/ 320 h 320"/>
                <a:gd name="T30" fmla="*/ 219 w 311"/>
                <a:gd name="T31" fmla="*/ 307 h 320"/>
                <a:gd name="T32" fmla="*/ 268 w 311"/>
                <a:gd name="T33" fmla="*/ 272 h 320"/>
                <a:gd name="T34" fmla="*/ 155 w 311"/>
                <a:gd name="T35" fmla="*/ 275 h 320"/>
                <a:gd name="T36" fmla="*/ 115 w 311"/>
                <a:gd name="T37" fmla="*/ 266 h 320"/>
                <a:gd name="T38" fmla="*/ 83 w 311"/>
                <a:gd name="T39" fmla="*/ 242 h 320"/>
                <a:gd name="T40" fmla="*/ 61 w 311"/>
                <a:gd name="T41" fmla="*/ 206 h 320"/>
                <a:gd name="T42" fmla="*/ 53 w 311"/>
                <a:gd name="T43" fmla="*/ 161 h 320"/>
                <a:gd name="T44" fmla="*/ 61 w 311"/>
                <a:gd name="T45" fmla="*/ 116 h 320"/>
                <a:gd name="T46" fmla="*/ 83 w 311"/>
                <a:gd name="T47" fmla="*/ 79 h 320"/>
                <a:gd name="T48" fmla="*/ 115 w 311"/>
                <a:gd name="T49" fmla="*/ 54 h 320"/>
                <a:gd name="T50" fmla="*/ 155 w 311"/>
                <a:gd name="T51" fmla="*/ 45 h 320"/>
                <a:gd name="T52" fmla="*/ 195 w 311"/>
                <a:gd name="T53" fmla="*/ 54 h 320"/>
                <a:gd name="T54" fmla="*/ 228 w 311"/>
                <a:gd name="T55" fmla="*/ 78 h 320"/>
                <a:gd name="T56" fmla="*/ 250 w 311"/>
                <a:gd name="T57" fmla="*/ 115 h 320"/>
                <a:gd name="T58" fmla="*/ 258 w 311"/>
                <a:gd name="T59" fmla="*/ 160 h 320"/>
                <a:gd name="T60" fmla="*/ 250 w 311"/>
                <a:gd name="T61" fmla="*/ 205 h 320"/>
                <a:gd name="T62" fmla="*/ 228 w 311"/>
                <a:gd name="T63" fmla="*/ 242 h 320"/>
                <a:gd name="T64" fmla="*/ 195 w 311"/>
                <a:gd name="T65" fmla="*/ 266 h 320"/>
                <a:gd name="T66" fmla="*/ 155 w 311"/>
                <a:gd name="T67" fmla="*/ 27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268" y="272"/>
                  </a:moveTo>
                  <a:cubicBezTo>
                    <a:pt x="282" y="258"/>
                    <a:pt x="292" y="240"/>
                    <a:pt x="300" y="221"/>
                  </a:cubicBezTo>
                  <a:cubicBezTo>
                    <a:pt x="307" y="202"/>
                    <a:pt x="311" y="182"/>
                    <a:pt x="311" y="160"/>
                  </a:cubicBezTo>
                  <a:cubicBezTo>
                    <a:pt x="311" y="139"/>
                    <a:pt x="307" y="118"/>
                    <a:pt x="299" y="99"/>
                  </a:cubicBezTo>
                  <a:cubicBezTo>
                    <a:pt x="292" y="80"/>
                    <a:pt x="281" y="63"/>
                    <a:pt x="268" y="48"/>
                  </a:cubicBezTo>
                  <a:cubicBezTo>
                    <a:pt x="254" y="34"/>
                    <a:pt x="237" y="22"/>
                    <a:pt x="218" y="13"/>
                  </a:cubicBezTo>
                  <a:cubicBezTo>
                    <a:pt x="199" y="5"/>
                    <a:pt x="178" y="0"/>
                    <a:pt x="155" y="0"/>
                  </a:cubicBezTo>
                  <a:cubicBezTo>
                    <a:pt x="132" y="0"/>
                    <a:pt x="111" y="5"/>
                    <a:pt x="92" y="13"/>
                  </a:cubicBezTo>
                  <a:cubicBezTo>
                    <a:pt x="73" y="22"/>
                    <a:pt x="57" y="34"/>
                    <a:pt x="43" y="48"/>
                  </a:cubicBezTo>
                  <a:cubicBezTo>
                    <a:pt x="30" y="63"/>
                    <a:pt x="19" y="80"/>
                    <a:pt x="11" y="99"/>
                  </a:cubicBezTo>
                  <a:cubicBezTo>
                    <a:pt x="4" y="118"/>
                    <a:pt x="0" y="139"/>
                    <a:pt x="0" y="160"/>
                  </a:cubicBezTo>
                  <a:cubicBezTo>
                    <a:pt x="0" y="182"/>
                    <a:pt x="3" y="202"/>
                    <a:pt x="11" y="221"/>
                  </a:cubicBezTo>
                  <a:cubicBezTo>
                    <a:pt x="19" y="240"/>
                    <a:pt x="29" y="258"/>
                    <a:pt x="43" y="272"/>
                  </a:cubicBezTo>
                  <a:cubicBezTo>
                    <a:pt x="56" y="286"/>
                    <a:pt x="73" y="298"/>
                    <a:pt x="92" y="307"/>
                  </a:cubicBezTo>
                  <a:cubicBezTo>
                    <a:pt x="111" y="316"/>
                    <a:pt x="132" y="320"/>
                    <a:pt x="155" y="320"/>
                  </a:cubicBezTo>
                  <a:cubicBezTo>
                    <a:pt x="178" y="320"/>
                    <a:pt x="199" y="316"/>
                    <a:pt x="219" y="307"/>
                  </a:cubicBezTo>
                  <a:cubicBezTo>
                    <a:pt x="238" y="298"/>
                    <a:pt x="254" y="286"/>
                    <a:pt x="268" y="272"/>
                  </a:cubicBezTo>
                  <a:close/>
                  <a:moveTo>
                    <a:pt x="155" y="275"/>
                  </a:moveTo>
                  <a:cubicBezTo>
                    <a:pt x="141" y="275"/>
                    <a:pt x="128" y="272"/>
                    <a:pt x="115" y="266"/>
                  </a:cubicBezTo>
                  <a:cubicBezTo>
                    <a:pt x="103" y="260"/>
                    <a:pt x="92" y="252"/>
                    <a:pt x="83" y="242"/>
                  </a:cubicBezTo>
                  <a:cubicBezTo>
                    <a:pt x="73" y="232"/>
                    <a:pt x="66" y="220"/>
                    <a:pt x="61" y="206"/>
                  </a:cubicBezTo>
                  <a:cubicBezTo>
                    <a:pt x="56" y="192"/>
                    <a:pt x="53" y="177"/>
                    <a:pt x="53" y="161"/>
                  </a:cubicBezTo>
                  <a:cubicBezTo>
                    <a:pt x="53" y="145"/>
                    <a:pt x="56" y="130"/>
                    <a:pt x="61" y="116"/>
                  </a:cubicBezTo>
                  <a:cubicBezTo>
                    <a:pt x="66" y="102"/>
                    <a:pt x="73" y="90"/>
                    <a:pt x="83" y="79"/>
                  </a:cubicBezTo>
                  <a:cubicBezTo>
                    <a:pt x="92" y="69"/>
                    <a:pt x="103" y="60"/>
                    <a:pt x="115" y="54"/>
                  </a:cubicBezTo>
                  <a:cubicBezTo>
                    <a:pt x="128" y="48"/>
                    <a:pt x="141" y="45"/>
                    <a:pt x="155" y="45"/>
                  </a:cubicBezTo>
                  <a:cubicBezTo>
                    <a:pt x="169" y="45"/>
                    <a:pt x="183" y="48"/>
                    <a:pt x="195" y="54"/>
                  </a:cubicBezTo>
                  <a:cubicBezTo>
                    <a:pt x="207" y="60"/>
                    <a:pt x="218" y="68"/>
                    <a:pt x="228" y="78"/>
                  </a:cubicBezTo>
                  <a:cubicBezTo>
                    <a:pt x="237" y="89"/>
                    <a:pt x="245" y="101"/>
                    <a:pt x="250" y="115"/>
                  </a:cubicBezTo>
                  <a:cubicBezTo>
                    <a:pt x="255" y="129"/>
                    <a:pt x="258" y="144"/>
                    <a:pt x="258" y="160"/>
                  </a:cubicBezTo>
                  <a:cubicBezTo>
                    <a:pt x="258" y="176"/>
                    <a:pt x="255" y="191"/>
                    <a:pt x="250" y="205"/>
                  </a:cubicBezTo>
                  <a:cubicBezTo>
                    <a:pt x="245" y="219"/>
                    <a:pt x="237" y="231"/>
                    <a:pt x="228" y="242"/>
                  </a:cubicBezTo>
                  <a:cubicBezTo>
                    <a:pt x="218" y="252"/>
                    <a:pt x="207" y="260"/>
                    <a:pt x="195" y="266"/>
                  </a:cubicBezTo>
                  <a:cubicBezTo>
                    <a:pt x="183" y="272"/>
                    <a:pt x="169" y="275"/>
                    <a:pt x="155" y="27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29" name="Rectangle 24">
              <a:extLst>
                <a:ext uri="{FF2B5EF4-FFF2-40B4-BE49-F238E27FC236}">
                  <a16:creationId xmlns:a16="http://schemas.microsoft.com/office/drawing/2014/main" id="{E92EC9D9-77FF-4F98-B666-2A351E0D0F7E}"/>
                </a:ext>
              </a:extLst>
            </p:cNvPr>
            <p:cNvSpPr>
              <a:spLocks noSelect="1" noChangeArrowheads="1"/>
            </p:cNvSpPr>
            <p:nvPr/>
          </p:nvSpPr>
          <p:spPr bwMode="auto">
            <a:xfrm>
              <a:off x="11312526" y="1331913"/>
              <a:ext cx="25400" cy="23813"/>
            </a:xfrm>
            <a:prstGeom prst="rect">
              <a:avLst/>
            </a:prstGeom>
            <a:solidFill>
              <a:srgbClr val="1D3C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0" name="Freeform 25">
              <a:extLst>
                <a:ext uri="{FF2B5EF4-FFF2-40B4-BE49-F238E27FC236}">
                  <a16:creationId xmlns:a16="http://schemas.microsoft.com/office/drawing/2014/main" id="{71562C61-511A-4F94-973D-35BE6596C4AA}"/>
                </a:ext>
              </a:extLst>
            </p:cNvPr>
            <p:cNvSpPr>
              <a:spLocks noSelect="1"/>
            </p:cNvSpPr>
            <p:nvPr/>
          </p:nvSpPr>
          <p:spPr bwMode="auto">
            <a:xfrm>
              <a:off x="11191876" y="1368425"/>
              <a:ext cx="103188" cy="101600"/>
            </a:xfrm>
            <a:custGeom>
              <a:avLst/>
              <a:gdLst>
                <a:gd name="T0" fmla="*/ 282 w 325"/>
                <a:gd name="T1" fmla="*/ 48 h 321"/>
                <a:gd name="T2" fmla="*/ 231 w 325"/>
                <a:gd name="T3" fmla="*/ 13 h 321"/>
                <a:gd name="T4" fmla="*/ 164 w 325"/>
                <a:gd name="T5" fmla="*/ 0 h 321"/>
                <a:gd name="T6" fmla="*/ 95 w 325"/>
                <a:gd name="T7" fmla="*/ 13 h 321"/>
                <a:gd name="T8" fmla="*/ 44 w 325"/>
                <a:gd name="T9" fmla="*/ 48 h 321"/>
                <a:gd name="T10" fmla="*/ 11 w 325"/>
                <a:gd name="T11" fmla="*/ 99 h 321"/>
                <a:gd name="T12" fmla="*/ 0 w 325"/>
                <a:gd name="T13" fmla="*/ 162 h 321"/>
                <a:gd name="T14" fmla="*/ 11 w 325"/>
                <a:gd name="T15" fmla="*/ 223 h 321"/>
                <a:gd name="T16" fmla="*/ 44 w 325"/>
                <a:gd name="T17" fmla="*/ 273 h 321"/>
                <a:gd name="T18" fmla="*/ 96 w 325"/>
                <a:gd name="T19" fmla="*/ 308 h 321"/>
                <a:gd name="T20" fmla="*/ 163 w 325"/>
                <a:gd name="T21" fmla="*/ 321 h 321"/>
                <a:gd name="T22" fmla="*/ 253 w 325"/>
                <a:gd name="T23" fmla="*/ 298 h 321"/>
                <a:gd name="T24" fmla="*/ 307 w 325"/>
                <a:gd name="T25" fmla="*/ 240 h 321"/>
                <a:gd name="T26" fmla="*/ 239 w 325"/>
                <a:gd name="T27" fmla="*/ 221 h 321"/>
                <a:gd name="T28" fmla="*/ 211 w 325"/>
                <a:gd name="T29" fmla="*/ 251 h 321"/>
                <a:gd name="T30" fmla="*/ 166 w 325"/>
                <a:gd name="T31" fmla="*/ 263 h 321"/>
                <a:gd name="T32" fmla="*/ 137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2 w 325"/>
                <a:gd name="T49" fmla="*/ 48 h 321"/>
                <a:gd name="T50" fmla="*/ 83 w 325"/>
                <a:gd name="T51" fmla="*/ 134 h 321"/>
                <a:gd name="T52" fmla="*/ 91 w 325"/>
                <a:gd name="T53" fmla="*/ 103 h 321"/>
                <a:gd name="T54" fmla="*/ 108 w 325"/>
                <a:gd name="T55" fmla="*/ 79 h 321"/>
                <a:gd name="T56" fmla="*/ 133 w 325"/>
                <a:gd name="T57" fmla="*/ 63 h 321"/>
                <a:gd name="T58" fmla="*/ 163 w 325"/>
                <a:gd name="T59" fmla="*/ 57 h 321"/>
                <a:gd name="T60" fmla="*/ 218 w 325"/>
                <a:gd name="T61" fmla="*/ 78 h 321"/>
                <a:gd name="T62" fmla="*/ 243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2" y="48"/>
                  </a:moveTo>
                  <a:cubicBezTo>
                    <a:pt x="268" y="33"/>
                    <a:pt x="251" y="22"/>
                    <a:pt x="231" y="13"/>
                  </a:cubicBezTo>
                  <a:cubicBezTo>
                    <a:pt x="211" y="4"/>
                    <a:pt x="189" y="0"/>
                    <a:pt x="164" y="0"/>
                  </a:cubicBezTo>
                  <a:cubicBezTo>
                    <a:pt x="139" y="0"/>
                    <a:pt x="116" y="4"/>
                    <a:pt x="95" y="13"/>
                  </a:cubicBezTo>
                  <a:cubicBezTo>
                    <a:pt x="75" y="22"/>
                    <a:pt x="58" y="33"/>
                    <a:pt x="44" y="48"/>
                  </a:cubicBezTo>
                  <a:cubicBezTo>
                    <a:pt x="29" y="63"/>
                    <a:pt x="19" y="80"/>
                    <a:pt x="11" y="99"/>
                  </a:cubicBezTo>
                  <a:cubicBezTo>
                    <a:pt x="4" y="119"/>
                    <a:pt x="0" y="140"/>
                    <a:pt x="0" y="162"/>
                  </a:cubicBezTo>
                  <a:cubicBezTo>
                    <a:pt x="0" y="183"/>
                    <a:pt x="4" y="203"/>
                    <a:pt x="11" y="223"/>
                  </a:cubicBezTo>
                  <a:cubicBezTo>
                    <a:pt x="19" y="242"/>
                    <a:pt x="30" y="259"/>
                    <a:pt x="44" y="273"/>
                  </a:cubicBezTo>
                  <a:cubicBezTo>
                    <a:pt x="59" y="288"/>
                    <a:pt x="76" y="299"/>
                    <a:pt x="96" y="308"/>
                  </a:cubicBezTo>
                  <a:cubicBezTo>
                    <a:pt x="116" y="317"/>
                    <a:pt x="138" y="321"/>
                    <a:pt x="163" y="321"/>
                  </a:cubicBezTo>
                  <a:cubicBezTo>
                    <a:pt x="198" y="321"/>
                    <a:pt x="227" y="313"/>
                    <a:pt x="253" y="298"/>
                  </a:cubicBezTo>
                  <a:cubicBezTo>
                    <a:pt x="277" y="283"/>
                    <a:pt x="296" y="263"/>
                    <a:pt x="307" y="240"/>
                  </a:cubicBezTo>
                  <a:cubicBezTo>
                    <a:pt x="239" y="221"/>
                    <a:pt x="239" y="221"/>
                    <a:pt x="239" y="221"/>
                  </a:cubicBezTo>
                  <a:cubicBezTo>
                    <a:pt x="234" y="233"/>
                    <a:pt x="225" y="244"/>
                    <a:pt x="211" y="251"/>
                  </a:cubicBezTo>
                  <a:cubicBezTo>
                    <a:pt x="197" y="259"/>
                    <a:pt x="182" y="263"/>
                    <a:pt x="166" y="263"/>
                  </a:cubicBezTo>
                  <a:cubicBezTo>
                    <a:pt x="156" y="263"/>
                    <a:pt x="146" y="261"/>
                    <a:pt x="137" y="257"/>
                  </a:cubicBezTo>
                  <a:cubicBezTo>
                    <a:pt x="127" y="254"/>
                    <a:pt x="119" y="249"/>
                    <a:pt x="111" y="242"/>
                  </a:cubicBezTo>
                  <a:cubicBezTo>
                    <a:pt x="104" y="235"/>
                    <a:pt x="97" y="227"/>
                    <a:pt x="93" y="218"/>
                  </a:cubicBezTo>
                  <a:cubicBezTo>
                    <a:pt x="88" y="209"/>
                    <a:pt x="85" y="198"/>
                    <a:pt x="84" y="185"/>
                  </a:cubicBezTo>
                  <a:cubicBezTo>
                    <a:pt x="323" y="185"/>
                    <a:pt x="323" y="185"/>
                    <a:pt x="323" y="185"/>
                  </a:cubicBezTo>
                  <a:cubicBezTo>
                    <a:pt x="324" y="182"/>
                    <a:pt x="324" y="178"/>
                    <a:pt x="325" y="174"/>
                  </a:cubicBezTo>
                  <a:cubicBezTo>
                    <a:pt x="325" y="169"/>
                    <a:pt x="325" y="164"/>
                    <a:pt x="325" y="159"/>
                  </a:cubicBezTo>
                  <a:cubicBezTo>
                    <a:pt x="325" y="138"/>
                    <a:pt x="321" y="118"/>
                    <a:pt x="314" y="99"/>
                  </a:cubicBezTo>
                  <a:cubicBezTo>
                    <a:pt x="307" y="79"/>
                    <a:pt x="296" y="62"/>
                    <a:pt x="282" y="48"/>
                  </a:cubicBezTo>
                  <a:close/>
                  <a:moveTo>
                    <a:pt x="83" y="134"/>
                  </a:moveTo>
                  <a:cubicBezTo>
                    <a:pt x="83" y="123"/>
                    <a:pt x="86" y="112"/>
                    <a:pt x="91" y="103"/>
                  </a:cubicBezTo>
                  <a:cubicBezTo>
                    <a:pt x="95" y="93"/>
                    <a:pt x="101" y="85"/>
                    <a:pt x="108" y="79"/>
                  </a:cubicBezTo>
                  <a:cubicBezTo>
                    <a:pt x="115" y="72"/>
                    <a:pt x="123" y="67"/>
                    <a:pt x="133" y="63"/>
                  </a:cubicBezTo>
                  <a:cubicBezTo>
                    <a:pt x="142" y="59"/>
                    <a:pt x="152" y="57"/>
                    <a:pt x="163" y="57"/>
                  </a:cubicBezTo>
                  <a:cubicBezTo>
                    <a:pt x="184" y="57"/>
                    <a:pt x="203" y="64"/>
                    <a:pt x="218" y="78"/>
                  </a:cubicBezTo>
                  <a:cubicBezTo>
                    <a:pt x="233" y="92"/>
                    <a:pt x="241" y="111"/>
                    <a:pt x="243"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1" name="Freeform 26">
              <a:extLst>
                <a:ext uri="{FF2B5EF4-FFF2-40B4-BE49-F238E27FC236}">
                  <a16:creationId xmlns:a16="http://schemas.microsoft.com/office/drawing/2014/main" id="{2AA4E06B-9A5D-4F03-A13D-E6882639C3F2}"/>
                </a:ext>
              </a:extLst>
            </p:cNvPr>
            <p:cNvSpPr>
              <a:spLocks noSelect="1"/>
            </p:cNvSpPr>
            <p:nvPr/>
          </p:nvSpPr>
          <p:spPr bwMode="auto">
            <a:xfrm>
              <a:off x="11426826" y="1176338"/>
              <a:ext cx="50800" cy="100013"/>
            </a:xfrm>
            <a:custGeom>
              <a:avLst/>
              <a:gdLst>
                <a:gd name="T0" fmla="*/ 146 w 163"/>
                <a:gd name="T1" fmla="*/ 0 h 311"/>
                <a:gd name="T2" fmla="*/ 91 w 163"/>
                <a:gd name="T3" fmla="*/ 22 h 311"/>
                <a:gd name="T4" fmla="*/ 49 w 163"/>
                <a:gd name="T5" fmla="*/ 74 h 311"/>
                <a:gd name="T6" fmla="*/ 49 w 163"/>
                <a:gd name="T7" fmla="*/ 3 h 311"/>
                <a:gd name="T8" fmla="*/ 0 w 163"/>
                <a:gd name="T9" fmla="*/ 3 h 311"/>
                <a:gd name="T10" fmla="*/ 0 w 163"/>
                <a:gd name="T11" fmla="*/ 311 h 311"/>
                <a:gd name="T12" fmla="*/ 52 w 163"/>
                <a:gd name="T13" fmla="*/ 311 h 311"/>
                <a:gd name="T14" fmla="*/ 52 w 163"/>
                <a:gd name="T15" fmla="*/ 121 h 311"/>
                <a:gd name="T16" fmla="*/ 94 w 163"/>
                <a:gd name="T17" fmla="*/ 68 h 311"/>
                <a:gd name="T18" fmla="*/ 163 w 163"/>
                <a:gd name="T19" fmla="*/ 48 h 311"/>
                <a:gd name="T20" fmla="*/ 163 w 163"/>
                <a:gd name="T21" fmla="*/ 1 h 311"/>
                <a:gd name="T22" fmla="*/ 156 w 163"/>
                <a:gd name="T23" fmla="*/ 0 h 311"/>
                <a:gd name="T24" fmla="*/ 146 w 163"/>
                <a:gd name="T25"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 h="311">
                  <a:moveTo>
                    <a:pt x="146" y="0"/>
                  </a:moveTo>
                  <a:cubicBezTo>
                    <a:pt x="126" y="2"/>
                    <a:pt x="108" y="9"/>
                    <a:pt x="91" y="22"/>
                  </a:cubicBezTo>
                  <a:cubicBezTo>
                    <a:pt x="73" y="36"/>
                    <a:pt x="59" y="53"/>
                    <a:pt x="49" y="74"/>
                  </a:cubicBezTo>
                  <a:cubicBezTo>
                    <a:pt x="49" y="3"/>
                    <a:pt x="49" y="3"/>
                    <a:pt x="49" y="3"/>
                  </a:cubicBezTo>
                  <a:cubicBezTo>
                    <a:pt x="0" y="3"/>
                    <a:pt x="0" y="3"/>
                    <a:pt x="0" y="3"/>
                  </a:cubicBezTo>
                  <a:cubicBezTo>
                    <a:pt x="0" y="311"/>
                    <a:pt x="0" y="311"/>
                    <a:pt x="0" y="311"/>
                  </a:cubicBezTo>
                  <a:cubicBezTo>
                    <a:pt x="52" y="311"/>
                    <a:pt x="52" y="311"/>
                    <a:pt x="52" y="311"/>
                  </a:cubicBezTo>
                  <a:cubicBezTo>
                    <a:pt x="52" y="121"/>
                    <a:pt x="52" y="121"/>
                    <a:pt x="52" y="121"/>
                  </a:cubicBezTo>
                  <a:cubicBezTo>
                    <a:pt x="60" y="98"/>
                    <a:pt x="74" y="81"/>
                    <a:pt x="94" y="68"/>
                  </a:cubicBezTo>
                  <a:cubicBezTo>
                    <a:pt x="114" y="56"/>
                    <a:pt x="137" y="49"/>
                    <a:pt x="163" y="48"/>
                  </a:cubicBezTo>
                  <a:cubicBezTo>
                    <a:pt x="163" y="1"/>
                    <a:pt x="163" y="1"/>
                    <a:pt x="163" y="1"/>
                  </a:cubicBezTo>
                  <a:cubicBezTo>
                    <a:pt x="161" y="0"/>
                    <a:pt x="159" y="0"/>
                    <a:pt x="156" y="0"/>
                  </a:cubicBezTo>
                  <a:lnTo>
                    <a:pt x="146"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2" name="Freeform 27">
              <a:extLst>
                <a:ext uri="{FF2B5EF4-FFF2-40B4-BE49-F238E27FC236}">
                  <a16:creationId xmlns:a16="http://schemas.microsoft.com/office/drawing/2014/main" id="{E0E740B4-228D-44B1-A17C-880FB5973577}"/>
                </a:ext>
              </a:extLst>
            </p:cNvPr>
            <p:cNvSpPr>
              <a:spLocks noSelect="1"/>
            </p:cNvSpPr>
            <p:nvPr/>
          </p:nvSpPr>
          <p:spPr bwMode="auto">
            <a:xfrm>
              <a:off x="11479213" y="1368425"/>
              <a:ext cx="103188" cy="101600"/>
            </a:xfrm>
            <a:custGeom>
              <a:avLst/>
              <a:gdLst>
                <a:gd name="T0" fmla="*/ 282 w 325"/>
                <a:gd name="T1" fmla="*/ 48 h 321"/>
                <a:gd name="T2" fmla="*/ 232 w 325"/>
                <a:gd name="T3" fmla="*/ 13 h 321"/>
                <a:gd name="T4" fmla="*/ 164 w 325"/>
                <a:gd name="T5" fmla="*/ 0 h 321"/>
                <a:gd name="T6" fmla="*/ 96 w 325"/>
                <a:gd name="T7" fmla="*/ 13 h 321"/>
                <a:gd name="T8" fmla="*/ 44 w 325"/>
                <a:gd name="T9" fmla="*/ 48 h 321"/>
                <a:gd name="T10" fmla="*/ 11 w 325"/>
                <a:gd name="T11" fmla="*/ 99 h 321"/>
                <a:gd name="T12" fmla="*/ 0 w 325"/>
                <a:gd name="T13" fmla="*/ 162 h 321"/>
                <a:gd name="T14" fmla="*/ 12 w 325"/>
                <a:gd name="T15" fmla="*/ 223 h 321"/>
                <a:gd name="T16" fmla="*/ 44 w 325"/>
                <a:gd name="T17" fmla="*/ 273 h 321"/>
                <a:gd name="T18" fmla="*/ 96 w 325"/>
                <a:gd name="T19" fmla="*/ 308 h 321"/>
                <a:gd name="T20" fmla="*/ 163 w 325"/>
                <a:gd name="T21" fmla="*/ 321 h 321"/>
                <a:gd name="T22" fmla="*/ 253 w 325"/>
                <a:gd name="T23" fmla="*/ 298 h 321"/>
                <a:gd name="T24" fmla="*/ 307 w 325"/>
                <a:gd name="T25" fmla="*/ 240 h 321"/>
                <a:gd name="T26" fmla="*/ 239 w 325"/>
                <a:gd name="T27" fmla="*/ 221 h 321"/>
                <a:gd name="T28" fmla="*/ 211 w 325"/>
                <a:gd name="T29" fmla="*/ 251 h 321"/>
                <a:gd name="T30" fmla="*/ 166 w 325"/>
                <a:gd name="T31" fmla="*/ 263 h 321"/>
                <a:gd name="T32" fmla="*/ 136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2 w 325"/>
                <a:gd name="T49" fmla="*/ 48 h 321"/>
                <a:gd name="T50" fmla="*/ 83 w 325"/>
                <a:gd name="T51" fmla="*/ 134 h 321"/>
                <a:gd name="T52" fmla="*/ 91 w 325"/>
                <a:gd name="T53" fmla="*/ 103 h 321"/>
                <a:gd name="T54" fmla="*/ 108 w 325"/>
                <a:gd name="T55" fmla="*/ 79 h 321"/>
                <a:gd name="T56" fmla="*/ 133 w 325"/>
                <a:gd name="T57" fmla="*/ 63 h 321"/>
                <a:gd name="T58" fmla="*/ 162 w 325"/>
                <a:gd name="T59" fmla="*/ 57 h 321"/>
                <a:gd name="T60" fmla="*/ 218 w 325"/>
                <a:gd name="T61" fmla="*/ 78 h 321"/>
                <a:gd name="T62" fmla="*/ 244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2" y="48"/>
                  </a:moveTo>
                  <a:cubicBezTo>
                    <a:pt x="268" y="33"/>
                    <a:pt x="251" y="22"/>
                    <a:pt x="232" y="13"/>
                  </a:cubicBezTo>
                  <a:cubicBezTo>
                    <a:pt x="212" y="4"/>
                    <a:pt x="189" y="0"/>
                    <a:pt x="164" y="0"/>
                  </a:cubicBezTo>
                  <a:cubicBezTo>
                    <a:pt x="138" y="0"/>
                    <a:pt x="116" y="4"/>
                    <a:pt x="96" y="13"/>
                  </a:cubicBezTo>
                  <a:cubicBezTo>
                    <a:pt x="75" y="22"/>
                    <a:pt x="58" y="33"/>
                    <a:pt x="44" y="48"/>
                  </a:cubicBezTo>
                  <a:cubicBezTo>
                    <a:pt x="30" y="63"/>
                    <a:pt x="19" y="80"/>
                    <a:pt x="11" y="99"/>
                  </a:cubicBezTo>
                  <a:cubicBezTo>
                    <a:pt x="4" y="119"/>
                    <a:pt x="0" y="140"/>
                    <a:pt x="0" y="162"/>
                  </a:cubicBezTo>
                  <a:cubicBezTo>
                    <a:pt x="0" y="183"/>
                    <a:pt x="4" y="203"/>
                    <a:pt x="12" y="223"/>
                  </a:cubicBezTo>
                  <a:cubicBezTo>
                    <a:pt x="19" y="242"/>
                    <a:pt x="30" y="259"/>
                    <a:pt x="44" y="273"/>
                  </a:cubicBezTo>
                  <a:cubicBezTo>
                    <a:pt x="59" y="288"/>
                    <a:pt x="76" y="299"/>
                    <a:pt x="96" y="308"/>
                  </a:cubicBezTo>
                  <a:cubicBezTo>
                    <a:pt x="116" y="317"/>
                    <a:pt x="138" y="321"/>
                    <a:pt x="163" y="321"/>
                  </a:cubicBezTo>
                  <a:cubicBezTo>
                    <a:pt x="198" y="321"/>
                    <a:pt x="228" y="313"/>
                    <a:pt x="253" y="298"/>
                  </a:cubicBezTo>
                  <a:cubicBezTo>
                    <a:pt x="278" y="283"/>
                    <a:pt x="296" y="263"/>
                    <a:pt x="307" y="240"/>
                  </a:cubicBezTo>
                  <a:cubicBezTo>
                    <a:pt x="239" y="221"/>
                    <a:pt x="239" y="221"/>
                    <a:pt x="239" y="221"/>
                  </a:cubicBezTo>
                  <a:cubicBezTo>
                    <a:pt x="234" y="233"/>
                    <a:pt x="225" y="244"/>
                    <a:pt x="211" y="251"/>
                  </a:cubicBezTo>
                  <a:cubicBezTo>
                    <a:pt x="197" y="259"/>
                    <a:pt x="182" y="263"/>
                    <a:pt x="166" y="263"/>
                  </a:cubicBezTo>
                  <a:cubicBezTo>
                    <a:pt x="156" y="263"/>
                    <a:pt x="146" y="261"/>
                    <a:pt x="136" y="257"/>
                  </a:cubicBezTo>
                  <a:cubicBezTo>
                    <a:pt x="127" y="254"/>
                    <a:pt x="119" y="249"/>
                    <a:pt x="111" y="242"/>
                  </a:cubicBezTo>
                  <a:cubicBezTo>
                    <a:pt x="104" y="235"/>
                    <a:pt x="98" y="227"/>
                    <a:pt x="93" y="218"/>
                  </a:cubicBezTo>
                  <a:cubicBezTo>
                    <a:pt x="88" y="209"/>
                    <a:pt x="85" y="198"/>
                    <a:pt x="84" y="185"/>
                  </a:cubicBezTo>
                  <a:cubicBezTo>
                    <a:pt x="323" y="185"/>
                    <a:pt x="323" y="185"/>
                    <a:pt x="323" y="185"/>
                  </a:cubicBezTo>
                  <a:cubicBezTo>
                    <a:pt x="324" y="182"/>
                    <a:pt x="324" y="178"/>
                    <a:pt x="325" y="174"/>
                  </a:cubicBezTo>
                  <a:cubicBezTo>
                    <a:pt x="325" y="169"/>
                    <a:pt x="325" y="164"/>
                    <a:pt x="325" y="159"/>
                  </a:cubicBezTo>
                  <a:cubicBezTo>
                    <a:pt x="325" y="138"/>
                    <a:pt x="321" y="118"/>
                    <a:pt x="314" y="99"/>
                  </a:cubicBezTo>
                  <a:cubicBezTo>
                    <a:pt x="307" y="79"/>
                    <a:pt x="296" y="62"/>
                    <a:pt x="282" y="48"/>
                  </a:cubicBezTo>
                  <a:close/>
                  <a:moveTo>
                    <a:pt x="83" y="134"/>
                  </a:moveTo>
                  <a:cubicBezTo>
                    <a:pt x="84" y="123"/>
                    <a:pt x="86" y="112"/>
                    <a:pt x="91" y="103"/>
                  </a:cubicBezTo>
                  <a:cubicBezTo>
                    <a:pt x="95" y="93"/>
                    <a:pt x="101" y="85"/>
                    <a:pt x="108" y="79"/>
                  </a:cubicBezTo>
                  <a:cubicBezTo>
                    <a:pt x="115" y="72"/>
                    <a:pt x="124" y="67"/>
                    <a:pt x="133" y="63"/>
                  </a:cubicBezTo>
                  <a:cubicBezTo>
                    <a:pt x="142" y="59"/>
                    <a:pt x="152" y="57"/>
                    <a:pt x="162" y="57"/>
                  </a:cubicBezTo>
                  <a:cubicBezTo>
                    <a:pt x="184" y="57"/>
                    <a:pt x="203" y="64"/>
                    <a:pt x="218" y="78"/>
                  </a:cubicBezTo>
                  <a:cubicBezTo>
                    <a:pt x="233" y="92"/>
                    <a:pt x="242" y="111"/>
                    <a:pt x="244"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3" name="Freeform 28">
              <a:extLst>
                <a:ext uri="{FF2B5EF4-FFF2-40B4-BE49-F238E27FC236}">
                  <a16:creationId xmlns:a16="http://schemas.microsoft.com/office/drawing/2014/main" id="{50F188CF-5663-4A27-91C6-9B2C8BDA2EE0}"/>
                </a:ext>
              </a:extLst>
            </p:cNvPr>
            <p:cNvSpPr>
              <a:spLocks noSelect="1"/>
            </p:cNvSpPr>
            <p:nvPr/>
          </p:nvSpPr>
          <p:spPr bwMode="auto">
            <a:xfrm>
              <a:off x="11356976" y="1331913"/>
              <a:ext cx="107950" cy="138113"/>
            </a:xfrm>
            <a:custGeom>
              <a:avLst/>
              <a:gdLst>
                <a:gd name="T0" fmla="*/ 322 w 340"/>
                <a:gd name="T1" fmla="*/ 340 h 437"/>
                <a:gd name="T2" fmla="*/ 322 w 340"/>
                <a:gd name="T3" fmla="*/ 0 h 437"/>
                <a:gd name="T4" fmla="*/ 242 w 340"/>
                <a:gd name="T5" fmla="*/ 0 h 437"/>
                <a:gd name="T6" fmla="*/ 242 w 340"/>
                <a:gd name="T7" fmla="*/ 175 h 437"/>
                <a:gd name="T8" fmla="*/ 200 w 340"/>
                <a:gd name="T9" fmla="*/ 133 h 437"/>
                <a:gd name="T10" fmla="*/ 138 w 340"/>
                <a:gd name="T11" fmla="*/ 116 h 437"/>
                <a:gd name="T12" fmla="*/ 82 w 340"/>
                <a:gd name="T13" fmla="*/ 128 h 437"/>
                <a:gd name="T14" fmla="*/ 39 w 340"/>
                <a:gd name="T15" fmla="*/ 163 h 437"/>
                <a:gd name="T16" fmla="*/ 10 w 340"/>
                <a:gd name="T17" fmla="*/ 213 h 437"/>
                <a:gd name="T18" fmla="*/ 0 w 340"/>
                <a:gd name="T19" fmla="*/ 276 h 437"/>
                <a:gd name="T20" fmla="*/ 11 w 340"/>
                <a:gd name="T21" fmla="*/ 339 h 437"/>
                <a:gd name="T22" fmla="*/ 41 w 340"/>
                <a:gd name="T23" fmla="*/ 390 h 437"/>
                <a:gd name="T24" fmla="*/ 88 w 340"/>
                <a:gd name="T25" fmla="*/ 424 h 437"/>
                <a:gd name="T26" fmla="*/ 147 w 340"/>
                <a:gd name="T27" fmla="*/ 437 h 437"/>
                <a:gd name="T28" fmla="*/ 208 w 340"/>
                <a:gd name="T29" fmla="*/ 422 h 437"/>
                <a:gd name="T30" fmla="*/ 254 w 340"/>
                <a:gd name="T31" fmla="*/ 377 h 437"/>
                <a:gd name="T32" fmla="*/ 256 w 340"/>
                <a:gd name="T33" fmla="*/ 397 h 437"/>
                <a:gd name="T34" fmla="*/ 272 w 340"/>
                <a:gd name="T35" fmla="*/ 424 h 437"/>
                <a:gd name="T36" fmla="*/ 306 w 340"/>
                <a:gd name="T37" fmla="*/ 435 h 437"/>
                <a:gd name="T38" fmla="*/ 340 w 340"/>
                <a:gd name="T39" fmla="*/ 431 h 437"/>
                <a:gd name="T40" fmla="*/ 340 w 340"/>
                <a:gd name="T41" fmla="*/ 363 h 437"/>
                <a:gd name="T42" fmla="*/ 326 w 340"/>
                <a:gd name="T43" fmla="*/ 357 h 437"/>
                <a:gd name="T44" fmla="*/ 322 w 340"/>
                <a:gd name="T45" fmla="*/ 340 h 437"/>
                <a:gd name="T46" fmla="*/ 242 w 340"/>
                <a:gd name="T47" fmla="*/ 317 h 437"/>
                <a:gd name="T48" fmla="*/ 230 w 340"/>
                <a:gd name="T49" fmla="*/ 338 h 437"/>
                <a:gd name="T50" fmla="*/ 212 w 340"/>
                <a:gd name="T51" fmla="*/ 355 h 437"/>
                <a:gd name="T52" fmla="*/ 191 w 340"/>
                <a:gd name="T53" fmla="*/ 365 h 437"/>
                <a:gd name="T54" fmla="*/ 168 w 340"/>
                <a:gd name="T55" fmla="*/ 369 h 437"/>
                <a:gd name="T56" fmla="*/ 133 w 340"/>
                <a:gd name="T57" fmla="*/ 362 h 437"/>
                <a:gd name="T58" fmla="*/ 106 w 340"/>
                <a:gd name="T59" fmla="*/ 343 h 437"/>
                <a:gd name="T60" fmla="*/ 88 w 340"/>
                <a:gd name="T61" fmla="*/ 314 h 437"/>
                <a:gd name="T62" fmla="*/ 82 w 340"/>
                <a:gd name="T63" fmla="*/ 278 h 437"/>
                <a:gd name="T64" fmla="*/ 88 w 340"/>
                <a:gd name="T65" fmla="*/ 242 h 437"/>
                <a:gd name="T66" fmla="*/ 104 w 340"/>
                <a:gd name="T67" fmla="*/ 212 h 437"/>
                <a:gd name="T68" fmla="*/ 130 w 340"/>
                <a:gd name="T69" fmla="*/ 191 h 437"/>
                <a:gd name="T70" fmla="*/ 163 w 340"/>
                <a:gd name="T71" fmla="*/ 183 h 437"/>
                <a:gd name="T72" fmla="*/ 187 w 340"/>
                <a:gd name="T73" fmla="*/ 188 h 437"/>
                <a:gd name="T74" fmla="*/ 210 w 340"/>
                <a:gd name="T75" fmla="*/ 201 h 437"/>
                <a:gd name="T76" fmla="*/ 229 w 340"/>
                <a:gd name="T77" fmla="*/ 220 h 437"/>
                <a:gd name="T78" fmla="*/ 242 w 340"/>
                <a:gd name="T79" fmla="*/ 243 h 437"/>
                <a:gd name="T80" fmla="*/ 242 w 340"/>
                <a:gd name="T81" fmla="*/ 31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437">
                  <a:moveTo>
                    <a:pt x="322" y="340"/>
                  </a:moveTo>
                  <a:cubicBezTo>
                    <a:pt x="322" y="0"/>
                    <a:pt x="322" y="0"/>
                    <a:pt x="322" y="0"/>
                  </a:cubicBezTo>
                  <a:cubicBezTo>
                    <a:pt x="242" y="0"/>
                    <a:pt x="242" y="0"/>
                    <a:pt x="242" y="0"/>
                  </a:cubicBezTo>
                  <a:cubicBezTo>
                    <a:pt x="242" y="175"/>
                    <a:pt x="242" y="175"/>
                    <a:pt x="242" y="175"/>
                  </a:cubicBezTo>
                  <a:cubicBezTo>
                    <a:pt x="232" y="158"/>
                    <a:pt x="218" y="143"/>
                    <a:pt x="200" y="133"/>
                  </a:cubicBezTo>
                  <a:cubicBezTo>
                    <a:pt x="182" y="121"/>
                    <a:pt x="161" y="116"/>
                    <a:pt x="138" y="116"/>
                  </a:cubicBezTo>
                  <a:cubicBezTo>
                    <a:pt x="118" y="116"/>
                    <a:pt x="100" y="120"/>
                    <a:pt x="82" y="128"/>
                  </a:cubicBezTo>
                  <a:cubicBezTo>
                    <a:pt x="66" y="137"/>
                    <a:pt x="51" y="148"/>
                    <a:pt x="39" y="163"/>
                  </a:cubicBezTo>
                  <a:cubicBezTo>
                    <a:pt x="27" y="177"/>
                    <a:pt x="17" y="194"/>
                    <a:pt x="10" y="213"/>
                  </a:cubicBezTo>
                  <a:cubicBezTo>
                    <a:pt x="3" y="233"/>
                    <a:pt x="0" y="253"/>
                    <a:pt x="0" y="276"/>
                  </a:cubicBezTo>
                  <a:cubicBezTo>
                    <a:pt x="0" y="299"/>
                    <a:pt x="4" y="319"/>
                    <a:pt x="11" y="339"/>
                  </a:cubicBezTo>
                  <a:cubicBezTo>
                    <a:pt x="18" y="359"/>
                    <a:pt x="28" y="375"/>
                    <a:pt x="41" y="390"/>
                  </a:cubicBezTo>
                  <a:cubicBezTo>
                    <a:pt x="54" y="405"/>
                    <a:pt x="70" y="416"/>
                    <a:pt x="88" y="424"/>
                  </a:cubicBezTo>
                  <a:cubicBezTo>
                    <a:pt x="106" y="433"/>
                    <a:pt x="126" y="437"/>
                    <a:pt x="147" y="437"/>
                  </a:cubicBezTo>
                  <a:cubicBezTo>
                    <a:pt x="168" y="437"/>
                    <a:pt x="188" y="432"/>
                    <a:pt x="208" y="422"/>
                  </a:cubicBezTo>
                  <a:cubicBezTo>
                    <a:pt x="228" y="412"/>
                    <a:pt x="243" y="397"/>
                    <a:pt x="254" y="377"/>
                  </a:cubicBezTo>
                  <a:cubicBezTo>
                    <a:pt x="256" y="397"/>
                    <a:pt x="256" y="397"/>
                    <a:pt x="256" y="397"/>
                  </a:cubicBezTo>
                  <a:cubicBezTo>
                    <a:pt x="257" y="408"/>
                    <a:pt x="262" y="417"/>
                    <a:pt x="272" y="424"/>
                  </a:cubicBezTo>
                  <a:cubicBezTo>
                    <a:pt x="281" y="431"/>
                    <a:pt x="292" y="435"/>
                    <a:pt x="306" y="435"/>
                  </a:cubicBezTo>
                  <a:cubicBezTo>
                    <a:pt x="315" y="435"/>
                    <a:pt x="326" y="433"/>
                    <a:pt x="340" y="431"/>
                  </a:cubicBezTo>
                  <a:cubicBezTo>
                    <a:pt x="340" y="363"/>
                    <a:pt x="340" y="363"/>
                    <a:pt x="340" y="363"/>
                  </a:cubicBezTo>
                  <a:cubicBezTo>
                    <a:pt x="333" y="363"/>
                    <a:pt x="329" y="361"/>
                    <a:pt x="326" y="357"/>
                  </a:cubicBezTo>
                  <a:cubicBezTo>
                    <a:pt x="323" y="354"/>
                    <a:pt x="322" y="348"/>
                    <a:pt x="322" y="340"/>
                  </a:cubicBezTo>
                  <a:close/>
                  <a:moveTo>
                    <a:pt x="242" y="317"/>
                  </a:moveTo>
                  <a:cubicBezTo>
                    <a:pt x="240" y="325"/>
                    <a:pt x="236" y="332"/>
                    <a:pt x="230" y="338"/>
                  </a:cubicBezTo>
                  <a:cubicBezTo>
                    <a:pt x="225" y="344"/>
                    <a:pt x="219" y="350"/>
                    <a:pt x="212" y="355"/>
                  </a:cubicBezTo>
                  <a:cubicBezTo>
                    <a:pt x="206" y="359"/>
                    <a:pt x="198" y="363"/>
                    <a:pt x="191" y="365"/>
                  </a:cubicBezTo>
                  <a:cubicBezTo>
                    <a:pt x="183" y="368"/>
                    <a:pt x="175" y="369"/>
                    <a:pt x="168" y="369"/>
                  </a:cubicBezTo>
                  <a:cubicBezTo>
                    <a:pt x="155" y="369"/>
                    <a:pt x="144" y="367"/>
                    <a:pt x="133" y="362"/>
                  </a:cubicBezTo>
                  <a:cubicBezTo>
                    <a:pt x="122" y="357"/>
                    <a:pt x="114" y="351"/>
                    <a:pt x="106" y="343"/>
                  </a:cubicBezTo>
                  <a:cubicBezTo>
                    <a:pt x="99" y="335"/>
                    <a:pt x="93" y="325"/>
                    <a:pt x="88" y="314"/>
                  </a:cubicBezTo>
                  <a:cubicBezTo>
                    <a:pt x="84" y="303"/>
                    <a:pt x="82" y="291"/>
                    <a:pt x="82" y="278"/>
                  </a:cubicBezTo>
                  <a:cubicBezTo>
                    <a:pt x="82" y="266"/>
                    <a:pt x="84" y="254"/>
                    <a:pt x="88" y="242"/>
                  </a:cubicBezTo>
                  <a:cubicBezTo>
                    <a:pt x="92" y="231"/>
                    <a:pt x="97" y="221"/>
                    <a:pt x="104" y="212"/>
                  </a:cubicBezTo>
                  <a:cubicBezTo>
                    <a:pt x="112" y="203"/>
                    <a:pt x="120" y="196"/>
                    <a:pt x="130" y="191"/>
                  </a:cubicBezTo>
                  <a:cubicBezTo>
                    <a:pt x="140" y="186"/>
                    <a:pt x="151" y="183"/>
                    <a:pt x="163" y="183"/>
                  </a:cubicBezTo>
                  <a:cubicBezTo>
                    <a:pt x="171" y="183"/>
                    <a:pt x="179" y="185"/>
                    <a:pt x="187" y="188"/>
                  </a:cubicBezTo>
                  <a:cubicBezTo>
                    <a:pt x="195" y="191"/>
                    <a:pt x="202" y="195"/>
                    <a:pt x="210" y="201"/>
                  </a:cubicBezTo>
                  <a:cubicBezTo>
                    <a:pt x="217" y="206"/>
                    <a:pt x="224" y="212"/>
                    <a:pt x="229" y="220"/>
                  </a:cubicBezTo>
                  <a:cubicBezTo>
                    <a:pt x="235" y="227"/>
                    <a:pt x="240" y="235"/>
                    <a:pt x="242" y="243"/>
                  </a:cubicBezTo>
                  <a:lnTo>
                    <a:pt x="242" y="317"/>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4" name="Freeform 29">
              <a:extLst>
                <a:ext uri="{FF2B5EF4-FFF2-40B4-BE49-F238E27FC236}">
                  <a16:creationId xmlns:a16="http://schemas.microsoft.com/office/drawing/2014/main" id="{44A9DF7D-4951-4E71-A995-A82949FF5DB9}"/>
                </a:ext>
              </a:extLst>
            </p:cNvPr>
            <p:cNvSpPr>
              <a:spLocks noSelect="1"/>
            </p:cNvSpPr>
            <p:nvPr/>
          </p:nvSpPr>
          <p:spPr bwMode="auto">
            <a:xfrm>
              <a:off x="11666538" y="1368425"/>
              <a:ext cx="84138" cy="101600"/>
            </a:xfrm>
            <a:custGeom>
              <a:avLst/>
              <a:gdLst>
                <a:gd name="T0" fmla="*/ 258 w 265"/>
                <a:gd name="T1" fmla="*/ 190 h 322"/>
                <a:gd name="T2" fmla="*/ 237 w 265"/>
                <a:gd name="T3" fmla="*/ 166 h 322"/>
                <a:gd name="T4" fmla="*/ 200 w 265"/>
                <a:gd name="T5" fmla="*/ 147 h 322"/>
                <a:gd name="T6" fmla="*/ 145 w 265"/>
                <a:gd name="T7" fmla="*/ 130 h 322"/>
                <a:gd name="T8" fmla="*/ 116 w 265"/>
                <a:gd name="T9" fmla="*/ 122 h 322"/>
                <a:gd name="T10" fmla="*/ 98 w 265"/>
                <a:gd name="T11" fmla="*/ 114 h 322"/>
                <a:gd name="T12" fmla="*/ 88 w 265"/>
                <a:gd name="T13" fmla="*/ 105 h 322"/>
                <a:gd name="T14" fmla="*/ 84 w 265"/>
                <a:gd name="T15" fmla="*/ 91 h 322"/>
                <a:gd name="T16" fmla="*/ 98 w 265"/>
                <a:gd name="T17" fmla="*/ 65 h 322"/>
                <a:gd name="T18" fmla="*/ 131 w 265"/>
                <a:gd name="T19" fmla="*/ 57 h 322"/>
                <a:gd name="T20" fmla="*/ 175 w 265"/>
                <a:gd name="T21" fmla="*/ 65 h 322"/>
                <a:gd name="T22" fmla="*/ 221 w 265"/>
                <a:gd name="T23" fmla="*/ 91 h 322"/>
                <a:gd name="T24" fmla="*/ 253 w 265"/>
                <a:gd name="T25" fmla="*/ 43 h 322"/>
                <a:gd name="T26" fmla="*/ 197 w 265"/>
                <a:gd name="T27" fmla="*/ 10 h 322"/>
                <a:gd name="T28" fmla="*/ 132 w 265"/>
                <a:gd name="T29" fmla="*/ 0 h 322"/>
                <a:gd name="T30" fmla="*/ 84 w 265"/>
                <a:gd name="T31" fmla="*/ 7 h 322"/>
                <a:gd name="T32" fmla="*/ 45 w 265"/>
                <a:gd name="T33" fmla="*/ 28 h 322"/>
                <a:gd name="T34" fmla="*/ 20 w 265"/>
                <a:gd name="T35" fmla="*/ 60 h 322"/>
                <a:gd name="T36" fmla="*/ 10 w 265"/>
                <a:gd name="T37" fmla="*/ 103 h 322"/>
                <a:gd name="T38" fmla="*/ 16 w 265"/>
                <a:gd name="T39" fmla="*/ 133 h 322"/>
                <a:gd name="T40" fmla="*/ 35 w 265"/>
                <a:gd name="T41" fmla="*/ 155 h 322"/>
                <a:gd name="T42" fmla="*/ 69 w 265"/>
                <a:gd name="T43" fmla="*/ 173 h 322"/>
                <a:gd name="T44" fmla="*/ 121 w 265"/>
                <a:gd name="T45" fmla="*/ 189 h 322"/>
                <a:gd name="T46" fmla="*/ 173 w 265"/>
                <a:gd name="T47" fmla="*/ 206 h 322"/>
                <a:gd name="T48" fmla="*/ 189 w 265"/>
                <a:gd name="T49" fmla="*/ 231 h 322"/>
                <a:gd name="T50" fmla="*/ 175 w 265"/>
                <a:gd name="T51" fmla="*/ 256 h 322"/>
                <a:gd name="T52" fmla="*/ 138 w 265"/>
                <a:gd name="T53" fmla="*/ 265 h 322"/>
                <a:gd name="T54" fmla="*/ 85 w 265"/>
                <a:gd name="T55" fmla="*/ 255 h 322"/>
                <a:gd name="T56" fmla="*/ 29 w 265"/>
                <a:gd name="T57" fmla="*/ 224 h 322"/>
                <a:gd name="T58" fmla="*/ 0 w 265"/>
                <a:gd name="T59" fmla="*/ 274 h 322"/>
                <a:gd name="T60" fmla="*/ 64 w 265"/>
                <a:gd name="T61" fmla="*/ 309 h 322"/>
                <a:gd name="T62" fmla="*/ 140 w 265"/>
                <a:gd name="T63" fmla="*/ 322 h 322"/>
                <a:gd name="T64" fmla="*/ 231 w 265"/>
                <a:gd name="T65" fmla="*/ 295 h 322"/>
                <a:gd name="T66" fmla="*/ 265 w 265"/>
                <a:gd name="T67" fmla="*/ 224 h 322"/>
                <a:gd name="T68" fmla="*/ 258 w 265"/>
                <a:gd name="T69" fmla="*/ 19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 h="322">
                  <a:moveTo>
                    <a:pt x="258" y="190"/>
                  </a:moveTo>
                  <a:cubicBezTo>
                    <a:pt x="254" y="181"/>
                    <a:pt x="247" y="173"/>
                    <a:pt x="237" y="166"/>
                  </a:cubicBezTo>
                  <a:cubicBezTo>
                    <a:pt x="227" y="159"/>
                    <a:pt x="215" y="152"/>
                    <a:pt x="200" y="147"/>
                  </a:cubicBezTo>
                  <a:cubicBezTo>
                    <a:pt x="185" y="141"/>
                    <a:pt x="166" y="136"/>
                    <a:pt x="145" y="130"/>
                  </a:cubicBezTo>
                  <a:cubicBezTo>
                    <a:pt x="134" y="128"/>
                    <a:pt x="124" y="125"/>
                    <a:pt x="116" y="122"/>
                  </a:cubicBezTo>
                  <a:cubicBezTo>
                    <a:pt x="109" y="120"/>
                    <a:pt x="103" y="117"/>
                    <a:pt x="98" y="114"/>
                  </a:cubicBezTo>
                  <a:cubicBezTo>
                    <a:pt x="93" y="112"/>
                    <a:pt x="90" y="108"/>
                    <a:pt x="88" y="105"/>
                  </a:cubicBezTo>
                  <a:cubicBezTo>
                    <a:pt x="85" y="101"/>
                    <a:pt x="84" y="97"/>
                    <a:pt x="84" y="91"/>
                  </a:cubicBezTo>
                  <a:cubicBezTo>
                    <a:pt x="84" y="79"/>
                    <a:pt x="89" y="70"/>
                    <a:pt x="98" y="65"/>
                  </a:cubicBezTo>
                  <a:cubicBezTo>
                    <a:pt x="107" y="59"/>
                    <a:pt x="118" y="57"/>
                    <a:pt x="131" y="57"/>
                  </a:cubicBezTo>
                  <a:cubicBezTo>
                    <a:pt x="146" y="57"/>
                    <a:pt x="161" y="59"/>
                    <a:pt x="175" y="65"/>
                  </a:cubicBezTo>
                  <a:cubicBezTo>
                    <a:pt x="190" y="70"/>
                    <a:pt x="206" y="79"/>
                    <a:pt x="221" y="91"/>
                  </a:cubicBezTo>
                  <a:cubicBezTo>
                    <a:pt x="253" y="43"/>
                    <a:pt x="253" y="43"/>
                    <a:pt x="253" y="43"/>
                  </a:cubicBezTo>
                  <a:cubicBezTo>
                    <a:pt x="236" y="28"/>
                    <a:pt x="218" y="17"/>
                    <a:pt x="197" y="10"/>
                  </a:cubicBezTo>
                  <a:cubicBezTo>
                    <a:pt x="177" y="4"/>
                    <a:pt x="155" y="0"/>
                    <a:pt x="132" y="0"/>
                  </a:cubicBezTo>
                  <a:cubicBezTo>
                    <a:pt x="115" y="0"/>
                    <a:pt x="99" y="3"/>
                    <a:pt x="84" y="7"/>
                  </a:cubicBezTo>
                  <a:cubicBezTo>
                    <a:pt x="69" y="12"/>
                    <a:pt x="56" y="19"/>
                    <a:pt x="45" y="28"/>
                  </a:cubicBezTo>
                  <a:cubicBezTo>
                    <a:pt x="34" y="37"/>
                    <a:pt x="26" y="47"/>
                    <a:pt x="20" y="60"/>
                  </a:cubicBezTo>
                  <a:cubicBezTo>
                    <a:pt x="13" y="73"/>
                    <a:pt x="10" y="87"/>
                    <a:pt x="10" y="103"/>
                  </a:cubicBezTo>
                  <a:cubicBezTo>
                    <a:pt x="10" y="114"/>
                    <a:pt x="12" y="124"/>
                    <a:pt x="16" y="133"/>
                  </a:cubicBezTo>
                  <a:cubicBezTo>
                    <a:pt x="20" y="141"/>
                    <a:pt x="27" y="149"/>
                    <a:pt x="35" y="155"/>
                  </a:cubicBezTo>
                  <a:cubicBezTo>
                    <a:pt x="44" y="162"/>
                    <a:pt x="55" y="168"/>
                    <a:pt x="69" y="173"/>
                  </a:cubicBezTo>
                  <a:cubicBezTo>
                    <a:pt x="84" y="178"/>
                    <a:pt x="101" y="183"/>
                    <a:pt x="121" y="189"/>
                  </a:cubicBezTo>
                  <a:cubicBezTo>
                    <a:pt x="145" y="195"/>
                    <a:pt x="162" y="201"/>
                    <a:pt x="173" y="206"/>
                  </a:cubicBezTo>
                  <a:cubicBezTo>
                    <a:pt x="183" y="212"/>
                    <a:pt x="189" y="220"/>
                    <a:pt x="189" y="231"/>
                  </a:cubicBezTo>
                  <a:cubicBezTo>
                    <a:pt x="189" y="242"/>
                    <a:pt x="184" y="250"/>
                    <a:pt x="175" y="256"/>
                  </a:cubicBezTo>
                  <a:cubicBezTo>
                    <a:pt x="166" y="262"/>
                    <a:pt x="154" y="265"/>
                    <a:pt x="138" y="265"/>
                  </a:cubicBezTo>
                  <a:cubicBezTo>
                    <a:pt x="120" y="265"/>
                    <a:pt x="102" y="262"/>
                    <a:pt x="85" y="255"/>
                  </a:cubicBezTo>
                  <a:cubicBezTo>
                    <a:pt x="67" y="248"/>
                    <a:pt x="48" y="238"/>
                    <a:pt x="29" y="224"/>
                  </a:cubicBezTo>
                  <a:cubicBezTo>
                    <a:pt x="0" y="274"/>
                    <a:pt x="0" y="274"/>
                    <a:pt x="0" y="274"/>
                  </a:cubicBezTo>
                  <a:cubicBezTo>
                    <a:pt x="17" y="289"/>
                    <a:pt x="39" y="301"/>
                    <a:pt x="64" y="309"/>
                  </a:cubicBezTo>
                  <a:cubicBezTo>
                    <a:pt x="88" y="318"/>
                    <a:pt x="114" y="322"/>
                    <a:pt x="140" y="322"/>
                  </a:cubicBezTo>
                  <a:cubicBezTo>
                    <a:pt x="178" y="322"/>
                    <a:pt x="209" y="313"/>
                    <a:pt x="231" y="295"/>
                  </a:cubicBezTo>
                  <a:cubicBezTo>
                    <a:pt x="254" y="278"/>
                    <a:pt x="265" y="254"/>
                    <a:pt x="265" y="224"/>
                  </a:cubicBezTo>
                  <a:cubicBezTo>
                    <a:pt x="265" y="211"/>
                    <a:pt x="263" y="199"/>
                    <a:pt x="258" y="190"/>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5" name="Freeform 30">
              <a:extLst>
                <a:ext uri="{FF2B5EF4-FFF2-40B4-BE49-F238E27FC236}">
                  <a16:creationId xmlns:a16="http://schemas.microsoft.com/office/drawing/2014/main" id="{B71EB7B5-EC9F-4FA7-8BFE-96B5462D1CE4}"/>
                </a:ext>
              </a:extLst>
            </p:cNvPr>
            <p:cNvSpPr>
              <a:spLocks noSelect="1"/>
            </p:cNvSpPr>
            <p:nvPr/>
          </p:nvSpPr>
          <p:spPr bwMode="auto">
            <a:xfrm>
              <a:off x="11191876" y="1176338"/>
              <a:ext cx="98425" cy="101600"/>
            </a:xfrm>
            <a:custGeom>
              <a:avLst/>
              <a:gdLst>
                <a:gd name="T0" fmla="*/ 43 w 311"/>
                <a:gd name="T1" fmla="*/ 272 h 320"/>
                <a:gd name="T2" fmla="*/ 92 w 311"/>
                <a:gd name="T3" fmla="*/ 307 h 320"/>
                <a:gd name="T4" fmla="*/ 155 w 311"/>
                <a:gd name="T5" fmla="*/ 320 h 320"/>
                <a:gd name="T6" fmla="*/ 219 w 311"/>
                <a:gd name="T7" fmla="*/ 307 h 320"/>
                <a:gd name="T8" fmla="*/ 268 w 311"/>
                <a:gd name="T9" fmla="*/ 272 h 320"/>
                <a:gd name="T10" fmla="*/ 300 w 311"/>
                <a:gd name="T11" fmla="*/ 221 h 320"/>
                <a:gd name="T12" fmla="*/ 311 w 311"/>
                <a:gd name="T13" fmla="*/ 160 h 320"/>
                <a:gd name="T14" fmla="*/ 300 w 311"/>
                <a:gd name="T15" fmla="*/ 99 h 320"/>
                <a:gd name="T16" fmla="*/ 268 w 311"/>
                <a:gd name="T17" fmla="*/ 48 h 320"/>
                <a:gd name="T18" fmla="*/ 219 w 311"/>
                <a:gd name="T19" fmla="*/ 13 h 320"/>
                <a:gd name="T20" fmla="*/ 155 w 311"/>
                <a:gd name="T21" fmla="*/ 0 h 320"/>
                <a:gd name="T22" fmla="*/ 93 w 311"/>
                <a:gd name="T23" fmla="*/ 13 h 320"/>
                <a:gd name="T24" fmla="*/ 43 w 311"/>
                <a:gd name="T25" fmla="*/ 48 h 320"/>
                <a:gd name="T26" fmla="*/ 11 w 311"/>
                <a:gd name="T27" fmla="*/ 99 h 320"/>
                <a:gd name="T28" fmla="*/ 0 w 311"/>
                <a:gd name="T29" fmla="*/ 160 h 320"/>
                <a:gd name="T30" fmla="*/ 11 w 311"/>
                <a:gd name="T31" fmla="*/ 221 h 320"/>
                <a:gd name="T32" fmla="*/ 43 w 311"/>
                <a:gd name="T33" fmla="*/ 272 h 320"/>
                <a:gd name="T34" fmla="*/ 61 w 311"/>
                <a:gd name="T35" fmla="*/ 116 h 320"/>
                <a:gd name="T36" fmla="*/ 83 w 311"/>
                <a:gd name="T37" fmla="*/ 79 h 320"/>
                <a:gd name="T38" fmla="*/ 115 w 311"/>
                <a:gd name="T39" fmla="*/ 54 h 320"/>
                <a:gd name="T40" fmla="*/ 155 w 311"/>
                <a:gd name="T41" fmla="*/ 45 h 320"/>
                <a:gd name="T42" fmla="*/ 195 w 311"/>
                <a:gd name="T43" fmla="*/ 54 h 320"/>
                <a:gd name="T44" fmla="*/ 228 w 311"/>
                <a:gd name="T45" fmla="*/ 78 h 320"/>
                <a:gd name="T46" fmla="*/ 250 w 311"/>
                <a:gd name="T47" fmla="*/ 115 h 320"/>
                <a:gd name="T48" fmla="*/ 258 w 311"/>
                <a:gd name="T49" fmla="*/ 160 h 320"/>
                <a:gd name="T50" fmla="*/ 250 w 311"/>
                <a:gd name="T51" fmla="*/ 205 h 320"/>
                <a:gd name="T52" fmla="*/ 228 w 311"/>
                <a:gd name="T53" fmla="*/ 242 h 320"/>
                <a:gd name="T54" fmla="*/ 195 w 311"/>
                <a:gd name="T55" fmla="*/ 266 h 320"/>
                <a:gd name="T56" fmla="*/ 155 w 311"/>
                <a:gd name="T57" fmla="*/ 275 h 320"/>
                <a:gd name="T58" fmla="*/ 115 w 311"/>
                <a:gd name="T59" fmla="*/ 266 h 320"/>
                <a:gd name="T60" fmla="*/ 83 w 311"/>
                <a:gd name="T61" fmla="*/ 242 h 320"/>
                <a:gd name="T62" fmla="*/ 61 w 311"/>
                <a:gd name="T63" fmla="*/ 206 h 320"/>
                <a:gd name="T64" fmla="*/ 53 w 311"/>
                <a:gd name="T65" fmla="*/ 161 h 320"/>
                <a:gd name="T66" fmla="*/ 61 w 311"/>
                <a:gd name="T67" fmla="*/ 1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43" y="272"/>
                  </a:moveTo>
                  <a:cubicBezTo>
                    <a:pt x="57" y="286"/>
                    <a:pt x="73" y="298"/>
                    <a:pt x="92" y="307"/>
                  </a:cubicBezTo>
                  <a:cubicBezTo>
                    <a:pt x="111" y="316"/>
                    <a:pt x="132" y="320"/>
                    <a:pt x="155" y="320"/>
                  </a:cubicBezTo>
                  <a:cubicBezTo>
                    <a:pt x="179" y="320"/>
                    <a:pt x="200" y="316"/>
                    <a:pt x="219" y="307"/>
                  </a:cubicBezTo>
                  <a:cubicBezTo>
                    <a:pt x="238" y="298"/>
                    <a:pt x="255" y="286"/>
                    <a:pt x="268" y="272"/>
                  </a:cubicBezTo>
                  <a:cubicBezTo>
                    <a:pt x="282" y="258"/>
                    <a:pt x="293" y="240"/>
                    <a:pt x="300" y="221"/>
                  </a:cubicBezTo>
                  <a:cubicBezTo>
                    <a:pt x="307" y="202"/>
                    <a:pt x="311" y="182"/>
                    <a:pt x="311" y="160"/>
                  </a:cubicBezTo>
                  <a:cubicBezTo>
                    <a:pt x="311" y="139"/>
                    <a:pt x="307" y="118"/>
                    <a:pt x="300" y="99"/>
                  </a:cubicBezTo>
                  <a:cubicBezTo>
                    <a:pt x="292" y="80"/>
                    <a:pt x="281" y="63"/>
                    <a:pt x="268" y="48"/>
                  </a:cubicBezTo>
                  <a:cubicBezTo>
                    <a:pt x="254" y="34"/>
                    <a:pt x="238" y="22"/>
                    <a:pt x="219" y="13"/>
                  </a:cubicBezTo>
                  <a:cubicBezTo>
                    <a:pt x="199" y="5"/>
                    <a:pt x="178" y="0"/>
                    <a:pt x="155" y="0"/>
                  </a:cubicBezTo>
                  <a:cubicBezTo>
                    <a:pt x="133" y="0"/>
                    <a:pt x="112" y="5"/>
                    <a:pt x="93" y="13"/>
                  </a:cubicBezTo>
                  <a:cubicBezTo>
                    <a:pt x="73" y="22"/>
                    <a:pt x="57" y="34"/>
                    <a:pt x="43" y="48"/>
                  </a:cubicBezTo>
                  <a:cubicBezTo>
                    <a:pt x="30" y="63"/>
                    <a:pt x="19" y="80"/>
                    <a:pt x="11" y="99"/>
                  </a:cubicBezTo>
                  <a:cubicBezTo>
                    <a:pt x="4" y="118"/>
                    <a:pt x="0" y="139"/>
                    <a:pt x="0" y="160"/>
                  </a:cubicBezTo>
                  <a:cubicBezTo>
                    <a:pt x="0" y="182"/>
                    <a:pt x="4" y="202"/>
                    <a:pt x="11" y="221"/>
                  </a:cubicBezTo>
                  <a:cubicBezTo>
                    <a:pt x="19" y="240"/>
                    <a:pt x="29" y="258"/>
                    <a:pt x="43" y="272"/>
                  </a:cubicBezTo>
                  <a:close/>
                  <a:moveTo>
                    <a:pt x="61" y="116"/>
                  </a:moveTo>
                  <a:cubicBezTo>
                    <a:pt x="67" y="102"/>
                    <a:pt x="74" y="90"/>
                    <a:pt x="83" y="79"/>
                  </a:cubicBezTo>
                  <a:cubicBezTo>
                    <a:pt x="92" y="69"/>
                    <a:pt x="103" y="60"/>
                    <a:pt x="115" y="54"/>
                  </a:cubicBezTo>
                  <a:cubicBezTo>
                    <a:pt x="128" y="48"/>
                    <a:pt x="141" y="45"/>
                    <a:pt x="155" y="45"/>
                  </a:cubicBezTo>
                  <a:cubicBezTo>
                    <a:pt x="169" y="45"/>
                    <a:pt x="183" y="48"/>
                    <a:pt x="195" y="54"/>
                  </a:cubicBezTo>
                  <a:cubicBezTo>
                    <a:pt x="208" y="60"/>
                    <a:pt x="219" y="68"/>
                    <a:pt x="228" y="78"/>
                  </a:cubicBezTo>
                  <a:cubicBezTo>
                    <a:pt x="237" y="89"/>
                    <a:pt x="245" y="101"/>
                    <a:pt x="250" y="115"/>
                  </a:cubicBezTo>
                  <a:cubicBezTo>
                    <a:pt x="255" y="129"/>
                    <a:pt x="258" y="144"/>
                    <a:pt x="258" y="160"/>
                  </a:cubicBezTo>
                  <a:cubicBezTo>
                    <a:pt x="258" y="176"/>
                    <a:pt x="255" y="191"/>
                    <a:pt x="250" y="205"/>
                  </a:cubicBezTo>
                  <a:cubicBezTo>
                    <a:pt x="245" y="219"/>
                    <a:pt x="237" y="231"/>
                    <a:pt x="228" y="242"/>
                  </a:cubicBezTo>
                  <a:cubicBezTo>
                    <a:pt x="219" y="252"/>
                    <a:pt x="208" y="260"/>
                    <a:pt x="195" y="266"/>
                  </a:cubicBezTo>
                  <a:cubicBezTo>
                    <a:pt x="183" y="272"/>
                    <a:pt x="169" y="275"/>
                    <a:pt x="155" y="275"/>
                  </a:cubicBezTo>
                  <a:cubicBezTo>
                    <a:pt x="141" y="275"/>
                    <a:pt x="128" y="272"/>
                    <a:pt x="115" y="266"/>
                  </a:cubicBezTo>
                  <a:cubicBezTo>
                    <a:pt x="103" y="260"/>
                    <a:pt x="92" y="252"/>
                    <a:pt x="83" y="242"/>
                  </a:cubicBezTo>
                  <a:cubicBezTo>
                    <a:pt x="74" y="232"/>
                    <a:pt x="67" y="220"/>
                    <a:pt x="61" y="206"/>
                  </a:cubicBezTo>
                  <a:cubicBezTo>
                    <a:pt x="56" y="192"/>
                    <a:pt x="53" y="177"/>
                    <a:pt x="53" y="161"/>
                  </a:cubicBezTo>
                  <a:cubicBezTo>
                    <a:pt x="53" y="145"/>
                    <a:pt x="56" y="130"/>
                    <a:pt x="61" y="116"/>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6" name="Freeform 31">
              <a:extLst>
                <a:ext uri="{FF2B5EF4-FFF2-40B4-BE49-F238E27FC236}">
                  <a16:creationId xmlns:a16="http://schemas.microsoft.com/office/drawing/2014/main" id="{1F6E1863-6CCC-47F5-A16B-A2DF7BFFBA3F}"/>
                </a:ext>
              </a:extLst>
            </p:cNvPr>
            <p:cNvSpPr>
              <a:spLocks noSelect="1"/>
            </p:cNvSpPr>
            <p:nvPr/>
          </p:nvSpPr>
          <p:spPr bwMode="auto">
            <a:xfrm>
              <a:off x="10702926" y="1176338"/>
              <a:ext cx="98425" cy="101600"/>
            </a:xfrm>
            <a:custGeom>
              <a:avLst/>
              <a:gdLst>
                <a:gd name="T0" fmla="*/ 300 w 311"/>
                <a:gd name="T1" fmla="*/ 221 h 320"/>
                <a:gd name="T2" fmla="*/ 311 w 311"/>
                <a:gd name="T3" fmla="*/ 160 h 320"/>
                <a:gd name="T4" fmla="*/ 299 w 311"/>
                <a:gd name="T5" fmla="*/ 99 h 320"/>
                <a:gd name="T6" fmla="*/ 267 w 311"/>
                <a:gd name="T7" fmla="*/ 48 h 320"/>
                <a:gd name="T8" fmla="*/ 218 w 311"/>
                <a:gd name="T9" fmla="*/ 13 h 320"/>
                <a:gd name="T10" fmla="*/ 155 w 311"/>
                <a:gd name="T11" fmla="*/ 0 h 320"/>
                <a:gd name="T12" fmla="*/ 92 w 311"/>
                <a:gd name="T13" fmla="*/ 13 h 320"/>
                <a:gd name="T14" fmla="*/ 43 w 311"/>
                <a:gd name="T15" fmla="*/ 48 h 320"/>
                <a:gd name="T16" fmla="*/ 11 w 311"/>
                <a:gd name="T17" fmla="*/ 99 h 320"/>
                <a:gd name="T18" fmla="*/ 0 w 311"/>
                <a:gd name="T19" fmla="*/ 160 h 320"/>
                <a:gd name="T20" fmla="*/ 11 w 311"/>
                <a:gd name="T21" fmla="*/ 221 h 320"/>
                <a:gd name="T22" fmla="*/ 42 w 311"/>
                <a:gd name="T23" fmla="*/ 272 h 320"/>
                <a:gd name="T24" fmla="*/ 91 w 311"/>
                <a:gd name="T25" fmla="*/ 307 h 320"/>
                <a:gd name="T26" fmla="*/ 155 w 311"/>
                <a:gd name="T27" fmla="*/ 320 h 320"/>
                <a:gd name="T28" fmla="*/ 218 w 311"/>
                <a:gd name="T29" fmla="*/ 307 h 320"/>
                <a:gd name="T30" fmla="*/ 268 w 311"/>
                <a:gd name="T31" fmla="*/ 272 h 320"/>
                <a:gd name="T32" fmla="*/ 300 w 311"/>
                <a:gd name="T33" fmla="*/ 221 h 320"/>
                <a:gd name="T34" fmla="*/ 250 w 311"/>
                <a:gd name="T35" fmla="*/ 205 h 320"/>
                <a:gd name="T36" fmla="*/ 228 w 311"/>
                <a:gd name="T37" fmla="*/ 242 h 320"/>
                <a:gd name="T38" fmla="*/ 195 w 311"/>
                <a:gd name="T39" fmla="*/ 266 h 320"/>
                <a:gd name="T40" fmla="*/ 155 w 311"/>
                <a:gd name="T41" fmla="*/ 275 h 320"/>
                <a:gd name="T42" fmla="*/ 115 w 311"/>
                <a:gd name="T43" fmla="*/ 266 h 320"/>
                <a:gd name="T44" fmla="*/ 82 w 311"/>
                <a:gd name="T45" fmla="*/ 242 h 320"/>
                <a:gd name="T46" fmla="*/ 60 w 311"/>
                <a:gd name="T47" fmla="*/ 206 h 320"/>
                <a:gd name="T48" fmla="*/ 53 w 311"/>
                <a:gd name="T49" fmla="*/ 161 h 320"/>
                <a:gd name="T50" fmla="*/ 60 w 311"/>
                <a:gd name="T51" fmla="*/ 116 h 320"/>
                <a:gd name="T52" fmla="*/ 82 w 311"/>
                <a:gd name="T53" fmla="*/ 79 h 320"/>
                <a:gd name="T54" fmla="*/ 115 w 311"/>
                <a:gd name="T55" fmla="*/ 54 h 320"/>
                <a:gd name="T56" fmla="*/ 155 w 311"/>
                <a:gd name="T57" fmla="*/ 45 h 320"/>
                <a:gd name="T58" fmla="*/ 195 w 311"/>
                <a:gd name="T59" fmla="*/ 54 h 320"/>
                <a:gd name="T60" fmla="*/ 228 w 311"/>
                <a:gd name="T61" fmla="*/ 78 h 320"/>
                <a:gd name="T62" fmla="*/ 250 w 311"/>
                <a:gd name="T63" fmla="*/ 115 h 320"/>
                <a:gd name="T64" fmla="*/ 258 w 311"/>
                <a:gd name="T65" fmla="*/ 160 h 320"/>
                <a:gd name="T66" fmla="*/ 250 w 311"/>
                <a:gd name="T67"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300" y="221"/>
                  </a:moveTo>
                  <a:cubicBezTo>
                    <a:pt x="307" y="202"/>
                    <a:pt x="311" y="182"/>
                    <a:pt x="311" y="160"/>
                  </a:cubicBezTo>
                  <a:cubicBezTo>
                    <a:pt x="311" y="139"/>
                    <a:pt x="307" y="118"/>
                    <a:pt x="299" y="99"/>
                  </a:cubicBezTo>
                  <a:cubicBezTo>
                    <a:pt x="292" y="80"/>
                    <a:pt x="281" y="63"/>
                    <a:pt x="267" y="48"/>
                  </a:cubicBezTo>
                  <a:cubicBezTo>
                    <a:pt x="254" y="34"/>
                    <a:pt x="237" y="22"/>
                    <a:pt x="218" y="13"/>
                  </a:cubicBezTo>
                  <a:cubicBezTo>
                    <a:pt x="199" y="5"/>
                    <a:pt x="178" y="0"/>
                    <a:pt x="155" y="0"/>
                  </a:cubicBezTo>
                  <a:cubicBezTo>
                    <a:pt x="132" y="0"/>
                    <a:pt x="111" y="5"/>
                    <a:pt x="92" y="13"/>
                  </a:cubicBezTo>
                  <a:cubicBezTo>
                    <a:pt x="73" y="22"/>
                    <a:pt x="56" y="34"/>
                    <a:pt x="43" y="48"/>
                  </a:cubicBezTo>
                  <a:cubicBezTo>
                    <a:pt x="29" y="63"/>
                    <a:pt x="19" y="80"/>
                    <a:pt x="11" y="99"/>
                  </a:cubicBezTo>
                  <a:cubicBezTo>
                    <a:pt x="3" y="118"/>
                    <a:pt x="0" y="139"/>
                    <a:pt x="0" y="160"/>
                  </a:cubicBezTo>
                  <a:cubicBezTo>
                    <a:pt x="0" y="182"/>
                    <a:pt x="3" y="202"/>
                    <a:pt x="11" y="221"/>
                  </a:cubicBezTo>
                  <a:cubicBezTo>
                    <a:pt x="18" y="240"/>
                    <a:pt x="29" y="258"/>
                    <a:pt x="42" y="272"/>
                  </a:cubicBezTo>
                  <a:cubicBezTo>
                    <a:pt x="56" y="286"/>
                    <a:pt x="72" y="298"/>
                    <a:pt x="91" y="307"/>
                  </a:cubicBezTo>
                  <a:cubicBezTo>
                    <a:pt x="110" y="316"/>
                    <a:pt x="132" y="320"/>
                    <a:pt x="155" y="320"/>
                  </a:cubicBezTo>
                  <a:cubicBezTo>
                    <a:pt x="178" y="320"/>
                    <a:pt x="199" y="316"/>
                    <a:pt x="218" y="307"/>
                  </a:cubicBezTo>
                  <a:cubicBezTo>
                    <a:pt x="237" y="298"/>
                    <a:pt x="254" y="286"/>
                    <a:pt x="268" y="272"/>
                  </a:cubicBezTo>
                  <a:cubicBezTo>
                    <a:pt x="282" y="258"/>
                    <a:pt x="292" y="240"/>
                    <a:pt x="300" y="221"/>
                  </a:cubicBezTo>
                  <a:close/>
                  <a:moveTo>
                    <a:pt x="250" y="205"/>
                  </a:moveTo>
                  <a:cubicBezTo>
                    <a:pt x="244" y="219"/>
                    <a:pt x="237" y="231"/>
                    <a:pt x="228" y="242"/>
                  </a:cubicBezTo>
                  <a:cubicBezTo>
                    <a:pt x="218" y="252"/>
                    <a:pt x="207" y="260"/>
                    <a:pt x="195" y="266"/>
                  </a:cubicBezTo>
                  <a:cubicBezTo>
                    <a:pt x="182" y="272"/>
                    <a:pt x="169" y="275"/>
                    <a:pt x="155" y="275"/>
                  </a:cubicBezTo>
                  <a:cubicBezTo>
                    <a:pt x="141" y="275"/>
                    <a:pt x="127" y="272"/>
                    <a:pt x="115" y="266"/>
                  </a:cubicBezTo>
                  <a:cubicBezTo>
                    <a:pt x="102" y="260"/>
                    <a:pt x="92" y="252"/>
                    <a:pt x="82" y="242"/>
                  </a:cubicBezTo>
                  <a:cubicBezTo>
                    <a:pt x="73" y="232"/>
                    <a:pt x="66" y="220"/>
                    <a:pt x="60" y="206"/>
                  </a:cubicBezTo>
                  <a:cubicBezTo>
                    <a:pt x="55" y="192"/>
                    <a:pt x="53" y="177"/>
                    <a:pt x="53" y="161"/>
                  </a:cubicBezTo>
                  <a:cubicBezTo>
                    <a:pt x="53" y="145"/>
                    <a:pt x="55" y="130"/>
                    <a:pt x="60" y="116"/>
                  </a:cubicBezTo>
                  <a:cubicBezTo>
                    <a:pt x="66" y="102"/>
                    <a:pt x="73" y="90"/>
                    <a:pt x="82" y="79"/>
                  </a:cubicBezTo>
                  <a:cubicBezTo>
                    <a:pt x="92" y="69"/>
                    <a:pt x="102" y="60"/>
                    <a:pt x="115" y="54"/>
                  </a:cubicBezTo>
                  <a:cubicBezTo>
                    <a:pt x="127" y="48"/>
                    <a:pt x="141" y="45"/>
                    <a:pt x="155" y="45"/>
                  </a:cubicBezTo>
                  <a:cubicBezTo>
                    <a:pt x="169" y="45"/>
                    <a:pt x="182" y="48"/>
                    <a:pt x="195" y="54"/>
                  </a:cubicBezTo>
                  <a:cubicBezTo>
                    <a:pt x="207" y="60"/>
                    <a:pt x="218" y="68"/>
                    <a:pt x="228" y="78"/>
                  </a:cubicBezTo>
                  <a:cubicBezTo>
                    <a:pt x="237" y="89"/>
                    <a:pt x="244" y="101"/>
                    <a:pt x="250" y="115"/>
                  </a:cubicBezTo>
                  <a:cubicBezTo>
                    <a:pt x="255" y="129"/>
                    <a:pt x="258" y="144"/>
                    <a:pt x="258" y="160"/>
                  </a:cubicBezTo>
                  <a:cubicBezTo>
                    <a:pt x="258" y="176"/>
                    <a:pt x="255" y="191"/>
                    <a:pt x="250" y="20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7" name="Freeform 32">
              <a:extLst>
                <a:ext uri="{FF2B5EF4-FFF2-40B4-BE49-F238E27FC236}">
                  <a16:creationId xmlns:a16="http://schemas.microsoft.com/office/drawing/2014/main" id="{93680C58-B113-43A4-A337-5256332F8A05}"/>
                </a:ext>
              </a:extLst>
            </p:cNvPr>
            <p:cNvSpPr>
              <a:spLocks noSelect="1"/>
            </p:cNvSpPr>
            <p:nvPr/>
          </p:nvSpPr>
          <p:spPr bwMode="auto">
            <a:xfrm>
              <a:off x="10602913" y="1368425"/>
              <a:ext cx="58738" cy="100013"/>
            </a:xfrm>
            <a:custGeom>
              <a:avLst/>
              <a:gdLst>
                <a:gd name="T0" fmla="*/ 168 w 184"/>
                <a:gd name="T1" fmla="*/ 0 h 314"/>
                <a:gd name="T2" fmla="*/ 142 w 184"/>
                <a:gd name="T3" fmla="*/ 5 h 314"/>
                <a:gd name="T4" fmla="*/ 116 w 184"/>
                <a:gd name="T5" fmla="*/ 20 h 314"/>
                <a:gd name="T6" fmla="*/ 92 w 184"/>
                <a:gd name="T7" fmla="*/ 42 h 314"/>
                <a:gd name="T8" fmla="*/ 72 w 184"/>
                <a:gd name="T9" fmla="*/ 70 h 314"/>
                <a:gd name="T10" fmla="*/ 72 w 184"/>
                <a:gd name="T11" fmla="*/ 4 h 314"/>
                <a:gd name="T12" fmla="*/ 0 w 184"/>
                <a:gd name="T13" fmla="*/ 4 h 314"/>
                <a:gd name="T14" fmla="*/ 0 w 184"/>
                <a:gd name="T15" fmla="*/ 314 h 314"/>
                <a:gd name="T16" fmla="*/ 79 w 184"/>
                <a:gd name="T17" fmla="*/ 314 h 314"/>
                <a:gd name="T18" fmla="*/ 79 w 184"/>
                <a:gd name="T19" fmla="*/ 127 h 314"/>
                <a:gd name="T20" fmla="*/ 120 w 184"/>
                <a:gd name="T21" fmla="*/ 87 h 314"/>
                <a:gd name="T22" fmla="*/ 184 w 184"/>
                <a:gd name="T23" fmla="*/ 73 h 314"/>
                <a:gd name="T24" fmla="*/ 184 w 184"/>
                <a:gd name="T25" fmla="*/ 1 h 314"/>
                <a:gd name="T26" fmla="*/ 178 w 184"/>
                <a:gd name="T27" fmla="*/ 0 h 314"/>
                <a:gd name="T28" fmla="*/ 168 w 184"/>
                <a:gd name="T2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14">
                  <a:moveTo>
                    <a:pt x="168" y="0"/>
                  </a:moveTo>
                  <a:cubicBezTo>
                    <a:pt x="160" y="0"/>
                    <a:pt x="151" y="2"/>
                    <a:pt x="142" y="5"/>
                  </a:cubicBezTo>
                  <a:cubicBezTo>
                    <a:pt x="133" y="8"/>
                    <a:pt x="125" y="13"/>
                    <a:pt x="116" y="20"/>
                  </a:cubicBezTo>
                  <a:cubicBezTo>
                    <a:pt x="107" y="26"/>
                    <a:pt x="99" y="33"/>
                    <a:pt x="92" y="42"/>
                  </a:cubicBezTo>
                  <a:cubicBezTo>
                    <a:pt x="84" y="50"/>
                    <a:pt x="78" y="60"/>
                    <a:pt x="72" y="70"/>
                  </a:cubicBezTo>
                  <a:cubicBezTo>
                    <a:pt x="72" y="4"/>
                    <a:pt x="72" y="4"/>
                    <a:pt x="72" y="4"/>
                  </a:cubicBezTo>
                  <a:cubicBezTo>
                    <a:pt x="0" y="4"/>
                    <a:pt x="0" y="4"/>
                    <a:pt x="0" y="4"/>
                  </a:cubicBezTo>
                  <a:cubicBezTo>
                    <a:pt x="0" y="314"/>
                    <a:pt x="0" y="314"/>
                    <a:pt x="0" y="314"/>
                  </a:cubicBezTo>
                  <a:cubicBezTo>
                    <a:pt x="79" y="314"/>
                    <a:pt x="79" y="314"/>
                    <a:pt x="79" y="314"/>
                  </a:cubicBezTo>
                  <a:cubicBezTo>
                    <a:pt x="79" y="127"/>
                    <a:pt x="79" y="127"/>
                    <a:pt x="79" y="127"/>
                  </a:cubicBezTo>
                  <a:cubicBezTo>
                    <a:pt x="87" y="109"/>
                    <a:pt x="101" y="96"/>
                    <a:pt x="120" y="87"/>
                  </a:cubicBezTo>
                  <a:cubicBezTo>
                    <a:pt x="139" y="78"/>
                    <a:pt x="160" y="73"/>
                    <a:pt x="184" y="73"/>
                  </a:cubicBezTo>
                  <a:cubicBezTo>
                    <a:pt x="184" y="1"/>
                    <a:pt x="184" y="1"/>
                    <a:pt x="184" y="1"/>
                  </a:cubicBezTo>
                  <a:cubicBezTo>
                    <a:pt x="182" y="0"/>
                    <a:pt x="180" y="0"/>
                    <a:pt x="178" y="0"/>
                  </a:cubicBezTo>
                  <a:lnTo>
                    <a:pt x="168" y="0"/>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8" name="Freeform 33">
              <a:extLst>
                <a:ext uri="{FF2B5EF4-FFF2-40B4-BE49-F238E27FC236}">
                  <a16:creationId xmlns:a16="http://schemas.microsoft.com/office/drawing/2014/main" id="{AC944677-EB6B-4B00-BE10-32939E24C481}"/>
                </a:ext>
              </a:extLst>
            </p:cNvPr>
            <p:cNvSpPr>
              <a:spLocks noSelect="1"/>
            </p:cNvSpPr>
            <p:nvPr/>
          </p:nvSpPr>
          <p:spPr bwMode="auto">
            <a:xfrm>
              <a:off x="10817226" y="1176338"/>
              <a:ext cx="98425" cy="101600"/>
            </a:xfrm>
            <a:custGeom>
              <a:avLst/>
              <a:gdLst>
                <a:gd name="T0" fmla="*/ 300 w 311"/>
                <a:gd name="T1" fmla="*/ 221 h 320"/>
                <a:gd name="T2" fmla="*/ 311 w 311"/>
                <a:gd name="T3" fmla="*/ 160 h 320"/>
                <a:gd name="T4" fmla="*/ 300 w 311"/>
                <a:gd name="T5" fmla="*/ 99 h 320"/>
                <a:gd name="T6" fmla="*/ 268 w 311"/>
                <a:gd name="T7" fmla="*/ 48 h 320"/>
                <a:gd name="T8" fmla="*/ 219 w 311"/>
                <a:gd name="T9" fmla="*/ 13 h 320"/>
                <a:gd name="T10" fmla="*/ 155 w 311"/>
                <a:gd name="T11" fmla="*/ 0 h 320"/>
                <a:gd name="T12" fmla="*/ 93 w 311"/>
                <a:gd name="T13" fmla="*/ 13 h 320"/>
                <a:gd name="T14" fmla="*/ 44 w 311"/>
                <a:gd name="T15" fmla="*/ 48 h 320"/>
                <a:gd name="T16" fmla="*/ 12 w 311"/>
                <a:gd name="T17" fmla="*/ 99 h 320"/>
                <a:gd name="T18" fmla="*/ 0 w 311"/>
                <a:gd name="T19" fmla="*/ 160 h 320"/>
                <a:gd name="T20" fmla="*/ 11 w 311"/>
                <a:gd name="T21" fmla="*/ 221 h 320"/>
                <a:gd name="T22" fmla="*/ 43 w 311"/>
                <a:gd name="T23" fmla="*/ 272 h 320"/>
                <a:gd name="T24" fmla="*/ 92 w 311"/>
                <a:gd name="T25" fmla="*/ 307 h 320"/>
                <a:gd name="T26" fmla="*/ 155 w 311"/>
                <a:gd name="T27" fmla="*/ 320 h 320"/>
                <a:gd name="T28" fmla="*/ 219 w 311"/>
                <a:gd name="T29" fmla="*/ 307 h 320"/>
                <a:gd name="T30" fmla="*/ 268 w 311"/>
                <a:gd name="T31" fmla="*/ 272 h 320"/>
                <a:gd name="T32" fmla="*/ 300 w 311"/>
                <a:gd name="T33" fmla="*/ 221 h 320"/>
                <a:gd name="T34" fmla="*/ 250 w 311"/>
                <a:gd name="T35" fmla="*/ 205 h 320"/>
                <a:gd name="T36" fmla="*/ 228 w 311"/>
                <a:gd name="T37" fmla="*/ 242 h 320"/>
                <a:gd name="T38" fmla="*/ 195 w 311"/>
                <a:gd name="T39" fmla="*/ 266 h 320"/>
                <a:gd name="T40" fmla="*/ 155 w 311"/>
                <a:gd name="T41" fmla="*/ 275 h 320"/>
                <a:gd name="T42" fmla="*/ 116 w 311"/>
                <a:gd name="T43" fmla="*/ 266 h 320"/>
                <a:gd name="T44" fmla="*/ 83 w 311"/>
                <a:gd name="T45" fmla="*/ 242 h 320"/>
                <a:gd name="T46" fmla="*/ 61 w 311"/>
                <a:gd name="T47" fmla="*/ 206 h 320"/>
                <a:gd name="T48" fmla="*/ 53 w 311"/>
                <a:gd name="T49" fmla="*/ 161 h 320"/>
                <a:gd name="T50" fmla="*/ 61 w 311"/>
                <a:gd name="T51" fmla="*/ 116 h 320"/>
                <a:gd name="T52" fmla="*/ 83 w 311"/>
                <a:gd name="T53" fmla="*/ 79 h 320"/>
                <a:gd name="T54" fmla="*/ 116 w 311"/>
                <a:gd name="T55" fmla="*/ 54 h 320"/>
                <a:gd name="T56" fmla="*/ 155 w 311"/>
                <a:gd name="T57" fmla="*/ 45 h 320"/>
                <a:gd name="T58" fmla="*/ 195 w 311"/>
                <a:gd name="T59" fmla="*/ 54 h 320"/>
                <a:gd name="T60" fmla="*/ 228 w 311"/>
                <a:gd name="T61" fmla="*/ 78 h 320"/>
                <a:gd name="T62" fmla="*/ 250 w 311"/>
                <a:gd name="T63" fmla="*/ 115 h 320"/>
                <a:gd name="T64" fmla="*/ 258 w 311"/>
                <a:gd name="T65" fmla="*/ 160 h 320"/>
                <a:gd name="T66" fmla="*/ 250 w 311"/>
                <a:gd name="T67"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320">
                  <a:moveTo>
                    <a:pt x="300" y="221"/>
                  </a:moveTo>
                  <a:cubicBezTo>
                    <a:pt x="308" y="202"/>
                    <a:pt x="311" y="182"/>
                    <a:pt x="311" y="160"/>
                  </a:cubicBezTo>
                  <a:cubicBezTo>
                    <a:pt x="311" y="139"/>
                    <a:pt x="308" y="118"/>
                    <a:pt x="300" y="99"/>
                  </a:cubicBezTo>
                  <a:cubicBezTo>
                    <a:pt x="292" y="80"/>
                    <a:pt x="282" y="63"/>
                    <a:pt x="268" y="48"/>
                  </a:cubicBezTo>
                  <a:cubicBezTo>
                    <a:pt x="255" y="34"/>
                    <a:pt x="238" y="22"/>
                    <a:pt x="219" y="13"/>
                  </a:cubicBezTo>
                  <a:cubicBezTo>
                    <a:pt x="199" y="5"/>
                    <a:pt x="178" y="0"/>
                    <a:pt x="155" y="0"/>
                  </a:cubicBezTo>
                  <a:cubicBezTo>
                    <a:pt x="133" y="0"/>
                    <a:pt x="112" y="5"/>
                    <a:pt x="93" y="13"/>
                  </a:cubicBezTo>
                  <a:cubicBezTo>
                    <a:pt x="73" y="22"/>
                    <a:pt x="57" y="34"/>
                    <a:pt x="44" y="48"/>
                  </a:cubicBezTo>
                  <a:cubicBezTo>
                    <a:pt x="30" y="63"/>
                    <a:pt x="19" y="80"/>
                    <a:pt x="12" y="99"/>
                  </a:cubicBezTo>
                  <a:cubicBezTo>
                    <a:pt x="4" y="118"/>
                    <a:pt x="0" y="139"/>
                    <a:pt x="0" y="160"/>
                  </a:cubicBezTo>
                  <a:cubicBezTo>
                    <a:pt x="0" y="182"/>
                    <a:pt x="4" y="202"/>
                    <a:pt x="11" y="221"/>
                  </a:cubicBezTo>
                  <a:cubicBezTo>
                    <a:pt x="19" y="240"/>
                    <a:pt x="29" y="258"/>
                    <a:pt x="43" y="272"/>
                  </a:cubicBezTo>
                  <a:cubicBezTo>
                    <a:pt x="57" y="286"/>
                    <a:pt x="73" y="298"/>
                    <a:pt x="92" y="307"/>
                  </a:cubicBezTo>
                  <a:cubicBezTo>
                    <a:pt x="111" y="316"/>
                    <a:pt x="132" y="320"/>
                    <a:pt x="155" y="320"/>
                  </a:cubicBezTo>
                  <a:cubicBezTo>
                    <a:pt x="179" y="320"/>
                    <a:pt x="200" y="316"/>
                    <a:pt x="219" y="307"/>
                  </a:cubicBezTo>
                  <a:cubicBezTo>
                    <a:pt x="238" y="298"/>
                    <a:pt x="255" y="286"/>
                    <a:pt x="268" y="272"/>
                  </a:cubicBezTo>
                  <a:cubicBezTo>
                    <a:pt x="282" y="258"/>
                    <a:pt x="293" y="240"/>
                    <a:pt x="300" y="221"/>
                  </a:cubicBezTo>
                  <a:close/>
                  <a:moveTo>
                    <a:pt x="250" y="205"/>
                  </a:moveTo>
                  <a:cubicBezTo>
                    <a:pt x="245" y="219"/>
                    <a:pt x="238" y="231"/>
                    <a:pt x="228" y="242"/>
                  </a:cubicBezTo>
                  <a:cubicBezTo>
                    <a:pt x="219" y="252"/>
                    <a:pt x="208" y="260"/>
                    <a:pt x="195" y="266"/>
                  </a:cubicBezTo>
                  <a:cubicBezTo>
                    <a:pt x="183" y="272"/>
                    <a:pt x="170" y="275"/>
                    <a:pt x="155" y="275"/>
                  </a:cubicBezTo>
                  <a:cubicBezTo>
                    <a:pt x="141" y="275"/>
                    <a:pt x="128" y="272"/>
                    <a:pt x="116" y="266"/>
                  </a:cubicBezTo>
                  <a:cubicBezTo>
                    <a:pt x="103" y="260"/>
                    <a:pt x="93" y="252"/>
                    <a:pt x="83" y="242"/>
                  </a:cubicBezTo>
                  <a:cubicBezTo>
                    <a:pt x="74" y="232"/>
                    <a:pt x="67" y="220"/>
                    <a:pt x="61" y="206"/>
                  </a:cubicBezTo>
                  <a:cubicBezTo>
                    <a:pt x="56" y="192"/>
                    <a:pt x="53" y="177"/>
                    <a:pt x="53" y="161"/>
                  </a:cubicBezTo>
                  <a:cubicBezTo>
                    <a:pt x="53" y="145"/>
                    <a:pt x="56" y="130"/>
                    <a:pt x="61" y="116"/>
                  </a:cubicBezTo>
                  <a:cubicBezTo>
                    <a:pt x="67" y="102"/>
                    <a:pt x="74" y="90"/>
                    <a:pt x="83" y="79"/>
                  </a:cubicBezTo>
                  <a:cubicBezTo>
                    <a:pt x="93" y="69"/>
                    <a:pt x="103" y="60"/>
                    <a:pt x="116" y="54"/>
                  </a:cubicBezTo>
                  <a:cubicBezTo>
                    <a:pt x="128" y="48"/>
                    <a:pt x="141" y="45"/>
                    <a:pt x="155" y="45"/>
                  </a:cubicBezTo>
                  <a:cubicBezTo>
                    <a:pt x="170" y="45"/>
                    <a:pt x="183" y="48"/>
                    <a:pt x="195" y="54"/>
                  </a:cubicBezTo>
                  <a:cubicBezTo>
                    <a:pt x="208" y="60"/>
                    <a:pt x="219" y="68"/>
                    <a:pt x="228" y="78"/>
                  </a:cubicBezTo>
                  <a:cubicBezTo>
                    <a:pt x="238" y="89"/>
                    <a:pt x="245" y="101"/>
                    <a:pt x="250" y="115"/>
                  </a:cubicBezTo>
                  <a:cubicBezTo>
                    <a:pt x="256" y="129"/>
                    <a:pt x="258" y="144"/>
                    <a:pt x="258" y="160"/>
                  </a:cubicBezTo>
                  <a:cubicBezTo>
                    <a:pt x="258" y="176"/>
                    <a:pt x="256" y="191"/>
                    <a:pt x="250" y="20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39" name="Freeform 34">
              <a:extLst>
                <a:ext uri="{FF2B5EF4-FFF2-40B4-BE49-F238E27FC236}">
                  <a16:creationId xmlns:a16="http://schemas.microsoft.com/office/drawing/2014/main" id="{30392B29-FA77-4465-A79C-FE98307DE07C}"/>
                </a:ext>
              </a:extLst>
            </p:cNvPr>
            <p:cNvSpPr>
              <a:spLocks noSelect="1"/>
            </p:cNvSpPr>
            <p:nvPr/>
          </p:nvSpPr>
          <p:spPr bwMode="auto">
            <a:xfrm>
              <a:off x="11137901" y="1331913"/>
              <a:ext cx="47625" cy="138113"/>
            </a:xfrm>
            <a:custGeom>
              <a:avLst/>
              <a:gdLst>
                <a:gd name="T0" fmla="*/ 127 w 153"/>
                <a:gd name="T1" fmla="*/ 365 h 436"/>
                <a:gd name="T2" fmla="*/ 111 w 153"/>
                <a:gd name="T3" fmla="*/ 368 h 436"/>
                <a:gd name="T4" fmla="*/ 87 w 153"/>
                <a:gd name="T5" fmla="*/ 358 h 436"/>
                <a:gd name="T6" fmla="*/ 79 w 153"/>
                <a:gd name="T7" fmla="*/ 332 h 436"/>
                <a:gd name="T8" fmla="*/ 79 w 153"/>
                <a:gd name="T9" fmla="*/ 0 h 436"/>
                <a:gd name="T10" fmla="*/ 0 w 153"/>
                <a:gd name="T11" fmla="*/ 0 h 436"/>
                <a:gd name="T12" fmla="*/ 0 w 153"/>
                <a:gd name="T13" fmla="*/ 359 h 436"/>
                <a:gd name="T14" fmla="*/ 20 w 153"/>
                <a:gd name="T15" fmla="*/ 416 h 436"/>
                <a:gd name="T16" fmla="*/ 78 w 153"/>
                <a:gd name="T17" fmla="*/ 436 h 436"/>
                <a:gd name="T18" fmla="*/ 116 w 153"/>
                <a:gd name="T19" fmla="*/ 431 h 436"/>
                <a:gd name="T20" fmla="*/ 153 w 153"/>
                <a:gd name="T21" fmla="*/ 420 h 436"/>
                <a:gd name="T22" fmla="*/ 143 w 153"/>
                <a:gd name="T23" fmla="*/ 359 h 436"/>
                <a:gd name="T24" fmla="*/ 127 w 153"/>
                <a:gd name="T25" fmla="*/ 36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436">
                  <a:moveTo>
                    <a:pt x="127" y="365"/>
                  </a:moveTo>
                  <a:cubicBezTo>
                    <a:pt x="121" y="367"/>
                    <a:pt x="116" y="368"/>
                    <a:pt x="111" y="368"/>
                  </a:cubicBezTo>
                  <a:cubicBezTo>
                    <a:pt x="101" y="368"/>
                    <a:pt x="93" y="364"/>
                    <a:pt x="87" y="358"/>
                  </a:cubicBezTo>
                  <a:cubicBezTo>
                    <a:pt x="82" y="352"/>
                    <a:pt x="79" y="343"/>
                    <a:pt x="79" y="332"/>
                  </a:cubicBezTo>
                  <a:cubicBezTo>
                    <a:pt x="79" y="0"/>
                    <a:pt x="79" y="0"/>
                    <a:pt x="79" y="0"/>
                  </a:cubicBezTo>
                  <a:cubicBezTo>
                    <a:pt x="0" y="0"/>
                    <a:pt x="0" y="0"/>
                    <a:pt x="0" y="0"/>
                  </a:cubicBezTo>
                  <a:cubicBezTo>
                    <a:pt x="0" y="359"/>
                    <a:pt x="0" y="359"/>
                    <a:pt x="0" y="359"/>
                  </a:cubicBezTo>
                  <a:cubicBezTo>
                    <a:pt x="0" y="384"/>
                    <a:pt x="7" y="403"/>
                    <a:pt x="20" y="416"/>
                  </a:cubicBezTo>
                  <a:cubicBezTo>
                    <a:pt x="34" y="429"/>
                    <a:pt x="53" y="436"/>
                    <a:pt x="78" y="436"/>
                  </a:cubicBezTo>
                  <a:cubicBezTo>
                    <a:pt x="89" y="436"/>
                    <a:pt x="102" y="434"/>
                    <a:pt x="116" y="431"/>
                  </a:cubicBezTo>
                  <a:cubicBezTo>
                    <a:pt x="130" y="429"/>
                    <a:pt x="143" y="425"/>
                    <a:pt x="153" y="420"/>
                  </a:cubicBezTo>
                  <a:cubicBezTo>
                    <a:pt x="143" y="359"/>
                    <a:pt x="143" y="359"/>
                    <a:pt x="143" y="359"/>
                  </a:cubicBezTo>
                  <a:cubicBezTo>
                    <a:pt x="138" y="362"/>
                    <a:pt x="132" y="364"/>
                    <a:pt x="127" y="36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0" name="Freeform 35">
              <a:extLst>
                <a:ext uri="{FF2B5EF4-FFF2-40B4-BE49-F238E27FC236}">
                  <a16:creationId xmlns:a16="http://schemas.microsoft.com/office/drawing/2014/main" id="{806B357A-2024-419B-B939-9627BC4A4664}"/>
                </a:ext>
              </a:extLst>
            </p:cNvPr>
            <p:cNvSpPr>
              <a:spLocks noSelect="1"/>
            </p:cNvSpPr>
            <p:nvPr/>
          </p:nvSpPr>
          <p:spPr bwMode="auto">
            <a:xfrm>
              <a:off x="10666413" y="1368425"/>
              <a:ext cx="103188" cy="101600"/>
            </a:xfrm>
            <a:custGeom>
              <a:avLst/>
              <a:gdLst>
                <a:gd name="T0" fmla="*/ 283 w 325"/>
                <a:gd name="T1" fmla="*/ 48 h 321"/>
                <a:gd name="T2" fmla="*/ 232 w 325"/>
                <a:gd name="T3" fmla="*/ 13 h 321"/>
                <a:gd name="T4" fmla="*/ 164 w 325"/>
                <a:gd name="T5" fmla="*/ 0 h 321"/>
                <a:gd name="T6" fmla="*/ 96 w 325"/>
                <a:gd name="T7" fmla="*/ 13 h 321"/>
                <a:gd name="T8" fmla="*/ 44 w 325"/>
                <a:gd name="T9" fmla="*/ 48 h 321"/>
                <a:gd name="T10" fmla="*/ 11 w 325"/>
                <a:gd name="T11" fmla="*/ 99 h 321"/>
                <a:gd name="T12" fmla="*/ 0 w 325"/>
                <a:gd name="T13" fmla="*/ 162 h 321"/>
                <a:gd name="T14" fmla="*/ 12 w 325"/>
                <a:gd name="T15" fmla="*/ 223 h 321"/>
                <a:gd name="T16" fmla="*/ 45 w 325"/>
                <a:gd name="T17" fmla="*/ 273 h 321"/>
                <a:gd name="T18" fmla="*/ 96 w 325"/>
                <a:gd name="T19" fmla="*/ 308 h 321"/>
                <a:gd name="T20" fmla="*/ 163 w 325"/>
                <a:gd name="T21" fmla="*/ 321 h 321"/>
                <a:gd name="T22" fmla="*/ 253 w 325"/>
                <a:gd name="T23" fmla="*/ 298 h 321"/>
                <a:gd name="T24" fmla="*/ 307 w 325"/>
                <a:gd name="T25" fmla="*/ 240 h 321"/>
                <a:gd name="T26" fmla="*/ 240 w 325"/>
                <a:gd name="T27" fmla="*/ 221 h 321"/>
                <a:gd name="T28" fmla="*/ 211 w 325"/>
                <a:gd name="T29" fmla="*/ 251 h 321"/>
                <a:gd name="T30" fmla="*/ 166 w 325"/>
                <a:gd name="T31" fmla="*/ 263 h 321"/>
                <a:gd name="T32" fmla="*/ 137 w 325"/>
                <a:gd name="T33" fmla="*/ 257 h 321"/>
                <a:gd name="T34" fmla="*/ 111 w 325"/>
                <a:gd name="T35" fmla="*/ 242 h 321"/>
                <a:gd name="T36" fmla="*/ 93 w 325"/>
                <a:gd name="T37" fmla="*/ 218 h 321"/>
                <a:gd name="T38" fmla="*/ 84 w 325"/>
                <a:gd name="T39" fmla="*/ 185 h 321"/>
                <a:gd name="T40" fmla="*/ 323 w 325"/>
                <a:gd name="T41" fmla="*/ 185 h 321"/>
                <a:gd name="T42" fmla="*/ 325 w 325"/>
                <a:gd name="T43" fmla="*/ 174 h 321"/>
                <a:gd name="T44" fmla="*/ 325 w 325"/>
                <a:gd name="T45" fmla="*/ 159 h 321"/>
                <a:gd name="T46" fmla="*/ 314 w 325"/>
                <a:gd name="T47" fmla="*/ 99 h 321"/>
                <a:gd name="T48" fmla="*/ 283 w 325"/>
                <a:gd name="T49" fmla="*/ 48 h 321"/>
                <a:gd name="T50" fmla="*/ 83 w 325"/>
                <a:gd name="T51" fmla="*/ 134 h 321"/>
                <a:gd name="T52" fmla="*/ 91 w 325"/>
                <a:gd name="T53" fmla="*/ 103 h 321"/>
                <a:gd name="T54" fmla="*/ 109 w 325"/>
                <a:gd name="T55" fmla="*/ 79 h 321"/>
                <a:gd name="T56" fmla="*/ 133 w 325"/>
                <a:gd name="T57" fmla="*/ 63 h 321"/>
                <a:gd name="T58" fmla="*/ 163 w 325"/>
                <a:gd name="T59" fmla="*/ 57 h 321"/>
                <a:gd name="T60" fmla="*/ 218 w 325"/>
                <a:gd name="T61" fmla="*/ 78 h 321"/>
                <a:gd name="T62" fmla="*/ 244 w 325"/>
                <a:gd name="T63" fmla="*/ 134 h 321"/>
                <a:gd name="T64" fmla="*/ 83 w 325"/>
                <a:gd name="T6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283" y="48"/>
                  </a:moveTo>
                  <a:cubicBezTo>
                    <a:pt x="269" y="33"/>
                    <a:pt x="251" y="22"/>
                    <a:pt x="232" y="13"/>
                  </a:cubicBezTo>
                  <a:cubicBezTo>
                    <a:pt x="212" y="4"/>
                    <a:pt x="189" y="0"/>
                    <a:pt x="164" y="0"/>
                  </a:cubicBezTo>
                  <a:cubicBezTo>
                    <a:pt x="139" y="0"/>
                    <a:pt x="116" y="4"/>
                    <a:pt x="96" y="13"/>
                  </a:cubicBezTo>
                  <a:cubicBezTo>
                    <a:pt x="75" y="22"/>
                    <a:pt x="58" y="33"/>
                    <a:pt x="44" y="48"/>
                  </a:cubicBezTo>
                  <a:cubicBezTo>
                    <a:pt x="30" y="63"/>
                    <a:pt x="19" y="80"/>
                    <a:pt x="11" y="99"/>
                  </a:cubicBezTo>
                  <a:cubicBezTo>
                    <a:pt x="4" y="119"/>
                    <a:pt x="0" y="140"/>
                    <a:pt x="0" y="162"/>
                  </a:cubicBezTo>
                  <a:cubicBezTo>
                    <a:pt x="0" y="183"/>
                    <a:pt x="4" y="203"/>
                    <a:pt x="12" y="223"/>
                  </a:cubicBezTo>
                  <a:cubicBezTo>
                    <a:pt x="19" y="242"/>
                    <a:pt x="31" y="259"/>
                    <a:pt x="45" y="273"/>
                  </a:cubicBezTo>
                  <a:cubicBezTo>
                    <a:pt x="59" y="288"/>
                    <a:pt x="76" y="299"/>
                    <a:pt x="96" y="308"/>
                  </a:cubicBezTo>
                  <a:cubicBezTo>
                    <a:pt x="116" y="317"/>
                    <a:pt x="139" y="321"/>
                    <a:pt x="163" y="321"/>
                  </a:cubicBezTo>
                  <a:cubicBezTo>
                    <a:pt x="198" y="321"/>
                    <a:pt x="228" y="313"/>
                    <a:pt x="253" y="298"/>
                  </a:cubicBezTo>
                  <a:cubicBezTo>
                    <a:pt x="278" y="283"/>
                    <a:pt x="296" y="263"/>
                    <a:pt x="307" y="240"/>
                  </a:cubicBezTo>
                  <a:cubicBezTo>
                    <a:pt x="240" y="221"/>
                    <a:pt x="240" y="221"/>
                    <a:pt x="240" y="221"/>
                  </a:cubicBezTo>
                  <a:cubicBezTo>
                    <a:pt x="235" y="233"/>
                    <a:pt x="225" y="244"/>
                    <a:pt x="211" y="251"/>
                  </a:cubicBezTo>
                  <a:cubicBezTo>
                    <a:pt x="197" y="259"/>
                    <a:pt x="182" y="263"/>
                    <a:pt x="166" y="263"/>
                  </a:cubicBezTo>
                  <a:cubicBezTo>
                    <a:pt x="156" y="263"/>
                    <a:pt x="146" y="261"/>
                    <a:pt x="137" y="257"/>
                  </a:cubicBezTo>
                  <a:cubicBezTo>
                    <a:pt x="127" y="254"/>
                    <a:pt x="119" y="249"/>
                    <a:pt x="111" y="242"/>
                  </a:cubicBezTo>
                  <a:cubicBezTo>
                    <a:pt x="104" y="235"/>
                    <a:pt x="98" y="227"/>
                    <a:pt x="93" y="218"/>
                  </a:cubicBezTo>
                  <a:cubicBezTo>
                    <a:pt x="88" y="209"/>
                    <a:pt x="85" y="198"/>
                    <a:pt x="84" y="185"/>
                  </a:cubicBezTo>
                  <a:cubicBezTo>
                    <a:pt x="323" y="185"/>
                    <a:pt x="323" y="185"/>
                    <a:pt x="323" y="185"/>
                  </a:cubicBezTo>
                  <a:cubicBezTo>
                    <a:pt x="324" y="182"/>
                    <a:pt x="325" y="178"/>
                    <a:pt x="325" y="174"/>
                  </a:cubicBezTo>
                  <a:cubicBezTo>
                    <a:pt x="325" y="169"/>
                    <a:pt x="325" y="164"/>
                    <a:pt x="325" y="159"/>
                  </a:cubicBezTo>
                  <a:cubicBezTo>
                    <a:pt x="325" y="138"/>
                    <a:pt x="321" y="118"/>
                    <a:pt x="314" y="99"/>
                  </a:cubicBezTo>
                  <a:cubicBezTo>
                    <a:pt x="307" y="79"/>
                    <a:pt x="296" y="62"/>
                    <a:pt x="283" y="48"/>
                  </a:cubicBezTo>
                  <a:close/>
                  <a:moveTo>
                    <a:pt x="83" y="134"/>
                  </a:moveTo>
                  <a:cubicBezTo>
                    <a:pt x="84" y="123"/>
                    <a:pt x="87" y="112"/>
                    <a:pt x="91" y="103"/>
                  </a:cubicBezTo>
                  <a:cubicBezTo>
                    <a:pt x="95" y="93"/>
                    <a:pt x="101" y="85"/>
                    <a:pt x="109" y="79"/>
                  </a:cubicBezTo>
                  <a:cubicBezTo>
                    <a:pt x="115" y="72"/>
                    <a:pt x="124" y="67"/>
                    <a:pt x="133" y="63"/>
                  </a:cubicBezTo>
                  <a:cubicBezTo>
                    <a:pt x="142" y="59"/>
                    <a:pt x="152" y="57"/>
                    <a:pt x="163" y="57"/>
                  </a:cubicBezTo>
                  <a:cubicBezTo>
                    <a:pt x="185" y="57"/>
                    <a:pt x="203" y="64"/>
                    <a:pt x="218" y="78"/>
                  </a:cubicBezTo>
                  <a:cubicBezTo>
                    <a:pt x="233" y="92"/>
                    <a:pt x="242" y="111"/>
                    <a:pt x="244" y="134"/>
                  </a:cubicBezTo>
                  <a:lnTo>
                    <a:pt x="83" y="134"/>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1" name="Freeform 36">
              <a:extLst>
                <a:ext uri="{FF2B5EF4-FFF2-40B4-BE49-F238E27FC236}">
                  <a16:creationId xmlns:a16="http://schemas.microsoft.com/office/drawing/2014/main" id="{ED48A949-E0AC-458B-86DE-C6185850E4C8}"/>
                </a:ext>
              </a:extLst>
            </p:cNvPr>
            <p:cNvSpPr>
              <a:spLocks noSelect="1"/>
            </p:cNvSpPr>
            <p:nvPr/>
          </p:nvSpPr>
          <p:spPr bwMode="auto">
            <a:xfrm>
              <a:off x="10787063" y="1368425"/>
              <a:ext cx="90488" cy="100013"/>
            </a:xfrm>
            <a:custGeom>
              <a:avLst/>
              <a:gdLst>
                <a:gd name="T0" fmla="*/ 270 w 287"/>
                <a:gd name="T1" fmla="*/ 38 h 315"/>
                <a:gd name="T2" fmla="*/ 241 w 287"/>
                <a:gd name="T3" fmla="*/ 11 h 315"/>
                <a:gd name="T4" fmla="*/ 194 w 287"/>
                <a:gd name="T5" fmla="*/ 0 h 315"/>
                <a:gd name="T6" fmla="*/ 121 w 287"/>
                <a:gd name="T7" fmla="*/ 16 h 315"/>
                <a:gd name="T8" fmla="*/ 71 w 287"/>
                <a:gd name="T9" fmla="*/ 63 h 315"/>
                <a:gd name="T10" fmla="*/ 71 w 287"/>
                <a:gd name="T11" fmla="*/ 5 h 315"/>
                <a:gd name="T12" fmla="*/ 0 w 287"/>
                <a:gd name="T13" fmla="*/ 5 h 315"/>
                <a:gd name="T14" fmla="*/ 0 w 287"/>
                <a:gd name="T15" fmla="*/ 315 h 315"/>
                <a:gd name="T16" fmla="*/ 79 w 287"/>
                <a:gd name="T17" fmla="*/ 315 h 315"/>
                <a:gd name="T18" fmla="*/ 79 w 287"/>
                <a:gd name="T19" fmla="*/ 134 h 315"/>
                <a:gd name="T20" fmla="*/ 92 w 287"/>
                <a:gd name="T21" fmla="*/ 108 h 315"/>
                <a:gd name="T22" fmla="*/ 111 w 287"/>
                <a:gd name="T23" fmla="*/ 88 h 315"/>
                <a:gd name="T24" fmla="*/ 135 w 287"/>
                <a:gd name="T25" fmla="*/ 74 h 315"/>
                <a:gd name="T26" fmla="*/ 159 w 287"/>
                <a:gd name="T27" fmla="*/ 70 h 315"/>
                <a:gd name="T28" fmla="*/ 195 w 287"/>
                <a:gd name="T29" fmla="*/ 87 h 315"/>
                <a:gd name="T30" fmla="*/ 208 w 287"/>
                <a:gd name="T31" fmla="*/ 141 h 315"/>
                <a:gd name="T32" fmla="*/ 208 w 287"/>
                <a:gd name="T33" fmla="*/ 315 h 315"/>
                <a:gd name="T34" fmla="*/ 287 w 287"/>
                <a:gd name="T35" fmla="*/ 315 h 315"/>
                <a:gd name="T36" fmla="*/ 287 w 287"/>
                <a:gd name="T37" fmla="*/ 122 h 315"/>
                <a:gd name="T38" fmla="*/ 283 w 287"/>
                <a:gd name="T39" fmla="*/ 77 h 315"/>
                <a:gd name="T40" fmla="*/ 270 w 287"/>
                <a:gd name="T41" fmla="*/ 3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7" h="315">
                  <a:moveTo>
                    <a:pt x="270" y="38"/>
                  </a:moveTo>
                  <a:cubicBezTo>
                    <a:pt x="263" y="27"/>
                    <a:pt x="253" y="18"/>
                    <a:pt x="241" y="11"/>
                  </a:cubicBezTo>
                  <a:cubicBezTo>
                    <a:pt x="229" y="4"/>
                    <a:pt x="213" y="0"/>
                    <a:pt x="194" y="0"/>
                  </a:cubicBezTo>
                  <a:cubicBezTo>
                    <a:pt x="167" y="0"/>
                    <a:pt x="142" y="5"/>
                    <a:pt x="121" y="16"/>
                  </a:cubicBezTo>
                  <a:cubicBezTo>
                    <a:pt x="99" y="28"/>
                    <a:pt x="82" y="43"/>
                    <a:pt x="71" y="63"/>
                  </a:cubicBezTo>
                  <a:cubicBezTo>
                    <a:pt x="71" y="5"/>
                    <a:pt x="71" y="5"/>
                    <a:pt x="71" y="5"/>
                  </a:cubicBezTo>
                  <a:cubicBezTo>
                    <a:pt x="0" y="5"/>
                    <a:pt x="0" y="5"/>
                    <a:pt x="0" y="5"/>
                  </a:cubicBezTo>
                  <a:cubicBezTo>
                    <a:pt x="0" y="315"/>
                    <a:pt x="0" y="315"/>
                    <a:pt x="0" y="315"/>
                  </a:cubicBezTo>
                  <a:cubicBezTo>
                    <a:pt x="79" y="315"/>
                    <a:pt x="79" y="315"/>
                    <a:pt x="79" y="315"/>
                  </a:cubicBezTo>
                  <a:cubicBezTo>
                    <a:pt x="79" y="134"/>
                    <a:pt x="79" y="134"/>
                    <a:pt x="79" y="134"/>
                  </a:cubicBezTo>
                  <a:cubicBezTo>
                    <a:pt x="81" y="125"/>
                    <a:pt x="86" y="116"/>
                    <a:pt x="92" y="108"/>
                  </a:cubicBezTo>
                  <a:cubicBezTo>
                    <a:pt x="98" y="100"/>
                    <a:pt x="104" y="93"/>
                    <a:pt x="111" y="88"/>
                  </a:cubicBezTo>
                  <a:cubicBezTo>
                    <a:pt x="119" y="82"/>
                    <a:pt x="127" y="78"/>
                    <a:pt x="135" y="74"/>
                  </a:cubicBezTo>
                  <a:cubicBezTo>
                    <a:pt x="143" y="71"/>
                    <a:pt x="151" y="70"/>
                    <a:pt x="159" y="70"/>
                  </a:cubicBezTo>
                  <a:cubicBezTo>
                    <a:pt x="174" y="70"/>
                    <a:pt x="186" y="75"/>
                    <a:pt x="195" y="87"/>
                  </a:cubicBezTo>
                  <a:cubicBezTo>
                    <a:pt x="204" y="98"/>
                    <a:pt x="208" y="116"/>
                    <a:pt x="208" y="141"/>
                  </a:cubicBezTo>
                  <a:cubicBezTo>
                    <a:pt x="208" y="315"/>
                    <a:pt x="208" y="315"/>
                    <a:pt x="208" y="315"/>
                  </a:cubicBezTo>
                  <a:cubicBezTo>
                    <a:pt x="287" y="315"/>
                    <a:pt x="287" y="315"/>
                    <a:pt x="287" y="315"/>
                  </a:cubicBezTo>
                  <a:cubicBezTo>
                    <a:pt x="287" y="122"/>
                    <a:pt x="287" y="122"/>
                    <a:pt x="287" y="122"/>
                  </a:cubicBezTo>
                  <a:cubicBezTo>
                    <a:pt x="287" y="107"/>
                    <a:pt x="286" y="92"/>
                    <a:pt x="283" y="77"/>
                  </a:cubicBezTo>
                  <a:cubicBezTo>
                    <a:pt x="281" y="63"/>
                    <a:pt x="276" y="50"/>
                    <a:pt x="270" y="38"/>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2" name="Freeform 37">
              <a:extLst>
                <a:ext uri="{FF2B5EF4-FFF2-40B4-BE49-F238E27FC236}">
                  <a16:creationId xmlns:a16="http://schemas.microsoft.com/office/drawing/2014/main" id="{24C6718E-147E-43FE-900A-B7E818654C6F}"/>
                </a:ext>
              </a:extLst>
            </p:cNvPr>
            <p:cNvSpPr>
              <a:spLocks noSelect="1"/>
            </p:cNvSpPr>
            <p:nvPr/>
          </p:nvSpPr>
          <p:spPr bwMode="auto">
            <a:xfrm>
              <a:off x="11072813" y="1138238"/>
              <a:ext cx="101600" cy="139700"/>
            </a:xfrm>
            <a:custGeom>
              <a:avLst/>
              <a:gdLst>
                <a:gd name="T0" fmla="*/ 260 w 322"/>
                <a:gd name="T1" fmla="*/ 373 h 437"/>
                <a:gd name="T2" fmla="*/ 260 w 322"/>
                <a:gd name="T3" fmla="*/ 399 h 437"/>
                <a:gd name="T4" fmla="*/ 272 w 322"/>
                <a:gd name="T5" fmla="*/ 423 h 437"/>
                <a:gd name="T6" fmla="*/ 298 w 322"/>
                <a:gd name="T7" fmla="*/ 433 h 437"/>
                <a:gd name="T8" fmla="*/ 308 w 322"/>
                <a:gd name="T9" fmla="*/ 433 h 437"/>
                <a:gd name="T10" fmla="*/ 322 w 322"/>
                <a:gd name="T11" fmla="*/ 431 h 437"/>
                <a:gd name="T12" fmla="*/ 322 w 322"/>
                <a:gd name="T13" fmla="*/ 386 h 437"/>
                <a:gd name="T14" fmla="*/ 305 w 322"/>
                <a:gd name="T15" fmla="*/ 367 h 437"/>
                <a:gd name="T16" fmla="*/ 305 w 322"/>
                <a:gd name="T17" fmla="*/ 0 h 437"/>
                <a:gd name="T18" fmla="*/ 253 w 322"/>
                <a:gd name="T19" fmla="*/ 0 h 437"/>
                <a:gd name="T20" fmla="*/ 253 w 322"/>
                <a:gd name="T21" fmla="*/ 184 h 437"/>
                <a:gd name="T22" fmla="*/ 207 w 322"/>
                <a:gd name="T23" fmla="*/ 137 h 437"/>
                <a:gd name="T24" fmla="*/ 140 w 322"/>
                <a:gd name="T25" fmla="*/ 117 h 437"/>
                <a:gd name="T26" fmla="*/ 84 w 322"/>
                <a:gd name="T27" fmla="*/ 130 h 437"/>
                <a:gd name="T28" fmla="*/ 40 w 322"/>
                <a:gd name="T29" fmla="*/ 165 h 437"/>
                <a:gd name="T30" fmla="*/ 10 w 322"/>
                <a:gd name="T31" fmla="*/ 216 h 437"/>
                <a:gd name="T32" fmla="*/ 0 w 322"/>
                <a:gd name="T33" fmla="*/ 277 h 437"/>
                <a:gd name="T34" fmla="*/ 11 w 322"/>
                <a:gd name="T35" fmla="*/ 338 h 437"/>
                <a:gd name="T36" fmla="*/ 42 w 322"/>
                <a:gd name="T37" fmla="*/ 389 h 437"/>
                <a:gd name="T38" fmla="*/ 88 w 322"/>
                <a:gd name="T39" fmla="*/ 424 h 437"/>
                <a:gd name="T40" fmla="*/ 147 w 322"/>
                <a:gd name="T41" fmla="*/ 437 h 437"/>
                <a:gd name="T42" fmla="*/ 212 w 322"/>
                <a:gd name="T43" fmla="*/ 420 h 437"/>
                <a:gd name="T44" fmla="*/ 260 w 322"/>
                <a:gd name="T45" fmla="*/ 373 h 437"/>
                <a:gd name="T46" fmla="*/ 160 w 322"/>
                <a:gd name="T47" fmla="*/ 392 h 437"/>
                <a:gd name="T48" fmla="*/ 118 w 322"/>
                <a:gd name="T49" fmla="*/ 383 h 437"/>
                <a:gd name="T50" fmla="*/ 85 w 322"/>
                <a:gd name="T51" fmla="*/ 358 h 437"/>
                <a:gd name="T52" fmla="*/ 62 w 322"/>
                <a:gd name="T53" fmla="*/ 322 h 437"/>
                <a:gd name="T54" fmla="*/ 54 w 322"/>
                <a:gd name="T55" fmla="*/ 278 h 437"/>
                <a:gd name="T56" fmla="*/ 61 w 322"/>
                <a:gd name="T57" fmla="*/ 235 h 437"/>
                <a:gd name="T58" fmla="*/ 82 w 322"/>
                <a:gd name="T59" fmla="*/ 198 h 437"/>
                <a:gd name="T60" fmla="*/ 113 w 322"/>
                <a:gd name="T61" fmla="*/ 172 h 437"/>
                <a:gd name="T62" fmla="*/ 155 w 322"/>
                <a:gd name="T63" fmla="*/ 162 h 437"/>
                <a:gd name="T64" fmla="*/ 185 w 322"/>
                <a:gd name="T65" fmla="*/ 168 h 437"/>
                <a:gd name="T66" fmla="*/ 213 w 322"/>
                <a:gd name="T67" fmla="*/ 183 h 437"/>
                <a:gd name="T68" fmla="*/ 237 w 322"/>
                <a:gd name="T69" fmla="*/ 206 h 437"/>
                <a:gd name="T70" fmla="*/ 253 w 322"/>
                <a:gd name="T71" fmla="*/ 234 h 437"/>
                <a:gd name="T72" fmla="*/ 253 w 322"/>
                <a:gd name="T73" fmla="*/ 323 h 437"/>
                <a:gd name="T74" fmla="*/ 240 w 322"/>
                <a:gd name="T75" fmla="*/ 350 h 437"/>
                <a:gd name="T76" fmla="*/ 217 w 322"/>
                <a:gd name="T77" fmla="*/ 372 h 437"/>
                <a:gd name="T78" fmla="*/ 189 w 322"/>
                <a:gd name="T79" fmla="*/ 387 h 437"/>
                <a:gd name="T80" fmla="*/ 160 w 322"/>
                <a:gd name="T81" fmla="*/ 39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2" h="437">
                  <a:moveTo>
                    <a:pt x="260" y="373"/>
                  </a:moveTo>
                  <a:cubicBezTo>
                    <a:pt x="260" y="399"/>
                    <a:pt x="260" y="399"/>
                    <a:pt x="260" y="399"/>
                  </a:cubicBezTo>
                  <a:cubicBezTo>
                    <a:pt x="260" y="408"/>
                    <a:pt x="264" y="416"/>
                    <a:pt x="272" y="423"/>
                  </a:cubicBezTo>
                  <a:cubicBezTo>
                    <a:pt x="279" y="430"/>
                    <a:pt x="288" y="433"/>
                    <a:pt x="298" y="433"/>
                  </a:cubicBezTo>
                  <a:cubicBezTo>
                    <a:pt x="302" y="433"/>
                    <a:pt x="305" y="433"/>
                    <a:pt x="308" y="433"/>
                  </a:cubicBezTo>
                  <a:cubicBezTo>
                    <a:pt x="312" y="432"/>
                    <a:pt x="316" y="432"/>
                    <a:pt x="322" y="431"/>
                  </a:cubicBezTo>
                  <a:cubicBezTo>
                    <a:pt x="322" y="386"/>
                    <a:pt x="322" y="386"/>
                    <a:pt x="322" y="386"/>
                  </a:cubicBezTo>
                  <a:cubicBezTo>
                    <a:pt x="310" y="386"/>
                    <a:pt x="305" y="379"/>
                    <a:pt x="305" y="367"/>
                  </a:cubicBezTo>
                  <a:cubicBezTo>
                    <a:pt x="305" y="0"/>
                    <a:pt x="305" y="0"/>
                    <a:pt x="305" y="0"/>
                  </a:cubicBezTo>
                  <a:cubicBezTo>
                    <a:pt x="253" y="0"/>
                    <a:pt x="253" y="0"/>
                    <a:pt x="253" y="0"/>
                  </a:cubicBezTo>
                  <a:cubicBezTo>
                    <a:pt x="253" y="184"/>
                    <a:pt x="253" y="184"/>
                    <a:pt x="253" y="184"/>
                  </a:cubicBezTo>
                  <a:cubicBezTo>
                    <a:pt x="242" y="165"/>
                    <a:pt x="226" y="150"/>
                    <a:pt x="207" y="137"/>
                  </a:cubicBezTo>
                  <a:cubicBezTo>
                    <a:pt x="187" y="124"/>
                    <a:pt x="165" y="117"/>
                    <a:pt x="140" y="117"/>
                  </a:cubicBezTo>
                  <a:cubicBezTo>
                    <a:pt x="120" y="117"/>
                    <a:pt x="101" y="121"/>
                    <a:pt x="84" y="130"/>
                  </a:cubicBezTo>
                  <a:cubicBezTo>
                    <a:pt x="67" y="139"/>
                    <a:pt x="52" y="150"/>
                    <a:pt x="40" y="165"/>
                  </a:cubicBezTo>
                  <a:cubicBezTo>
                    <a:pt x="27" y="179"/>
                    <a:pt x="18" y="196"/>
                    <a:pt x="10" y="216"/>
                  </a:cubicBezTo>
                  <a:cubicBezTo>
                    <a:pt x="4" y="235"/>
                    <a:pt x="0" y="256"/>
                    <a:pt x="0" y="277"/>
                  </a:cubicBezTo>
                  <a:cubicBezTo>
                    <a:pt x="0" y="299"/>
                    <a:pt x="4" y="319"/>
                    <a:pt x="11" y="338"/>
                  </a:cubicBezTo>
                  <a:cubicBezTo>
                    <a:pt x="18" y="357"/>
                    <a:pt x="28" y="375"/>
                    <a:pt x="42" y="389"/>
                  </a:cubicBezTo>
                  <a:cubicBezTo>
                    <a:pt x="54" y="403"/>
                    <a:pt x="70" y="415"/>
                    <a:pt x="88" y="424"/>
                  </a:cubicBezTo>
                  <a:cubicBezTo>
                    <a:pt x="106" y="433"/>
                    <a:pt x="126" y="437"/>
                    <a:pt x="147" y="437"/>
                  </a:cubicBezTo>
                  <a:cubicBezTo>
                    <a:pt x="170" y="437"/>
                    <a:pt x="191" y="431"/>
                    <a:pt x="212" y="420"/>
                  </a:cubicBezTo>
                  <a:cubicBezTo>
                    <a:pt x="232" y="409"/>
                    <a:pt x="248" y="393"/>
                    <a:pt x="260" y="373"/>
                  </a:cubicBezTo>
                  <a:close/>
                  <a:moveTo>
                    <a:pt x="160" y="392"/>
                  </a:moveTo>
                  <a:cubicBezTo>
                    <a:pt x="145" y="392"/>
                    <a:pt x="131" y="389"/>
                    <a:pt x="118" y="383"/>
                  </a:cubicBezTo>
                  <a:cubicBezTo>
                    <a:pt x="105" y="377"/>
                    <a:pt x="94" y="369"/>
                    <a:pt x="85" y="358"/>
                  </a:cubicBezTo>
                  <a:cubicBezTo>
                    <a:pt x="75" y="348"/>
                    <a:pt x="68" y="336"/>
                    <a:pt x="62" y="322"/>
                  </a:cubicBezTo>
                  <a:cubicBezTo>
                    <a:pt x="57" y="308"/>
                    <a:pt x="54" y="293"/>
                    <a:pt x="54" y="278"/>
                  </a:cubicBezTo>
                  <a:cubicBezTo>
                    <a:pt x="54" y="263"/>
                    <a:pt x="56" y="249"/>
                    <a:pt x="61" y="235"/>
                  </a:cubicBezTo>
                  <a:cubicBezTo>
                    <a:pt x="66" y="221"/>
                    <a:pt x="72" y="209"/>
                    <a:pt x="82" y="198"/>
                  </a:cubicBezTo>
                  <a:cubicBezTo>
                    <a:pt x="90" y="187"/>
                    <a:pt x="101" y="179"/>
                    <a:pt x="113" y="172"/>
                  </a:cubicBezTo>
                  <a:cubicBezTo>
                    <a:pt x="126" y="165"/>
                    <a:pt x="140" y="162"/>
                    <a:pt x="155" y="162"/>
                  </a:cubicBezTo>
                  <a:cubicBezTo>
                    <a:pt x="165" y="162"/>
                    <a:pt x="175" y="164"/>
                    <a:pt x="185" y="168"/>
                  </a:cubicBezTo>
                  <a:cubicBezTo>
                    <a:pt x="195" y="171"/>
                    <a:pt x="204" y="177"/>
                    <a:pt x="213" y="183"/>
                  </a:cubicBezTo>
                  <a:cubicBezTo>
                    <a:pt x="222" y="190"/>
                    <a:pt x="230" y="197"/>
                    <a:pt x="237" y="206"/>
                  </a:cubicBezTo>
                  <a:cubicBezTo>
                    <a:pt x="244" y="215"/>
                    <a:pt x="250" y="225"/>
                    <a:pt x="253" y="234"/>
                  </a:cubicBezTo>
                  <a:cubicBezTo>
                    <a:pt x="253" y="323"/>
                    <a:pt x="253" y="323"/>
                    <a:pt x="253" y="323"/>
                  </a:cubicBezTo>
                  <a:cubicBezTo>
                    <a:pt x="251" y="332"/>
                    <a:pt x="247" y="341"/>
                    <a:pt x="240" y="350"/>
                  </a:cubicBezTo>
                  <a:cubicBezTo>
                    <a:pt x="234" y="358"/>
                    <a:pt x="226" y="365"/>
                    <a:pt x="217" y="372"/>
                  </a:cubicBezTo>
                  <a:cubicBezTo>
                    <a:pt x="208" y="378"/>
                    <a:pt x="199" y="383"/>
                    <a:pt x="189" y="387"/>
                  </a:cubicBezTo>
                  <a:cubicBezTo>
                    <a:pt x="179" y="390"/>
                    <a:pt x="169" y="392"/>
                    <a:pt x="160" y="392"/>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3" name="Freeform 38">
              <a:extLst>
                <a:ext uri="{FF2B5EF4-FFF2-40B4-BE49-F238E27FC236}">
                  <a16:creationId xmlns:a16="http://schemas.microsoft.com/office/drawing/2014/main" id="{7F37DB2B-43A5-46BF-B2A7-21B5630D0F4E}"/>
                </a:ext>
              </a:extLst>
            </p:cNvPr>
            <p:cNvSpPr>
              <a:spLocks noSelect="1"/>
            </p:cNvSpPr>
            <p:nvPr/>
          </p:nvSpPr>
          <p:spPr bwMode="auto">
            <a:xfrm>
              <a:off x="10895013" y="1368425"/>
              <a:ext cx="103188" cy="101600"/>
            </a:xfrm>
            <a:custGeom>
              <a:avLst/>
              <a:gdLst>
                <a:gd name="T0" fmla="*/ 280 w 324"/>
                <a:gd name="T1" fmla="*/ 48 h 321"/>
                <a:gd name="T2" fmla="*/ 230 w 324"/>
                <a:gd name="T3" fmla="*/ 13 h 321"/>
                <a:gd name="T4" fmla="*/ 162 w 324"/>
                <a:gd name="T5" fmla="*/ 0 h 321"/>
                <a:gd name="T6" fmla="*/ 94 w 324"/>
                <a:gd name="T7" fmla="*/ 13 h 321"/>
                <a:gd name="T8" fmla="*/ 43 w 324"/>
                <a:gd name="T9" fmla="*/ 48 h 321"/>
                <a:gd name="T10" fmla="*/ 11 w 324"/>
                <a:gd name="T11" fmla="*/ 99 h 321"/>
                <a:gd name="T12" fmla="*/ 0 w 324"/>
                <a:gd name="T13" fmla="*/ 161 h 321"/>
                <a:gd name="T14" fmla="*/ 11 w 324"/>
                <a:gd name="T15" fmla="*/ 221 h 321"/>
                <a:gd name="T16" fmla="*/ 43 w 324"/>
                <a:gd name="T17" fmla="*/ 273 h 321"/>
                <a:gd name="T18" fmla="*/ 94 w 324"/>
                <a:gd name="T19" fmla="*/ 308 h 321"/>
                <a:gd name="T20" fmla="*/ 162 w 324"/>
                <a:gd name="T21" fmla="*/ 321 h 321"/>
                <a:gd name="T22" fmla="*/ 230 w 324"/>
                <a:gd name="T23" fmla="*/ 308 h 321"/>
                <a:gd name="T24" fmla="*/ 281 w 324"/>
                <a:gd name="T25" fmla="*/ 273 h 321"/>
                <a:gd name="T26" fmla="*/ 313 w 324"/>
                <a:gd name="T27" fmla="*/ 221 h 321"/>
                <a:gd name="T28" fmla="*/ 324 w 324"/>
                <a:gd name="T29" fmla="*/ 161 h 321"/>
                <a:gd name="T30" fmla="*/ 313 w 324"/>
                <a:gd name="T31" fmla="*/ 99 h 321"/>
                <a:gd name="T32" fmla="*/ 280 w 324"/>
                <a:gd name="T33" fmla="*/ 48 h 321"/>
                <a:gd name="T34" fmla="*/ 237 w 324"/>
                <a:gd name="T35" fmla="*/ 198 h 321"/>
                <a:gd name="T36" fmla="*/ 220 w 324"/>
                <a:gd name="T37" fmla="*/ 227 h 321"/>
                <a:gd name="T38" fmla="*/ 194 w 324"/>
                <a:gd name="T39" fmla="*/ 247 h 321"/>
                <a:gd name="T40" fmla="*/ 162 w 324"/>
                <a:gd name="T41" fmla="*/ 253 h 321"/>
                <a:gd name="T42" fmla="*/ 130 w 324"/>
                <a:gd name="T43" fmla="*/ 247 h 321"/>
                <a:gd name="T44" fmla="*/ 104 w 324"/>
                <a:gd name="T45" fmla="*/ 227 h 321"/>
                <a:gd name="T46" fmla="*/ 88 w 324"/>
                <a:gd name="T47" fmla="*/ 198 h 321"/>
                <a:gd name="T48" fmla="*/ 81 w 324"/>
                <a:gd name="T49" fmla="*/ 161 h 321"/>
                <a:gd name="T50" fmla="*/ 88 w 324"/>
                <a:gd name="T51" fmla="*/ 123 h 321"/>
                <a:gd name="T52" fmla="*/ 104 w 324"/>
                <a:gd name="T53" fmla="*/ 94 h 321"/>
                <a:gd name="T54" fmla="*/ 130 w 324"/>
                <a:gd name="T55" fmla="*/ 74 h 321"/>
                <a:gd name="T56" fmla="*/ 162 w 324"/>
                <a:gd name="T57" fmla="*/ 67 h 321"/>
                <a:gd name="T58" fmla="*/ 194 w 324"/>
                <a:gd name="T59" fmla="*/ 74 h 321"/>
                <a:gd name="T60" fmla="*/ 220 w 324"/>
                <a:gd name="T61" fmla="*/ 93 h 321"/>
                <a:gd name="T62" fmla="*/ 237 w 324"/>
                <a:gd name="T63" fmla="*/ 123 h 321"/>
                <a:gd name="T64" fmla="*/ 243 w 324"/>
                <a:gd name="T65" fmla="*/ 160 h 321"/>
                <a:gd name="T66" fmla="*/ 237 w 324"/>
                <a:gd name="T67" fmla="*/ 19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4" h="321">
                  <a:moveTo>
                    <a:pt x="280" y="48"/>
                  </a:moveTo>
                  <a:cubicBezTo>
                    <a:pt x="266" y="33"/>
                    <a:pt x="250" y="22"/>
                    <a:pt x="230" y="13"/>
                  </a:cubicBezTo>
                  <a:cubicBezTo>
                    <a:pt x="210" y="4"/>
                    <a:pt x="187" y="0"/>
                    <a:pt x="162" y="0"/>
                  </a:cubicBezTo>
                  <a:cubicBezTo>
                    <a:pt x="137" y="0"/>
                    <a:pt x="114" y="4"/>
                    <a:pt x="94" y="13"/>
                  </a:cubicBezTo>
                  <a:cubicBezTo>
                    <a:pt x="74" y="22"/>
                    <a:pt x="57" y="33"/>
                    <a:pt x="43" y="48"/>
                  </a:cubicBezTo>
                  <a:cubicBezTo>
                    <a:pt x="29" y="63"/>
                    <a:pt x="18" y="80"/>
                    <a:pt x="11" y="99"/>
                  </a:cubicBezTo>
                  <a:cubicBezTo>
                    <a:pt x="4" y="119"/>
                    <a:pt x="0" y="139"/>
                    <a:pt x="0" y="161"/>
                  </a:cubicBezTo>
                  <a:cubicBezTo>
                    <a:pt x="0" y="182"/>
                    <a:pt x="4" y="202"/>
                    <a:pt x="11" y="221"/>
                  </a:cubicBezTo>
                  <a:cubicBezTo>
                    <a:pt x="18" y="241"/>
                    <a:pt x="29" y="258"/>
                    <a:pt x="43" y="273"/>
                  </a:cubicBezTo>
                  <a:cubicBezTo>
                    <a:pt x="57" y="287"/>
                    <a:pt x="74" y="299"/>
                    <a:pt x="94" y="308"/>
                  </a:cubicBezTo>
                  <a:cubicBezTo>
                    <a:pt x="114" y="316"/>
                    <a:pt x="137" y="321"/>
                    <a:pt x="162" y="321"/>
                  </a:cubicBezTo>
                  <a:cubicBezTo>
                    <a:pt x="187" y="321"/>
                    <a:pt x="210" y="316"/>
                    <a:pt x="230" y="308"/>
                  </a:cubicBezTo>
                  <a:cubicBezTo>
                    <a:pt x="250" y="299"/>
                    <a:pt x="267" y="287"/>
                    <a:pt x="281" y="273"/>
                  </a:cubicBezTo>
                  <a:cubicBezTo>
                    <a:pt x="295" y="258"/>
                    <a:pt x="305" y="241"/>
                    <a:pt x="313" y="221"/>
                  </a:cubicBezTo>
                  <a:cubicBezTo>
                    <a:pt x="320" y="202"/>
                    <a:pt x="324" y="182"/>
                    <a:pt x="324" y="161"/>
                  </a:cubicBezTo>
                  <a:cubicBezTo>
                    <a:pt x="324" y="139"/>
                    <a:pt x="320" y="119"/>
                    <a:pt x="313" y="99"/>
                  </a:cubicBezTo>
                  <a:cubicBezTo>
                    <a:pt x="305" y="80"/>
                    <a:pt x="294" y="63"/>
                    <a:pt x="280" y="48"/>
                  </a:cubicBezTo>
                  <a:close/>
                  <a:moveTo>
                    <a:pt x="237" y="198"/>
                  </a:moveTo>
                  <a:cubicBezTo>
                    <a:pt x="233" y="209"/>
                    <a:pt x="227" y="219"/>
                    <a:pt x="220" y="227"/>
                  </a:cubicBezTo>
                  <a:cubicBezTo>
                    <a:pt x="212" y="236"/>
                    <a:pt x="204" y="242"/>
                    <a:pt x="194" y="247"/>
                  </a:cubicBezTo>
                  <a:cubicBezTo>
                    <a:pt x="184" y="251"/>
                    <a:pt x="174" y="253"/>
                    <a:pt x="162" y="253"/>
                  </a:cubicBezTo>
                  <a:cubicBezTo>
                    <a:pt x="151" y="253"/>
                    <a:pt x="140" y="251"/>
                    <a:pt x="130" y="247"/>
                  </a:cubicBezTo>
                  <a:cubicBezTo>
                    <a:pt x="120" y="242"/>
                    <a:pt x="112" y="236"/>
                    <a:pt x="104" y="227"/>
                  </a:cubicBezTo>
                  <a:cubicBezTo>
                    <a:pt x="97" y="219"/>
                    <a:pt x="92" y="209"/>
                    <a:pt x="88" y="198"/>
                  </a:cubicBezTo>
                  <a:cubicBezTo>
                    <a:pt x="83" y="187"/>
                    <a:pt x="81" y="175"/>
                    <a:pt x="81" y="161"/>
                  </a:cubicBezTo>
                  <a:cubicBezTo>
                    <a:pt x="81" y="147"/>
                    <a:pt x="83" y="135"/>
                    <a:pt x="88" y="123"/>
                  </a:cubicBezTo>
                  <a:cubicBezTo>
                    <a:pt x="92" y="112"/>
                    <a:pt x="97" y="102"/>
                    <a:pt x="104" y="94"/>
                  </a:cubicBezTo>
                  <a:cubicBezTo>
                    <a:pt x="112" y="85"/>
                    <a:pt x="120" y="79"/>
                    <a:pt x="130" y="74"/>
                  </a:cubicBezTo>
                  <a:cubicBezTo>
                    <a:pt x="140" y="70"/>
                    <a:pt x="151" y="67"/>
                    <a:pt x="162" y="67"/>
                  </a:cubicBezTo>
                  <a:cubicBezTo>
                    <a:pt x="174" y="67"/>
                    <a:pt x="184" y="69"/>
                    <a:pt x="194" y="74"/>
                  </a:cubicBezTo>
                  <a:cubicBezTo>
                    <a:pt x="204" y="79"/>
                    <a:pt x="212" y="85"/>
                    <a:pt x="220" y="93"/>
                  </a:cubicBezTo>
                  <a:cubicBezTo>
                    <a:pt x="227" y="101"/>
                    <a:pt x="233" y="111"/>
                    <a:pt x="237" y="123"/>
                  </a:cubicBezTo>
                  <a:cubicBezTo>
                    <a:pt x="241" y="134"/>
                    <a:pt x="243" y="147"/>
                    <a:pt x="243" y="160"/>
                  </a:cubicBezTo>
                  <a:cubicBezTo>
                    <a:pt x="243" y="174"/>
                    <a:pt x="241" y="187"/>
                    <a:pt x="237" y="198"/>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4" name="Freeform 39">
              <a:extLst>
                <a:ext uri="{FF2B5EF4-FFF2-40B4-BE49-F238E27FC236}">
                  <a16:creationId xmlns:a16="http://schemas.microsoft.com/office/drawing/2014/main" id="{5174857B-7CCD-40E6-AA27-DE74BD47F45A}"/>
                </a:ext>
              </a:extLst>
            </p:cNvPr>
            <p:cNvSpPr>
              <a:spLocks noSelect="1"/>
            </p:cNvSpPr>
            <p:nvPr/>
          </p:nvSpPr>
          <p:spPr bwMode="auto">
            <a:xfrm>
              <a:off x="11017251" y="1368425"/>
              <a:ext cx="101600" cy="139700"/>
            </a:xfrm>
            <a:custGeom>
              <a:avLst/>
              <a:gdLst>
                <a:gd name="T0" fmla="*/ 280 w 321"/>
                <a:gd name="T1" fmla="*/ 47 h 441"/>
                <a:gd name="T2" fmla="*/ 234 w 321"/>
                <a:gd name="T3" fmla="*/ 13 h 441"/>
                <a:gd name="T4" fmla="*/ 176 w 321"/>
                <a:gd name="T5" fmla="*/ 0 h 441"/>
                <a:gd name="T6" fmla="*/ 113 w 321"/>
                <a:gd name="T7" fmla="*/ 16 h 441"/>
                <a:gd name="T8" fmla="*/ 69 w 321"/>
                <a:gd name="T9" fmla="*/ 59 h 441"/>
                <a:gd name="T10" fmla="*/ 69 w 321"/>
                <a:gd name="T11" fmla="*/ 5 h 441"/>
                <a:gd name="T12" fmla="*/ 0 w 321"/>
                <a:gd name="T13" fmla="*/ 5 h 441"/>
                <a:gd name="T14" fmla="*/ 0 w 321"/>
                <a:gd name="T15" fmla="*/ 441 h 441"/>
                <a:gd name="T16" fmla="*/ 79 w 321"/>
                <a:gd name="T17" fmla="*/ 441 h 441"/>
                <a:gd name="T18" fmla="*/ 79 w 321"/>
                <a:gd name="T19" fmla="*/ 261 h 441"/>
                <a:gd name="T20" fmla="*/ 122 w 321"/>
                <a:gd name="T21" fmla="*/ 305 h 441"/>
                <a:gd name="T22" fmla="*/ 185 w 321"/>
                <a:gd name="T23" fmla="*/ 321 h 441"/>
                <a:gd name="T24" fmla="*/ 240 w 321"/>
                <a:gd name="T25" fmla="*/ 308 h 441"/>
                <a:gd name="T26" fmla="*/ 283 w 321"/>
                <a:gd name="T27" fmla="*/ 274 h 441"/>
                <a:gd name="T28" fmla="*/ 311 w 321"/>
                <a:gd name="T29" fmla="*/ 223 h 441"/>
                <a:gd name="T30" fmla="*/ 321 w 321"/>
                <a:gd name="T31" fmla="*/ 159 h 441"/>
                <a:gd name="T32" fmla="*/ 310 w 321"/>
                <a:gd name="T33" fmla="*/ 98 h 441"/>
                <a:gd name="T34" fmla="*/ 280 w 321"/>
                <a:gd name="T35" fmla="*/ 47 h 441"/>
                <a:gd name="T36" fmla="*/ 234 w 321"/>
                <a:gd name="T37" fmla="*/ 195 h 441"/>
                <a:gd name="T38" fmla="*/ 217 w 321"/>
                <a:gd name="T39" fmla="*/ 225 h 441"/>
                <a:gd name="T40" fmla="*/ 192 w 321"/>
                <a:gd name="T41" fmla="*/ 246 h 441"/>
                <a:gd name="T42" fmla="*/ 159 w 321"/>
                <a:gd name="T43" fmla="*/ 253 h 441"/>
                <a:gd name="T44" fmla="*/ 112 w 321"/>
                <a:gd name="T45" fmla="*/ 236 h 441"/>
                <a:gd name="T46" fmla="*/ 79 w 321"/>
                <a:gd name="T47" fmla="*/ 192 h 441"/>
                <a:gd name="T48" fmla="*/ 79 w 321"/>
                <a:gd name="T49" fmla="*/ 119 h 441"/>
                <a:gd name="T50" fmla="*/ 91 w 321"/>
                <a:gd name="T51" fmla="*/ 99 h 441"/>
                <a:gd name="T52" fmla="*/ 109 w 321"/>
                <a:gd name="T53" fmla="*/ 82 h 441"/>
                <a:gd name="T54" fmla="*/ 131 w 321"/>
                <a:gd name="T55" fmla="*/ 71 h 441"/>
                <a:gd name="T56" fmla="*/ 154 w 321"/>
                <a:gd name="T57" fmla="*/ 67 h 441"/>
                <a:gd name="T58" fmla="*/ 188 w 321"/>
                <a:gd name="T59" fmla="*/ 74 h 441"/>
                <a:gd name="T60" fmla="*/ 215 w 321"/>
                <a:gd name="T61" fmla="*/ 94 h 441"/>
                <a:gd name="T62" fmla="*/ 233 w 321"/>
                <a:gd name="T63" fmla="*/ 123 h 441"/>
                <a:gd name="T64" fmla="*/ 240 w 321"/>
                <a:gd name="T65" fmla="*/ 159 h 441"/>
                <a:gd name="T66" fmla="*/ 234 w 321"/>
                <a:gd name="T67" fmla="*/ 19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441">
                  <a:moveTo>
                    <a:pt x="280" y="47"/>
                  </a:moveTo>
                  <a:cubicBezTo>
                    <a:pt x="267" y="33"/>
                    <a:pt x="252" y="21"/>
                    <a:pt x="234" y="13"/>
                  </a:cubicBezTo>
                  <a:cubicBezTo>
                    <a:pt x="216" y="4"/>
                    <a:pt x="197" y="0"/>
                    <a:pt x="176" y="0"/>
                  </a:cubicBezTo>
                  <a:cubicBezTo>
                    <a:pt x="153" y="0"/>
                    <a:pt x="131" y="5"/>
                    <a:pt x="113" y="16"/>
                  </a:cubicBezTo>
                  <a:cubicBezTo>
                    <a:pt x="95" y="26"/>
                    <a:pt x="81" y="40"/>
                    <a:pt x="69" y="59"/>
                  </a:cubicBezTo>
                  <a:cubicBezTo>
                    <a:pt x="69" y="5"/>
                    <a:pt x="69" y="5"/>
                    <a:pt x="69" y="5"/>
                  </a:cubicBezTo>
                  <a:cubicBezTo>
                    <a:pt x="0" y="5"/>
                    <a:pt x="0" y="5"/>
                    <a:pt x="0" y="5"/>
                  </a:cubicBezTo>
                  <a:cubicBezTo>
                    <a:pt x="0" y="441"/>
                    <a:pt x="0" y="441"/>
                    <a:pt x="0" y="441"/>
                  </a:cubicBezTo>
                  <a:cubicBezTo>
                    <a:pt x="79" y="441"/>
                    <a:pt x="79" y="441"/>
                    <a:pt x="79" y="441"/>
                  </a:cubicBezTo>
                  <a:cubicBezTo>
                    <a:pt x="79" y="261"/>
                    <a:pt x="79" y="261"/>
                    <a:pt x="79" y="261"/>
                  </a:cubicBezTo>
                  <a:cubicBezTo>
                    <a:pt x="89" y="279"/>
                    <a:pt x="103" y="294"/>
                    <a:pt x="122" y="305"/>
                  </a:cubicBezTo>
                  <a:cubicBezTo>
                    <a:pt x="140" y="315"/>
                    <a:pt x="161" y="321"/>
                    <a:pt x="185" y="321"/>
                  </a:cubicBezTo>
                  <a:cubicBezTo>
                    <a:pt x="205" y="321"/>
                    <a:pt x="223" y="317"/>
                    <a:pt x="240" y="308"/>
                  </a:cubicBezTo>
                  <a:cubicBezTo>
                    <a:pt x="256" y="300"/>
                    <a:pt x="271" y="289"/>
                    <a:pt x="283" y="274"/>
                  </a:cubicBezTo>
                  <a:cubicBezTo>
                    <a:pt x="295" y="259"/>
                    <a:pt x="304" y="242"/>
                    <a:pt x="311" y="223"/>
                  </a:cubicBezTo>
                  <a:cubicBezTo>
                    <a:pt x="317" y="203"/>
                    <a:pt x="321" y="182"/>
                    <a:pt x="321" y="159"/>
                  </a:cubicBezTo>
                  <a:cubicBezTo>
                    <a:pt x="321" y="138"/>
                    <a:pt x="317" y="117"/>
                    <a:pt x="310" y="98"/>
                  </a:cubicBezTo>
                  <a:cubicBezTo>
                    <a:pt x="303" y="78"/>
                    <a:pt x="293" y="61"/>
                    <a:pt x="280" y="47"/>
                  </a:cubicBezTo>
                  <a:close/>
                  <a:moveTo>
                    <a:pt x="234" y="195"/>
                  </a:moveTo>
                  <a:cubicBezTo>
                    <a:pt x="230" y="206"/>
                    <a:pt x="225" y="216"/>
                    <a:pt x="217" y="225"/>
                  </a:cubicBezTo>
                  <a:cubicBezTo>
                    <a:pt x="210" y="234"/>
                    <a:pt x="202" y="241"/>
                    <a:pt x="192" y="246"/>
                  </a:cubicBezTo>
                  <a:cubicBezTo>
                    <a:pt x="182" y="251"/>
                    <a:pt x="171" y="253"/>
                    <a:pt x="159" y="253"/>
                  </a:cubicBezTo>
                  <a:cubicBezTo>
                    <a:pt x="142" y="253"/>
                    <a:pt x="126" y="247"/>
                    <a:pt x="112" y="236"/>
                  </a:cubicBezTo>
                  <a:cubicBezTo>
                    <a:pt x="97" y="224"/>
                    <a:pt x="86" y="210"/>
                    <a:pt x="79" y="192"/>
                  </a:cubicBezTo>
                  <a:cubicBezTo>
                    <a:pt x="79" y="119"/>
                    <a:pt x="79" y="119"/>
                    <a:pt x="79" y="119"/>
                  </a:cubicBezTo>
                  <a:cubicBezTo>
                    <a:pt x="82" y="112"/>
                    <a:pt x="86" y="105"/>
                    <a:pt x="91" y="99"/>
                  </a:cubicBezTo>
                  <a:cubicBezTo>
                    <a:pt x="97" y="92"/>
                    <a:pt x="103" y="87"/>
                    <a:pt x="109" y="82"/>
                  </a:cubicBezTo>
                  <a:cubicBezTo>
                    <a:pt x="116" y="77"/>
                    <a:pt x="123" y="74"/>
                    <a:pt x="131" y="71"/>
                  </a:cubicBezTo>
                  <a:cubicBezTo>
                    <a:pt x="139" y="69"/>
                    <a:pt x="147" y="67"/>
                    <a:pt x="154" y="67"/>
                  </a:cubicBezTo>
                  <a:cubicBezTo>
                    <a:pt x="166" y="67"/>
                    <a:pt x="178" y="70"/>
                    <a:pt x="188" y="74"/>
                  </a:cubicBezTo>
                  <a:cubicBezTo>
                    <a:pt x="199" y="79"/>
                    <a:pt x="208" y="85"/>
                    <a:pt x="215" y="94"/>
                  </a:cubicBezTo>
                  <a:cubicBezTo>
                    <a:pt x="223" y="102"/>
                    <a:pt x="229" y="112"/>
                    <a:pt x="233" y="123"/>
                  </a:cubicBezTo>
                  <a:cubicBezTo>
                    <a:pt x="238" y="134"/>
                    <a:pt x="240" y="147"/>
                    <a:pt x="240" y="159"/>
                  </a:cubicBezTo>
                  <a:cubicBezTo>
                    <a:pt x="240" y="172"/>
                    <a:pt x="238" y="183"/>
                    <a:pt x="234" y="195"/>
                  </a:cubicBez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5" name="Freeform 40">
              <a:extLst>
                <a:ext uri="{FF2B5EF4-FFF2-40B4-BE49-F238E27FC236}">
                  <a16:creationId xmlns:a16="http://schemas.microsoft.com/office/drawing/2014/main" id="{46FD26BA-D12A-48DE-8A17-538458C0690C}"/>
                </a:ext>
              </a:extLst>
            </p:cNvPr>
            <p:cNvSpPr>
              <a:spLocks noSelect="1"/>
            </p:cNvSpPr>
            <p:nvPr/>
          </p:nvSpPr>
          <p:spPr bwMode="auto">
            <a:xfrm>
              <a:off x="9505951" y="406400"/>
              <a:ext cx="369888" cy="128588"/>
            </a:xfrm>
            <a:custGeom>
              <a:avLst/>
              <a:gdLst>
                <a:gd name="T0" fmla="*/ 1137 w 1167"/>
                <a:gd name="T1" fmla="*/ 402 h 402"/>
                <a:gd name="T2" fmla="*/ 268 w 1167"/>
                <a:gd name="T3" fmla="*/ 402 h 402"/>
                <a:gd name="T4" fmla="*/ 204 w 1167"/>
                <a:gd name="T5" fmla="*/ 366 h 402"/>
                <a:gd name="T6" fmla="*/ 16 w 1167"/>
                <a:gd name="T7" fmla="*/ 56 h 402"/>
                <a:gd name="T8" fmla="*/ 48 w 1167"/>
                <a:gd name="T9" fmla="*/ 0 h 402"/>
                <a:gd name="T10" fmla="*/ 955 w 1167"/>
                <a:gd name="T11" fmla="*/ 0 h 402"/>
                <a:gd name="T12" fmla="*/ 959 w 1167"/>
                <a:gd name="T13" fmla="*/ 3 h 402"/>
                <a:gd name="T14" fmla="*/ 1158 w 1167"/>
                <a:gd name="T15" fmla="*/ 366 h 402"/>
                <a:gd name="T16" fmla="*/ 1137 w 1167"/>
                <a:gd name="T17" fmla="*/ 40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7" h="402">
                  <a:moveTo>
                    <a:pt x="1137" y="402"/>
                  </a:moveTo>
                  <a:cubicBezTo>
                    <a:pt x="268" y="402"/>
                    <a:pt x="268" y="402"/>
                    <a:pt x="268" y="402"/>
                  </a:cubicBezTo>
                  <a:cubicBezTo>
                    <a:pt x="242" y="402"/>
                    <a:pt x="218" y="388"/>
                    <a:pt x="204" y="366"/>
                  </a:cubicBezTo>
                  <a:cubicBezTo>
                    <a:pt x="16" y="56"/>
                    <a:pt x="16" y="56"/>
                    <a:pt x="16" y="56"/>
                  </a:cubicBezTo>
                  <a:cubicBezTo>
                    <a:pt x="0" y="31"/>
                    <a:pt x="19" y="0"/>
                    <a:pt x="48" y="0"/>
                  </a:cubicBezTo>
                  <a:cubicBezTo>
                    <a:pt x="955" y="0"/>
                    <a:pt x="955" y="0"/>
                    <a:pt x="955" y="0"/>
                  </a:cubicBezTo>
                  <a:cubicBezTo>
                    <a:pt x="957" y="0"/>
                    <a:pt x="959" y="1"/>
                    <a:pt x="959" y="3"/>
                  </a:cubicBezTo>
                  <a:cubicBezTo>
                    <a:pt x="1158" y="366"/>
                    <a:pt x="1158" y="366"/>
                    <a:pt x="1158" y="366"/>
                  </a:cubicBezTo>
                  <a:cubicBezTo>
                    <a:pt x="1167" y="382"/>
                    <a:pt x="1155" y="402"/>
                    <a:pt x="1137" y="402"/>
                  </a:cubicBezTo>
                  <a:close/>
                </a:path>
              </a:pathLst>
            </a:custGeom>
            <a:solidFill>
              <a:srgbClr val="FBB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6" name="Freeform 41">
              <a:extLst>
                <a:ext uri="{FF2B5EF4-FFF2-40B4-BE49-F238E27FC236}">
                  <a16:creationId xmlns:a16="http://schemas.microsoft.com/office/drawing/2014/main" id="{BC87F97F-E6FD-40D4-9C92-D700BECF3FE3}"/>
                </a:ext>
              </a:extLst>
            </p:cNvPr>
            <p:cNvSpPr>
              <a:spLocks noSelect="1"/>
            </p:cNvSpPr>
            <p:nvPr/>
          </p:nvSpPr>
          <p:spPr bwMode="auto">
            <a:xfrm>
              <a:off x="9920288" y="557213"/>
              <a:ext cx="315913" cy="427038"/>
            </a:xfrm>
            <a:custGeom>
              <a:avLst/>
              <a:gdLst>
                <a:gd name="T0" fmla="*/ 531 w 996"/>
                <a:gd name="T1" fmla="*/ 23 h 1344"/>
                <a:gd name="T2" fmla="*/ 1 w 996"/>
                <a:gd name="T3" fmla="*/ 967 h 1344"/>
                <a:gd name="T4" fmla="*/ 1 w 996"/>
                <a:gd name="T5" fmla="*/ 971 h 1344"/>
                <a:gd name="T6" fmla="*/ 192 w 996"/>
                <a:gd name="T7" fmla="*/ 1311 h 1344"/>
                <a:gd name="T8" fmla="*/ 276 w 996"/>
                <a:gd name="T9" fmla="*/ 1311 h 1344"/>
                <a:gd name="T10" fmla="*/ 983 w 996"/>
                <a:gd name="T11" fmla="*/ 53 h 1344"/>
                <a:gd name="T12" fmla="*/ 953 w 996"/>
                <a:gd name="T13" fmla="*/ 1 h 1344"/>
                <a:gd name="T14" fmla="*/ 570 w 996"/>
                <a:gd name="T15" fmla="*/ 0 h 1344"/>
                <a:gd name="T16" fmla="*/ 531 w 996"/>
                <a:gd name="T17" fmla="*/ 2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1344">
                  <a:moveTo>
                    <a:pt x="531" y="23"/>
                  </a:moveTo>
                  <a:cubicBezTo>
                    <a:pt x="1" y="967"/>
                    <a:pt x="1" y="967"/>
                    <a:pt x="1" y="967"/>
                  </a:cubicBezTo>
                  <a:cubicBezTo>
                    <a:pt x="0" y="968"/>
                    <a:pt x="0" y="970"/>
                    <a:pt x="1" y="971"/>
                  </a:cubicBezTo>
                  <a:cubicBezTo>
                    <a:pt x="192" y="1311"/>
                    <a:pt x="192" y="1311"/>
                    <a:pt x="192" y="1311"/>
                  </a:cubicBezTo>
                  <a:cubicBezTo>
                    <a:pt x="210" y="1344"/>
                    <a:pt x="258" y="1344"/>
                    <a:pt x="276" y="1311"/>
                  </a:cubicBezTo>
                  <a:cubicBezTo>
                    <a:pt x="983" y="53"/>
                    <a:pt x="983" y="53"/>
                    <a:pt x="983" y="53"/>
                  </a:cubicBezTo>
                  <a:cubicBezTo>
                    <a:pt x="996" y="29"/>
                    <a:pt x="979" y="1"/>
                    <a:pt x="953" y="1"/>
                  </a:cubicBezTo>
                  <a:cubicBezTo>
                    <a:pt x="570" y="0"/>
                    <a:pt x="570" y="0"/>
                    <a:pt x="570" y="0"/>
                  </a:cubicBezTo>
                  <a:cubicBezTo>
                    <a:pt x="554" y="0"/>
                    <a:pt x="539" y="9"/>
                    <a:pt x="531" y="23"/>
                  </a:cubicBezTo>
                  <a:close/>
                </a:path>
              </a:pathLst>
            </a:custGeom>
            <a:solidFill>
              <a:srgbClr val="91C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47" name="Freeform 42">
              <a:extLst>
                <a:ext uri="{FF2B5EF4-FFF2-40B4-BE49-F238E27FC236}">
                  <a16:creationId xmlns:a16="http://schemas.microsoft.com/office/drawing/2014/main" id="{CDF543BC-71D3-44FF-BE4B-1E04A0649B6B}"/>
                </a:ext>
              </a:extLst>
            </p:cNvPr>
            <p:cNvSpPr>
              <a:spLocks noSelect="1"/>
            </p:cNvSpPr>
            <p:nvPr/>
          </p:nvSpPr>
          <p:spPr bwMode="auto">
            <a:xfrm>
              <a:off x="9734551" y="406400"/>
              <a:ext cx="331788" cy="579438"/>
            </a:xfrm>
            <a:custGeom>
              <a:avLst/>
              <a:gdLst>
                <a:gd name="T0" fmla="*/ 244 w 1049"/>
                <a:gd name="T1" fmla="*/ 4 h 1823"/>
                <a:gd name="T2" fmla="*/ 1041 w 1049"/>
                <a:gd name="T3" fmla="*/ 1423 h 1823"/>
                <a:gd name="T4" fmla="*/ 1041 w 1049"/>
                <a:gd name="T5" fmla="*/ 1467 h 1823"/>
                <a:gd name="T6" fmla="*/ 858 w 1049"/>
                <a:gd name="T7" fmla="*/ 1793 h 1823"/>
                <a:gd name="T8" fmla="*/ 780 w 1049"/>
                <a:gd name="T9" fmla="*/ 1793 h 1823"/>
                <a:gd name="T10" fmla="*/ 1 w 1049"/>
                <a:gd name="T11" fmla="*/ 406 h 1823"/>
                <a:gd name="T12" fmla="*/ 1 w 1049"/>
                <a:gd name="T13" fmla="*/ 398 h 1823"/>
                <a:gd name="T14" fmla="*/ 233 w 1049"/>
                <a:gd name="T15" fmla="*/ 4 h 1823"/>
                <a:gd name="T16" fmla="*/ 244 w 1049"/>
                <a:gd name="T17" fmla="*/ 4 h 1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9" h="1823">
                  <a:moveTo>
                    <a:pt x="244" y="4"/>
                  </a:moveTo>
                  <a:cubicBezTo>
                    <a:pt x="1041" y="1423"/>
                    <a:pt x="1041" y="1423"/>
                    <a:pt x="1041" y="1423"/>
                  </a:cubicBezTo>
                  <a:cubicBezTo>
                    <a:pt x="1049" y="1437"/>
                    <a:pt x="1049" y="1454"/>
                    <a:pt x="1041" y="1467"/>
                  </a:cubicBezTo>
                  <a:cubicBezTo>
                    <a:pt x="858" y="1793"/>
                    <a:pt x="858" y="1793"/>
                    <a:pt x="858" y="1793"/>
                  </a:cubicBezTo>
                  <a:cubicBezTo>
                    <a:pt x="841" y="1823"/>
                    <a:pt x="797" y="1823"/>
                    <a:pt x="780" y="1793"/>
                  </a:cubicBezTo>
                  <a:cubicBezTo>
                    <a:pt x="1" y="406"/>
                    <a:pt x="1" y="406"/>
                    <a:pt x="1" y="406"/>
                  </a:cubicBezTo>
                  <a:cubicBezTo>
                    <a:pt x="0" y="404"/>
                    <a:pt x="0" y="401"/>
                    <a:pt x="1" y="398"/>
                  </a:cubicBezTo>
                  <a:cubicBezTo>
                    <a:pt x="233" y="4"/>
                    <a:pt x="233" y="4"/>
                    <a:pt x="233" y="4"/>
                  </a:cubicBezTo>
                  <a:cubicBezTo>
                    <a:pt x="235" y="0"/>
                    <a:pt x="241" y="0"/>
                    <a:pt x="244" y="4"/>
                  </a:cubicBezTo>
                  <a:close/>
                </a:path>
              </a:pathLst>
            </a:custGeom>
            <a:solidFill>
              <a:srgbClr val="5C27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sp>
        <p:nvSpPr>
          <p:cNvPr id="6" name="Text Placeholder 14"/>
          <p:cNvSpPr>
            <a:spLocks noGrp="1" noSelect="1"/>
          </p:cNvSpPr>
          <p:nvPr>
            <p:ph type="body" sz="quarter" idx="10" hasCustomPrompt="1"/>
          </p:nvPr>
        </p:nvSpPr>
        <p:spPr>
          <a:xfrm>
            <a:off x="4086736" y="4062323"/>
            <a:ext cx="5578547" cy="324036"/>
          </a:xfrm>
        </p:spPr>
        <p:txBody>
          <a:bodyPr/>
          <a:lstStyle>
            <a:lvl1pPr marL="0" indent="0">
              <a:buFontTx/>
              <a:buNone/>
              <a:defRPr sz="1550" b="1">
                <a:solidFill>
                  <a:schemeClr val="accent5"/>
                </a:solidFill>
              </a:defRPr>
            </a:lvl1pPr>
            <a:lvl2pPr marL="233930" indent="0">
              <a:buFontTx/>
              <a:buNone/>
              <a:defRPr>
                <a:solidFill>
                  <a:schemeClr val="accent5"/>
                </a:solidFill>
              </a:defRPr>
            </a:lvl2pPr>
            <a:lvl3pPr marL="467860" indent="0">
              <a:buFontTx/>
              <a:buNone/>
              <a:defRPr>
                <a:solidFill>
                  <a:schemeClr val="accent5"/>
                </a:solidFill>
              </a:defRPr>
            </a:lvl3pPr>
            <a:lvl4pPr>
              <a:defRPr>
                <a:solidFill>
                  <a:schemeClr val="accent5"/>
                </a:solidFill>
              </a:defRPr>
            </a:lvl4pPr>
            <a:lvl5pPr>
              <a:defRPr>
                <a:solidFill>
                  <a:schemeClr val="accent5"/>
                </a:solidFill>
              </a:defRPr>
            </a:lvl5pPr>
          </a:lstStyle>
          <a:p>
            <a:pPr lvl="0"/>
            <a:r>
              <a:rPr lang="nl-NL" dirty="0"/>
              <a:t>[Datum]</a:t>
            </a:r>
          </a:p>
          <a:p>
            <a:pPr lvl="1"/>
            <a:endParaRPr lang="nl-NL" dirty="0"/>
          </a:p>
        </p:txBody>
      </p:sp>
      <p:sp>
        <p:nvSpPr>
          <p:cNvPr id="7" name="Ondertitel 2"/>
          <p:cNvSpPr>
            <a:spLocks noGrp="1" noSelect="1"/>
          </p:cNvSpPr>
          <p:nvPr>
            <p:ph type="subTitle" idx="1" hasCustomPrompt="1"/>
          </p:nvPr>
        </p:nvSpPr>
        <p:spPr bwMode="gray">
          <a:xfrm>
            <a:off x="4086736" y="3145058"/>
            <a:ext cx="5578547" cy="720000"/>
          </a:xfrm>
        </p:spPr>
        <p:txBody>
          <a:bodyPr/>
          <a:lstStyle>
            <a:lvl1pPr marL="0" indent="0" algn="l">
              <a:lnSpc>
                <a:spcPct val="100000"/>
              </a:lnSpc>
              <a:buNone/>
              <a:defRPr sz="2249" b="1">
                <a:solidFill>
                  <a:schemeClr val="accent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nl-NL" noProof="1"/>
              <a:t>[Subtitel]</a:t>
            </a:r>
          </a:p>
        </p:txBody>
      </p:sp>
      <p:sp>
        <p:nvSpPr>
          <p:cNvPr id="8" name="Titel 1"/>
          <p:cNvSpPr>
            <a:spLocks noGrp="1" noSelect="1"/>
          </p:cNvSpPr>
          <p:nvPr>
            <p:ph type="ctrTitle" hasCustomPrompt="1"/>
          </p:nvPr>
        </p:nvSpPr>
        <p:spPr bwMode="gray">
          <a:xfrm>
            <a:off x="4086736" y="1965304"/>
            <a:ext cx="5578547" cy="972000"/>
          </a:xfrm>
        </p:spPr>
        <p:txBody>
          <a:bodyPr anchor="t" anchorCtr="0"/>
          <a:lstStyle>
            <a:lvl1pPr algn="l">
              <a:lnSpc>
                <a:spcPct val="96000"/>
              </a:lnSpc>
              <a:defRPr sz="3199" baseline="0">
                <a:solidFill>
                  <a:schemeClr val="tx1"/>
                </a:solidFill>
              </a:defRPr>
            </a:lvl1pPr>
          </a:lstStyle>
          <a:p>
            <a:r>
              <a:rPr lang="nl-NL" noProof="1"/>
              <a:t>[Titel]</a:t>
            </a:r>
          </a:p>
        </p:txBody>
      </p:sp>
    </p:spTree>
    <p:extLst>
      <p:ext uri="{BB962C8B-B14F-4D97-AF65-F5344CB8AC3E}">
        <p14:creationId xmlns:p14="http://schemas.microsoft.com/office/powerpoint/2010/main" val="179564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17" name="Date Placeholder 16"/>
          <p:cNvSpPr>
            <a:spLocks noGrp="1" noSelect="1"/>
          </p:cNvSpPr>
          <p:nvPr>
            <p:ph type="dt" sz="half" idx="10"/>
          </p:nvPr>
        </p:nvSpPr>
        <p:spPr/>
        <p:txBody>
          <a:bodyPr/>
          <a:lstStyle/>
          <a:p>
            <a:fld id="{CF42C0C1-6592-446A-B6FB-4EB617B3A523}" type="datetime4">
              <a:rPr lang="nl-NL" noProof="1" smtClean="0"/>
              <a:t>20 november 2023</a:t>
            </a:fld>
            <a:endParaRPr lang="nl-NL" noProof="1"/>
          </a:p>
        </p:txBody>
      </p:sp>
      <p:sp>
        <p:nvSpPr>
          <p:cNvPr id="18" name="Footer Placeholder 17"/>
          <p:cNvSpPr>
            <a:spLocks noGrp="1" noSelect="1"/>
          </p:cNvSpPr>
          <p:nvPr>
            <p:ph type="ftr" sz="quarter" idx="11"/>
          </p:nvPr>
        </p:nvSpPr>
        <p:spPr/>
        <p:txBody>
          <a:bodyPr/>
          <a:lstStyle/>
          <a:p>
            <a:r>
              <a:rPr lang="nl-NL" noProof="1"/>
              <a:t>[Titel van presentatie]</a:t>
            </a:r>
          </a:p>
        </p:txBody>
      </p:sp>
    </p:spTree>
    <p:extLst>
      <p:ext uri="{BB962C8B-B14F-4D97-AF65-F5344CB8AC3E}">
        <p14:creationId xmlns:p14="http://schemas.microsoft.com/office/powerpoint/2010/main" val="207867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1184092" y="1641960"/>
            <a:ext cx="4138922" cy="4176000"/>
          </a:xfrm>
        </p:spPr>
        <p:txBody>
          <a:bodyPr/>
          <a:lstStyle>
            <a:lvl1pPr>
              <a:defRPr/>
            </a:lvl1pPr>
          </a:lstStyle>
          <a:p>
            <a:pPr lvl="0"/>
            <a:r>
              <a:rPr lang="nl-NL" noProof="1"/>
              <a:t>[Typ tekst of klik op een pictogram om een object in te voegen]</a:t>
            </a:r>
          </a:p>
        </p:txBody>
      </p:sp>
      <p:sp>
        <p:nvSpPr>
          <p:cNvPr id="11" name="Tijdelijke aanduiding voor inhoud 10"/>
          <p:cNvSpPr>
            <a:spLocks noGrp="1" noSelect="1"/>
          </p:cNvSpPr>
          <p:nvPr>
            <p:ph sz="quarter" idx="14" hasCustomPrompt="1"/>
          </p:nvPr>
        </p:nvSpPr>
        <p:spPr bwMode="gray">
          <a:xfrm>
            <a:off x="5682943" y="1641960"/>
            <a:ext cx="4138922" cy="4176000"/>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p:txBody>
          <a:bodyPr/>
          <a:lstStyle/>
          <a:p>
            <a:r>
              <a:rPr lang="nl-NL" noProof="1"/>
              <a:t>[Titel]</a:t>
            </a:r>
            <a:endParaRPr lang="nl-NL" dirty="0"/>
          </a:p>
        </p:txBody>
      </p:sp>
      <p:sp>
        <p:nvSpPr>
          <p:cNvPr id="18" name="Date Placeholder 17"/>
          <p:cNvSpPr>
            <a:spLocks noGrp="1" noSelect="1"/>
          </p:cNvSpPr>
          <p:nvPr>
            <p:ph type="dt" sz="half" idx="15"/>
          </p:nvPr>
        </p:nvSpPr>
        <p:spPr/>
        <p:txBody>
          <a:bodyPr/>
          <a:lstStyle/>
          <a:p>
            <a:fld id="{5036BE96-1780-401A-B984-E7F5C32BA767}" type="datetime4">
              <a:rPr lang="nl-NL" noProof="1" smtClean="0"/>
              <a:t>20 november 2023</a:t>
            </a:fld>
            <a:endParaRPr lang="nl-NL" noProof="1"/>
          </a:p>
        </p:txBody>
      </p:sp>
      <p:sp>
        <p:nvSpPr>
          <p:cNvPr id="19" name="Footer Placeholder 18"/>
          <p:cNvSpPr>
            <a:spLocks noGrp="1" noSelect="1"/>
          </p:cNvSpPr>
          <p:nvPr>
            <p:ph type="ftr" sz="quarter" idx="16"/>
          </p:nvPr>
        </p:nvSpPr>
        <p:spPr/>
        <p:txBody>
          <a:bodyPr/>
          <a:lstStyle/>
          <a:p>
            <a:r>
              <a:rPr lang="nl-NL" noProof="1"/>
              <a:t>[Titel van presentatie]</a:t>
            </a:r>
          </a:p>
        </p:txBody>
      </p:sp>
    </p:spTree>
    <p:extLst>
      <p:ext uri="{BB962C8B-B14F-4D97-AF65-F5344CB8AC3E}">
        <p14:creationId xmlns:p14="http://schemas.microsoft.com/office/powerpoint/2010/main" val="1878077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
        <p:nvSpPr>
          <p:cNvPr id="19" name="Date Placeholder 18"/>
          <p:cNvSpPr>
            <a:spLocks noGrp="1" noSelect="1"/>
          </p:cNvSpPr>
          <p:nvPr>
            <p:ph type="dt" sz="half" idx="10"/>
          </p:nvPr>
        </p:nvSpPr>
        <p:spPr/>
        <p:txBody>
          <a:bodyPr/>
          <a:lstStyle/>
          <a:p>
            <a:fld id="{637089CB-0D96-4F3E-BA54-3344D2C80852}" type="datetime4">
              <a:rPr lang="nl-NL" noProof="1" smtClean="0"/>
              <a:t>20 november 2023</a:t>
            </a:fld>
            <a:endParaRPr lang="nl-NL" noProof="1"/>
          </a:p>
        </p:txBody>
      </p:sp>
      <p:sp>
        <p:nvSpPr>
          <p:cNvPr id="20" name="Footer Placeholder 19"/>
          <p:cNvSpPr>
            <a:spLocks noGrp="1" noSelect="1"/>
          </p:cNvSpPr>
          <p:nvPr>
            <p:ph type="ftr" sz="quarter" idx="11"/>
          </p:nvPr>
        </p:nvSpPr>
        <p:spPr/>
        <p:txBody>
          <a:bodyPr/>
          <a:lstStyle/>
          <a:p>
            <a:r>
              <a:rPr lang="nl-NL" noProof="1"/>
              <a:t>[Titel van presentatie]</a:t>
            </a:r>
          </a:p>
        </p:txBody>
      </p:sp>
    </p:spTree>
    <p:extLst>
      <p:ext uri="{BB962C8B-B14F-4D97-AF65-F5344CB8AC3E}">
        <p14:creationId xmlns:p14="http://schemas.microsoft.com/office/powerpoint/2010/main" val="288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4" name="Date Placeholder 23"/>
          <p:cNvSpPr>
            <a:spLocks noGrp="1" noSelect="1"/>
          </p:cNvSpPr>
          <p:nvPr>
            <p:ph type="dt" sz="half" idx="10"/>
          </p:nvPr>
        </p:nvSpPr>
        <p:spPr/>
        <p:txBody>
          <a:bodyPr/>
          <a:lstStyle/>
          <a:p>
            <a:fld id="{0EF8C3F1-AF01-472C-9ED6-AAFAA1A1B2EC}" type="datetime4">
              <a:rPr lang="nl-NL" noProof="1" smtClean="0"/>
              <a:t>20 november 2023</a:t>
            </a:fld>
            <a:endParaRPr lang="nl-NL" noProof="1"/>
          </a:p>
        </p:txBody>
      </p:sp>
      <p:sp>
        <p:nvSpPr>
          <p:cNvPr id="25" name="Footer Placeholder 24"/>
          <p:cNvSpPr>
            <a:spLocks noGrp="1" noSelect="1"/>
          </p:cNvSpPr>
          <p:nvPr>
            <p:ph type="ftr" sz="quarter" idx="11"/>
          </p:nvPr>
        </p:nvSpPr>
        <p:spPr/>
        <p:txBody>
          <a:bodyPr/>
          <a:lstStyle/>
          <a:p>
            <a:r>
              <a:rPr lang="nl-NL" noProof="1"/>
              <a:t>[Titel van presentatie]</a:t>
            </a:r>
          </a:p>
        </p:txBody>
      </p:sp>
    </p:spTree>
    <p:extLst>
      <p:ext uri="{BB962C8B-B14F-4D97-AF65-F5344CB8AC3E}">
        <p14:creationId xmlns:p14="http://schemas.microsoft.com/office/powerpoint/2010/main" val="22082097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jdelijke aanduiding voor titel 1"/>
          <p:cNvSpPr>
            <a:spLocks noGrp="1" noSelect="1"/>
          </p:cNvSpPr>
          <p:nvPr>
            <p:ph type="title"/>
          </p:nvPr>
        </p:nvSpPr>
        <p:spPr bwMode="gray">
          <a:xfrm>
            <a:off x="1184114" y="756541"/>
            <a:ext cx="8637751" cy="418057"/>
          </a:xfrm>
          <a:prstGeom prst="rect">
            <a:avLst/>
          </a:prstGeom>
        </p:spPr>
        <p:txBody>
          <a:bodyPr vert="horz" lIns="0" tIns="0" rIns="0" bIns="0" rtlCol="0" anchor="t" anchorCtr="0">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1184114" y="1641813"/>
            <a:ext cx="8637751" cy="4176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a:p>
            <a:pPr lvl="7"/>
            <a:r>
              <a:rPr lang="nl-NL" noProof="1"/>
              <a:t>JU-LEVEL8=Zwevend 3e niveau</a:t>
            </a:r>
          </a:p>
          <a:p>
            <a:pPr lvl="8"/>
            <a:r>
              <a:rPr lang="nl-NL" noProof="1"/>
              <a:t>JU-LEVEL9=Kleine tekst</a:t>
            </a:r>
          </a:p>
        </p:txBody>
      </p:sp>
      <p:sp>
        <p:nvSpPr>
          <p:cNvPr id="4" name="Tijdelijke aanduiding voor datum 3"/>
          <p:cNvSpPr>
            <a:spLocks noGrp="1" noSelect="1"/>
          </p:cNvSpPr>
          <p:nvPr>
            <p:ph type="dt" sz="half" idx="2"/>
          </p:nvPr>
        </p:nvSpPr>
        <p:spPr bwMode="gray">
          <a:xfrm>
            <a:off x="1181176" y="6198140"/>
            <a:ext cx="1367644" cy="219193"/>
          </a:xfrm>
          <a:prstGeom prst="rect">
            <a:avLst/>
          </a:prstGeom>
        </p:spPr>
        <p:txBody>
          <a:bodyPr vert="horz" lIns="0" tIns="0" rIns="0" bIns="0" rtlCol="0" anchor="t">
            <a:noAutofit/>
          </a:bodyPr>
          <a:lstStyle>
            <a:lvl1pPr algn="l">
              <a:defRPr sz="1200">
                <a:solidFill>
                  <a:schemeClr val="tx1"/>
                </a:solidFill>
                <a:latin typeface="+mn-lt"/>
              </a:defRPr>
            </a:lvl1pPr>
          </a:lstStyle>
          <a:p>
            <a:fld id="{5C14F938-563B-4139-B203-880AACC48973}" type="datetime4">
              <a:rPr lang="nl-NL" noProof="1" smtClean="0"/>
              <a:t>20 november 2023</a:t>
            </a:fld>
            <a:endParaRPr lang="nl-NL" noProof="1"/>
          </a:p>
        </p:txBody>
      </p:sp>
      <p:sp>
        <p:nvSpPr>
          <p:cNvPr id="5" name="Tijdelijke aanduiding voor voettekst 4"/>
          <p:cNvSpPr>
            <a:spLocks noGrp="1" noSelect="1"/>
          </p:cNvSpPr>
          <p:nvPr>
            <p:ph type="ftr" sz="quarter" idx="3"/>
          </p:nvPr>
        </p:nvSpPr>
        <p:spPr bwMode="gray">
          <a:xfrm>
            <a:off x="2627538" y="6198120"/>
            <a:ext cx="7194327" cy="219212"/>
          </a:xfrm>
          <a:prstGeom prst="rect">
            <a:avLst/>
          </a:prstGeom>
        </p:spPr>
        <p:txBody>
          <a:bodyPr vert="horz" lIns="0" tIns="0" rIns="0" bIns="0" rtlCol="0" anchor="t">
            <a:noAutofit/>
          </a:bodyPr>
          <a:lstStyle>
            <a:lvl1pPr algn="l">
              <a:defRPr sz="1200" b="1">
                <a:solidFill>
                  <a:schemeClr val="accent5"/>
                </a:solidFill>
                <a:latin typeface="+mn-lt"/>
              </a:defRPr>
            </a:lvl1pPr>
          </a:lstStyle>
          <a:p>
            <a:r>
              <a:rPr lang="nl-NL" noProof="1"/>
              <a:t>[Titel van presentatie]</a:t>
            </a:r>
          </a:p>
        </p:txBody>
      </p:sp>
      <p:sp>
        <p:nvSpPr>
          <p:cNvPr id="6" name="Tijdelijke aanduiding voor dianummer 5"/>
          <p:cNvSpPr>
            <a:spLocks noGrp="1" noSelect="1"/>
          </p:cNvSpPr>
          <p:nvPr>
            <p:ph type="sldNum" sz="quarter" idx="4"/>
          </p:nvPr>
        </p:nvSpPr>
        <p:spPr bwMode="gray">
          <a:xfrm>
            <a:off x="9426915" y="6634257"/>
            <a:ext cx="389588" cy="219600"/>
          </a:xfrm>
          <a:prstGeom prst="rect">
            <a:avLst/>
          </a:prstGeom>
        </p:spPr>
        <p:txBody>
          <a:bodyPr vert="horz" lIns="0" tIns="0" rIns="0" bIns="0" rtlCol="0" anchor="t">
            <a:noAutofit/>
          </a:bodyPr>
          <a:lstStyle>
            <a:lvl1pPr algn="r">
              <a:defRPr sz="1200">
                <a:solidFill>
                  <a:schemeClr val="tx1"/>
                </a:solidFill>
                <a:latin typeface="+mn-lt"/>
              </a:defRPr>
            </a:lvl1pPr>
          </a:lstStyle>
          <a:p>
            <a:fld id="{1336C48C-F87C-4E4B-81EF-5027B17D1F61}" type="slidenum">
              <a:rPr lang="nl-NL" noProof="1" smtClean="0"/>
              <a:pPr/>
              <a:t>‹nr.›</a:t>
            </a:fld>
            <a:endParaRPr lang="nl-NL" noProof="1"/>
          </a:p>
        </p:txBody>
      </p:sp>
      <p:grpSp>
        <p:nvGrpSpPr>
          <p:cNvPr id="7" name="Group 6">
            <a:extLst>
              <a:ext uri="{FF2B5EF4-FFF2-40B4-BE49-F238E27FC236}">
                <a16:creationId xmlns:a16="http://schemas.microsoft.com/office/drawing/2014/main" id="{60960EEE-C6BC-4598-B13B-A13B91237120}"/>
              </a:ext>
            </a:extLst>
          </p:cNvPr>
          <p:cNvGrpSpPr>
            <a:grpSpLocks noSelect="1"/>
          </p:cNvGrpSpPr>
          <p:nvPr userDrawn="1"/>
        </p:nvGrpSpPr>
        <p:grpSpPr>
          <a:xfrm>
            <a:off x="796" y="6465889"/>
            <a:ext cx="7559294" cy="392113"/>
            <a:chOff x="7938" y="6465888"/>
            <a:chExt cx="7561263" cy="392113"/>
          </a:xfrm>
        </p:grpSpPr>
        <p:sp>
          <p:nvSpPr>
            <p:cNvPr id="8" name="Freeform 5">
              <a:extLst>
                <a:ext uri="{FF2B5EF4-FFF2-40B4-BE49-F238E27FC236}">
                  <a16:creationId xmlns:a16="http://schemas.microsoft.com/office/drawing/2014/main" id="{40ABEAE0-1F36-4041-A7F1-E34C24E5F032}"/>
                </a:ext>
              </a:extLst>
            </p:cNvPr>
            <p:cNvSpPr>
              <a:spLocks noSelect="1"/>
            </p:cNvSpPr>
            <p:nvPr/>
          </p:nvSpPr>
          <p:spPr bwMode="auto">
            <a:xfrm>
              <a:off x="3068638" y="6465888"/>
              <a:ext cx="4500563" cy="392113"/>
            </a:xfrm>
            <a:custGeom>
              <a:avLst/>
              <a:gdLst>
                <a:gd name="T0" fmla="*/ 0 w 14194"/>
                <a:gd name="T1" fmla="*/ 0 h 1234"/>
                <a:gd name="T2" fmla="*/ 801 w 14194"/>
                <a:gd name="T3" fmla="*/ 1234 h 1234"/>
                <a:gd name="T4" fmla="*/ 14194 w 14194"/>
                <a:gd name="T5" fmla="*/ 1234 h 1234"/>
                <a:gd name="T6" fmla="*/ 13422 w 14194"/>
                <a:gd name="T7" fmla="*/ 53 h 1234"/>
                <a:gd name="T8" fmla="*/ 13324 w 14194"/>
                <a:gd name="T9" fmla="*/ 0 h 1234"/>
                <a:gd name="T10" fmla="*/ 0 w 14194"/>
                <a:gd name="T11" fmla="*/ 0 h 1234"/>
              </a:gdLst>
              <a:ahLst/>
              <a:cxnLst>
                <a:cxn ang="0">
                  <a:pos x="T0" y="T1"/>
                </a:cxn>
                <a:cxn ang="0">
                  <a:pos x="T2" y="T3"/>
                </a:cxn>
                <a:cxn ang="0">
                  <a:pos x="T4" y="T5"/>
                </a:cxn>
                <a:cxn ang="0">
                  <a:pos x="T6" y="T7"/>
                </a:cxn>
                <a:cxn ang="0">
                  <a:pos x="T8" y="T9"/>
                </a:cxn>
                <a:cxn ang="0">
                  <a:pos x="T10" y="T11"/>
                </a:cxn>
              </a:cxnLst>
              <a:rect l="0" t="0" r="r" b="b"/>
              <a:pathLst>
                <a:path w="14194" h="1234">
                  <a:moveTo>
                    <a:pt x="0" y="0"/>
                  </a:moveTo>
                  <a:cubicBezTo>
                    <a:pt x="801" y="1234"/>
                    <a:pt x="801" y="1234"/>
                    <a:pt x="801" y="1234"/>
                  </a:cubicBezTo>
                  <a:cubicBezTo>
                    <a:pt x="14194" y="1234"/>
                    <a:pt x="14194" y="1234"/>
                    <a:pt x="14194" y="1234"/>
                  </a:cubicBezTo>
                  <a:cubicBezTo>
                    <a:pt x="13422" y="53"/>
                    <a:pt x="13422" y="53"/>
                    <a:pt x="13422" y="53"/>
                  </a:cubicBezTo>
                  <a:cubicBezTo>
                    <a:pt x="13400" y="20"/>
                    <a:pt x="13364" y="0"/>
                    <a:pt x="13324" y="0"/>
                  </a:cubicBezTo>
                  <a:lnTo>
                    <a:pt x="0" y="0"/>
                  </a:lnTo>
                  <a:close/>
                </a:path>
              </a:pathLst>
            </a:custGeom>
            <a:solidFill>
              <a:srgbClr val="91C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9" name="Freeform 6">
              <a:extLst>
                <a:ext uri="{FF2B5EF4-FFF2-40B4-BE49-F238E27FC236}">
                  <a16:creationId xmlns:a16="http://schemas.microsoft.com/office/drawing/2014/main" id="{D1C328B8-BD91-4FFC-BB91-7EE574CFEBA7}"/>
                </a:ext>
              </a:extLst>
            </p:cNvPr>
            <p:cNvSpPr>
              <a:spLocks noSelect="1"/>
            </p:cNvSpPr>
            <p:nvPr/>
          </p:nvSpPr>
          <p:spPr bwMode="auto">
            <a:xfrm>
              <a:off x="7938" y="6465888"/>
              <a:ext cx="1789113" cy="392113"/>
            </a:xfrm>
            <a:custGeom>
              <a:avLst/>
              <a:gdLst>
                <a:gd name="T0" fmla="*/ 0 w 1127"/>
                <a:gd name="T1" fmla="*/ 0 h 247"/>
                <a:gd name="T2" fmla="*/ 0 w 1127"/>
                <a:gd name="T3" fmla="*/ 247 h 247"/>
                <a:gd name="T4" fmla="*/ 1127 w 1127"/>
                <a:gd name="T5" fmla="*/ 247 h 247"/>
                <a:gd name="T6" fmla="*/ 966 w 1127"/>
                <a:gd name="T7" fmla="*/ 0 h 247"/>
                <a:gd name="T8" fmla="*/ 0 w 1127"/>
                <a:gd name="T9" fmla="*/ 0 h 247"/>
              </a:gdLst>
              <a:ahLst/>
              <a:cxnLst>
                <a:cxn ang="0">
                  <a:pos x="T0" y="T1"/>
                </a:cxn>
                <a:cxn ang="0">
                  <a:pos x="T2" y="T3"/>
                </a:cxn>
                <a:cxn ang="0">
                  <a:pos x="T4" y="T5"/>
                </a:cxn>
                <a:cxn ang="0">
                  <a:pos x="T6" y="T7"/>
                </a:cxn>
                <a:cxn ang="0">
                  <a:pos x="T8" y="T9"/>
                </a:cxn>
              </a:cxnLst>
              <a:rect l="0" t="0" r="r" b="b"/>
              <a:pathLst>
                <a:path w="1127" h="247">
                  <a:moveTo>
                    <a:pt x="0" y="0"/>
                  </a:moveTo>
                  <a:lnTo>
                    <a:pt x="0" y="247"/>
                  </a:lnTo>
                  <a:lnTo>
                    <a:pt x="1127" y="247"/>
                  </a:lnTo>
                  <a:lnTo>
                    <a:pt x="966" y="0"/>
                  </a:lnTo>
                  <a:lnTo>
                    <a:pt x="0" y="0"/>
                  </a:lnTo>
                  <a:close/>
                </a:path>
              </a:pathLst>
            </a:custGeom>
            <a:solidFill>
              <a:srgbClr val="FBB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0" name="Freeform 7">
              <a:extLst>
                <a:ext uri="{FF2B5EF4-FFF2-40B4-BE49-F238E27FC236}">
                  <a16:creationId xmlns:a16="http://schemas.microsoft.com/office/drawing/2014/main" id="{8F2F9EA6-D0A0-4288-885B-2F6A4552ECF7}"/>
                </a:ext>
              </a:extLst>
            </p:cNvPr>
            <p:cNvSpPr>
              <a:spLocks noSelect="1"/>
            </p:cNvSpPr>
            <p:nvPr/>
          </p:nvSpPr>
          <p:spPr bwMode="auto">
            <a:xfrm>
              <a:off x="925513" y="6465888"/>
              <a:ext cx="2593975" cy="392113"/>
            </a:xfrm>
            <a:custGeom>
              <a:avLst/>
              <a:gdLst>
                <a:gd name="T0" fmla="*/ 0 w 1634"/>
                <a:gd name="T1" fmla="*/ 0 h 247"/>
                <a:gd name="T2" fmla="*/ 160 w 1634"/>
                <a:gd name="T3" fmla="*/ 247 h 247"/>
                <a:gd name="T4" fmla="*/ 1634 w 1634"/>
                <a:gd name="T5" fmla="*/ 247 h 247"/>
                <a:gd name="T6" fmla="*/ 1473 w 1634"/>
                <a:gd name="T7" fmla="*/ 0 h 247"/>
                <a:gd name="T8" fmla="*/ 0 w 1634"/>
                <a:gd name="T9" fmla="*/ 0 h 247"/>
              </a:gdLst>
              <a:ahLst/>
              <a:cxnLst>
                <a:cxn ang="0">
                  <a:pos x="T0" y="T1"/>
                </a:cxn>
                <a:cxn ang="0">
                  <a:pos x="T2" y="T3"/>
                </a:cxn>
                <a:cxn ang="0">
                  <a:pos x="T4" y="T5"/>
                </a:cxn>
                <a:cxn ang="0">
                  <a:pos x="T6" y="T7"/>
                </a:cxn>
                <a:cxn ang="0">
                  <a:pos x="T8" y="T9"/>
                </a:cxn>
              </a:cxnLst>
              <a:rect l="0" t="0" r="r" b="b"/>
              <a:pathLst>
                <a:path w="1634" h="247">
                  <a:moveTo>
                    <a:pt x="0" y="0"/>
                  </a:moveTo>
                  <a:lnTo>
                    <a:pt x="160" y="247"/>
                  </a:lnTo>
                  <a:lnTo>
                    <a:pt x="1634" y="247"/>
                  </a:lnTo>
                  <a:lnTo>
                    <a:pt x="1473" y="0"/>
                  </a:lnTo>
                  <a:lnTo>
                    <a:pt x="0" y="0"/>
                  </a:lnTo>
                  <a:close/>
                </a:path>
              </a:pathLst>
            </a:custGeom>
            <a:solidFill>
              <a:srgbClr val="5C27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grpSp>
        <p:nvGrpSpPr>
          <p:cNvPr id="11" name="Group 10">
            <a:extLst>
              <a:ext uri="{FF2B5EF4-FFF2-40B4-BE49-F238E27FC236}">
                <a16:creationId xmlns:a16="http://schemas.microsoft.com/office/drawing/2014/main" id="{EFA4968E-4239-49EB-A76A-F0DBE880B68D}"/>
              </a:ext>
            </a:extLst>
          </p:cNvPr>
          <p:cNvGrpSpPr>
            <a:grpSpLocks noSelect="1"/>
          </p:cNvGrpSpPr>
          <p:nvPr userDrawn="1"/>
        </p:nvGrpSpPr>
        <p:grpSpPr>
          <a:xfrm>
            <a:off x="10300194" y="293688"/>
            <a:ext cx="1475991" cy="431800"/>
            <a:chOff x="10302876" y="293688"/>
            <a:chExt cx="1476375" cy="431800"/>
          </a:xfrm>
        </p:grpSpPr>
        <p:sp>
          <p:nvSpPr>
            <p:cNvPr id="12" name="Freeform 8">
              <a:extLst>
                <a:ext uri="{FF2B5EF4-FFF2-40B4-BE49-F238E27FC236}">
                  <a16:creationId xmlns:a16="http://schemas.microsoft.com/office/drawing/2014/main" id="{C8866660-347D-46C8-B995-A4DE38813E73}"/>
                </a:ext>
              </a:extLst>
            </p:cNvPr>
            <p:cNvSpPr>
              <a:spLocks noSelect="1"/>
            </p:cNvSpPr>
            <p:nvPr/>
          </p:nvSpPr>
          <p:spPr bwMode="auto">
            <a:xfrm>
              <a:off x="11231563" y="471488"/>
              <a:ext cx="254000" cy="252413"/>
            </a:xfrm>
            <a:custGeom>
              <a:avLst/>
              <a:gdLst>
                <a:gd name="T0" fmla="*/ 416 w 800"/>
                <a:gd name="T1" fmla="*/ 10 h 795"/>
                <a:gd name="T2" fmla="*/ 5 w 800"/>
                <a:gd name="T3" fmla="*/ 384 h 795"/>
                <a:gd name="T4" fmla="*/ 107 w 800"/>
                <a:gd name="T5" fmla="*/ 666 h 795"/>
                <a:gd name="T6" fmla="*/ 379 w 800"/>
                <a:gd name="T7" fmla="*/ 794 h 795"/>
                <a:gd name="T8" fmla="*/ 398 w 800"/>
                <a:gd name="T9" fmla="*/ 795 h 795"/>
                <a:gd name="T10" fmla="*/ 662 w 800"/>
                <a:gd name="T11" fmla="*/ 692 h 795"/>
                <a:gd name="T12" fmla="*/ 790 w 800"/>
                <a:gd name="T13" fmla="*/ 420 h 795"/>
                <a:gd name="T14" fmla="*/ 416 w 800"/>
                <a:gd name="T15" fmla="*/ 10 h 795"/>
                <a:gd name="T16" fmla="*/ 597 w 800"/>
                <a:gd name="T17" fmla="*/ 411 h 795"/>
                <a:gd name="T18" fmla="*/ 532 w 800"/>
                <a:gd name="T19" fmla="*/ 550 h 795"/>
                <a:gd name="T20" fmla="*/ 388 w 800"/>
                <a:gd name="T21" fmla="*/ 602 h 795"/>
                <a:gd name="T22" fmla="*/ 198 w 800"/>
                <a:gd name="T23" fmla="*/ 393 h 795"/>
                <a:gd name="T24" fmla="*/ 263 w 800"/>
                <a:gd name="T25" fmla="*/ 254 h 795"/>
                <a:gd name="T26" fmla="*/ 397 w 800"/>
                <a:gd name="T27" fmla="*/ 202 h 795"/>
                <a:gd name="T28" fmla="*/ 407 w 800"/>
                <a:gd name="T29" fmla="*/ 202 h 795"/>
                <a:gd name="T30" fmla="*/ 545 w 800"/>
                <a:gd name="T31" fmla="*/ 267 h 795"/>
                <a:gd name="T32" fmla="*/ 597 w 800"/>
                <a:gd name="T33" fmla="*/ 411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795">
                  <a:moveTo>
                    <a:pt x="416" y="10"/>
                  </a:moveTo>
                  <a:cubicBezTo>
                    <a:pt x="199" y="0"/>
                    <a:pt x="15" y="167"/>
                    <a:pt x="5" y="384"/>
                  </a:cubicBezTo>
                  <a:cubicBezTo>
                    <a:pt x="0" y="488"/>
                    <a:pt x="37" y="589"/>
                    <a:pt x="107" y="666"/>
                  </a:cubicBezTo>
                  <a:cubicBezTo>
                    <a:pt x="178" y="744"/>
                    <a:pt x="274" y="789"/>
                    <a:pt x="379" y="794"/>
                  </a:cubicBezTo>
                  <a:cubicBezTo>
                    <a:pt x="385" y="794"/>
                    <a:pt x="392" y="795"/>
                    <a:pt x="398" y="795"/>
                  </a:cubicBezTo>
                  <a:cubicBezTo>
                    <a:pt x="496" y="795"/>
                    <a:pt x="589" y="759"/>
                    <a:pt x="662" y="692"/>
                  </a:cubicBezTo>
                  <a:cubicBezTo>
                    <a:pt x="739" y="621"/>
                    <a:pt x="785" y="525"/>
                    <a:pt x="790" y="420"/>
                  </a:cubicBezTo>
                  <a:cubicBezTo>
                    <a:pt x="800" y="204"/>
                    <a:pt x="632" y="20"/>
                    <a:pt x="416" y="10"/>
                  </a:cubicBezTo>
                  <a:moveTo>
                    <a:pt x="597" y="411"/>
                  </a:moveTo>
                  <a:cubicBezTo>
                    <a:pt x="595" y="465"/>
                    <a:pt x="572" y="514"/>
                    <a:pt x="532" y="550"/>
                  </a:cubicBezTo>
                  <a:cubicBezTo>
                    <a:pt x="493" y="586"/>
                    <a:pt x="441" y="604"/>
                    <a:pt x="388" y="602"/>
                  </a:cubicBezTo>
                  <a:cubicBezTo>
                    <a:pt x="278" y="597"/>
                    <a:pt x="192" y="503"/>
                    <a:pt x="198" y="393"/>
                  </a:cubicBezTo>
                  <a:cubicBezTo>
                    <a:pt x="200" y="339"/>
                    <a:pt x="223" y="290"/>
                    <a:pt x="263" y="254"/>
                  </a:cubicBezTo>
                  <a:cubicBezTo>
                    <a:pt x="300" y="220"/>
                    <a:pt x="347" y="202"/>
                    <a:pt x="397" y="202"/>
                  </a:cubicBezTo>
                  <a:cubicBezTo>
                    <a:pt x="400" y="202"/>
                    <a:pt x="404" y="202"/>
                    <a:pt x="407" y="202"/>
                  </a:cubicBezTo>
                  <a:cubicBezTo>
                    <a:pt x="460" y="204"/>
                    <a:pt x="509" y="228"/>
                    <a:pt x="545" y="267"/>
                  </a:cubicBezTo>
                  <a:cubicBezTo>
                    <a:pt x="581" y="307"/>
                    <a:pt x="600" y="358"/>
                    <a:pt x="597" y="411"/>
                  </a:cubicBezTo>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3" name="Freeform 9">
              <a:extLst>
                <a:ext uri="{FF2B5EF4-FFF2-40B4-BE49-F238E27FC236}">
                  <a16:creationId xmlns:a16="http://schemas.microsoft.com/office/drawing/2014/main" id="{E1C99A97-5426-4DD1-B14B-842B2CC45C66}"/>
                </a:ext>
              </a:extLst>
            </p:cNvPr>
            <p:cNvSpPr>
              <a:spLocks noSelect="1"/>
            </p:cNvSpPr>
            <p:nvPr/>
          </p:nvSpPr>
          <p:spPr bwMode="auto">
            <a:xfrm>
              <a:off x="11069638" y="407988"/>
              <a:ext cx="119063" cy="315913"/>
            </a:xfrm>
            <a:custGeom>
              <a:avLst/>
              <a:gdLst>
                <a:gd name="T0" fmla="*/ 340 w 373"/>
                <a:gd name="T1" fmla="*/ 0 h 993"/>
                <a:gd name="T2" fmla="*/ 198 w 373"/>
                <a:gd name="T3" fmla="*/ 0 h 993"/>
                <a:gd name="T4" fmla="*/ 198 w 373"/>
                <a:gd name="T5" fmla="*/ 0 h 993"/>
                <a:gd name="T6" fmla="*/ 107 w 373"/>
                <a:gd name="T7" fmla="*/ 0 h 993"/>
                <a:gd name="T8" fmla="*/ 57 w 373"/>
                <a:gd name="T9" fmla="*/ 34 h 993"/>
                <a:gd name="T10" fmla="*/ 8 w 373"/>
                <a:gd name="T11" fmla="*/ 162 h 993"/>
                <a:gd name="T12" fmla="*/ 39 w 373"/>
                <a:gd name="T13" fmla="*/ 207 h 993"/>
                <a:gd name="T14" fmla="*/ 165 w 373"/>
                <a:gd name="T15" fmla="*/ 207 h 993"/>
                <a:gd name="T16" fmla="*/ 165 w 373"/>
                <a:gd name="T17" fmla="*/ 959 h 993"/>
                <a:gd name="T18" fmla="*/ 198 w 373"/>
                <a:gd name="T19" fmla="*/ 993 h 993"/>
                <a:gd name="T20" fmla="*/ 340 w 373"/>
                <a:gd name="T21" fmla="*/ 993 h 993"/>
                <a:gd name="T22" fmla="*/ 373 w 373"/>
                <a:gd name="T23" fmla="*/ 959 h 993"/>
                <a:gd name="T24" fmla="*/ 373 w 373"/>
                <a:gd name="T25" fmla="*/ 33 h 993"/>
                <a:gd name="T26" fmla="*/ 340 w 373"/>
                <a:gd name="T27" fmla="*/ 0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3" h="993">
                  <a:moveTo>
                    <a:pt x="340" y="0"/>
                  </a:moveTo>
                  <a:cubicBezTo>
                    <a:pt x="198" y="0"/>
                    <a:pt x="198" y="0"/>
                    <a:pt x="198" y="0"/>
                  </a:cubicBezTo>
                  <a:cubicBezTo>
                    <a:pt x="198" y="0"/>
                    <a:pt x="198" y="0"/>
                    <a:pt x="198" y="0"/>
                  </a:cubicBezTo>
                  <a:cubicBezTo>
                    <a:pt x="107" y="0"/>
                    <a:pt x="107" y="0"/>
                    <a:pt x="107" y="0"/>
                  </a:cubicBezTo>
                  <a:cubicBezTo>
                    <a:pt x="85" y="0"/>
                    <a:pt x="65" y="13"/>
                    <a:pt x="57" y="34"/>
                  </a:cubicBezTo>
                  <a:cubicBezTo>
                    <a:pt x="8" y="162"/>
                    <a:pt x="8" y="162"/>
                    <a:pt x="8" y="162"/>
                  </a:cubicBezTo>
                  <a:cubicBezTo>
                    <a:pt x="0" y="184"/>
                    <a:pt x="16" y="207"/>
                    <a:pt x="39" y="207"/>
                  </a:cubicBezTo>
                  <a:cubicBezTo>
                    <a:pt x="165" y="207"/>
                    <a:pt x="165" y="207"/>
                    <a:pt x="165" y="207"/>
                  </a:cubicBezTo>
                  <a:cubicBezTo>
                    <a:pt x="165" y="959"/>
                    <a:pt x="165" y="959"/>
                    <a:pt x="165" y="959"/>
                  </a:cubicBezTo>
                  <a:cubicBezTo>
                    <a:pt x="165" y="978"/>
                    <a:pt x="180" y="993"/>
                    <a:pt x="198" y="993"/>
                  </a:cubicBezTo>
                  <a:cubicBezTo>
                    <a:pt x="340" y="993"/>
                    <a:pt x="340" y="993"/>
                    <a:pt x="340" y="993"/>
                  </a:cubicBezTo>
                  <a:cubicBezTo>
                    <a:pt x="358" y="993"/>
                    <a:pt x="373" y="978"/>
                    <a:pt x="373" y="959"/>
                  </a:cubicBezTo>
                  <a:cubicBezTo>
                    <a:pt x="373" y="33"/>
                    <a:pt x="373" y="33"/>
                    <a:pt x="373" y="33"/>
                  </a:cubicBezTo>
                  <a:cubicBezTo>
                    <a:pt x="373" y="15"/>
                    <a:pt x="358" y="0"/>
                    <a:pt x="340" y="0"/>
                  </a:cubicBezTo>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4" name="Freeform 10">
              <a:extLst>
                <a:ext uri="{FF2B5EF4-FFF2-40B4-BE49-F238E27FC236}">
                  <a16:creationId xmlns:a16="http://schemas.microsoft.com/office/drawing/2014/main" id="{591AC79D-D190-47CC-AFAF-3554E279DFC3}"/>
                </a:ext>
              </a:extLst>
            </p:cNvPr>
            <p:cNvSpPr>
              <a:spLocks noSelect="1"/>
            </p:cNvSpPr>
            <p:nvPr/>
          </p:nvSpPr>
          <p:spPr bwMode="auto">
            <a:xfrm>
              <a:off x="11496676" y="473075"/>
              <a:ext cx="282575" cy="250825"/>
            </a:xfrm>
            <a:custGeom>
              <a:avLst/>
              <a:gdLst>
                <a:gd name="T0" fmla="*/ 725 w 892"/>
                <a:gd name="T1" fmla="*/ 38 h 786"/>
                <a:gd name="T2" fmla="*/ 588 w 892"/>
                <a:gd name="T3" fmla="*/ 1 h 786"/>
                <a:gd name="T4" fmla="*/ 581 w 892"/>
                <a:gd name="T5" fmla="*/ 0 h 786"/>
                <a:gd name="T6" fmla="*/ 107 w 892"/>
                <a:gd name="T7" fmla="*/ 0 h 786"/>
                <a:gd name="T8" fmla="*/ 57 w 892"/>
                <a:gd name="T9" fmla="*/ 34 h 786"/>
                <a:gd name="T10" fmla="*/ 8 w 892"/>
                <a:gd name="T11" fmla="*/ 163 h 786"/>
                <a:gd name="T12" fmla="*/ 39 w 892"/>
                <a:gd name="T13" fmla="*/ 208 h 786"/>
                <a:gd name="T14" fmla="*/ 162 w 892"/>
                <a:gd name="T15" fmla="*/ 208 h 786"/>
                <a:gd name="T16" fmla="*/ 162 w 892"/>
                <a:gd name="T17" fmla="*/ 752 h 786"/>
                <a:gd name="T18" fmla="*/ 195 w 892"/>
                <a:gd name="T19" fmla="*/ 785 h 786"/>
                <a:gd name="T20" fmla="*/ 336 w 892"/>
                <a:gd name="T21" fmla="*/ 785 h 786"/>
                <a:gd name="T22" fmla="*/ 369 w 892"/>
                <a:gd name="T23" fmla="*/ 752 h 786"/>
                <a:gd name="T24" fmla="*/ 369 w 892"/>
                <a:gd name="T25" fmla="*/ 208 h 786"/>
                <a:gd name="T26" fmla="*/ 532 w 892"/>
                <a:gd name="T27" fmla="*/ 208 h 786"/>
                <a:gd name="T28" fmla="*/ 532 w 892"/>
                <a:gd name="T29" fmla="*/ 208 h 786"/>
                <a:gd name="T30" fmla="*/ 610 w 892"/>
                <a:gd name="T31" fmla="*/ 228 h 786"/>
                <a:gd name="T32" fmla="*/ 680 w 892"/>
                <a:gd name="T33" fmla="*/ 356 h 786"/>
                <a:gd name="T34" fmla="*/ 680 w 892"/>
                <a:gd name="T35" fmla="*/ 752 h 786"/>
                <a:gd name="T36" fmla="*/ 713 w 892"/>
                <a:gd name="T37" fmla="*/ 786 h 786"/>
                <a:gd name="T38" fmla="*/ 859 w 892"/>
                <a:gd name="T39" fmla="*/ 786 h 786"/>
                <a:gd name="T40" fmla="*/ 892 w 892"/>
                <a:gd name="T41" fmla="*/ 752 h 786"/>
                <a:gd name="T42" fmla="*/ 892 w 892"/>
                <a:gd name="T43" fmla="*/ 316 h 786"/>
                <a:gd name="T44" fmla="*/ 725 w 892"/>
                <a:gd name="T45" fmla="*/ 3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2" h="786">
                  <a:moveTo>
                    <a:pt x="725" y="38"/>
                  </a:moveTo>
                  <a:cubicBezTo>
                    <a:pt x="669" y="10"/>
                    <a:pt x="615" y="3"/>
                    <a:pt x="588" y="1"/>
                  </a:cubicBezTo>
                  <a:cubicBezTo>
                    <a:pt x="585" y="0"/>
                    <a:pt x="585" y="0"/>
                    <a:pt x="581" y="0"/>
                  </a:cubicBezTo>
                  <a:cubicBezTo>
                    <a:pt x="107" y="0"/>
                    <a:pt x="107" y="0"/>
                    <a:pt x="107" y="0"/>
                  </a:cubicBezTo>
                  <a:cubicBezTo>
                    <a:pt x="85" y="0"/>
                    <a:pt x="65" y="14"/>
                    <a:pt x="57" y="34"/>
                  </a:cubicBezTo>
                  <a:cubicBezTo>
                    <a:pt x="8" y="163"/>
                    <a:pt x="8" y="163"/>
                    <a:pt x="8" y="163"/>
                  </a:cubicBezTo>
                  <a:cubicBezTo>
                    <a:pt x="0" y="184"/>
                    <a:pt x="16" y="208"/>
                    <a:pt x="39" y="208"/>
                  </a:cubicBezTo>
                  <a:cubicBezTo>
                    <a:pt x="162" y="208"/>
                    <a:pt x="162" y="208"/>
                    <a:pt x="162" y="208"/>
                  </a:cubicBezTo>
                  <a:cubicBezTo>
                    <a:pt x="162" y="752"/>
                    <a:pt x="162" y="752"/>
                    <a:pt x="162" y="752"/>
                  </a:cubicBezTo>
                  <a:cubicBezTo>
                    <a:pt x="162" y="770"/>
                    <a:pt x="177" y="785"/>
                    <a:pt x="195" y="785"/>
                  </a:cubicBezTo>
                  <a:cubicBezTo>
                    <a:pt x="336" y="785"/>
                    <a:pt x="336" y="785"/>
                    <a:pt x="336" y="785"/>
                  </a:cubicBezTo>
                  <a:cubicBezTo>
                    <a:pt x="354" y="785"/>
                    <a:pt x="369" y="770"/>
                    <a:pt x="369" y="752"/>
                  </a:cubicBezTo>
                  <a:cubicBezTo>
                    <a:pt x="369" y="208"/>
                    <a:pt x="369" y="208"/>
                    <a:pt x="369" y="208"/>
                  </a:cubicBezTo>
                  <a:cubicBezTo>
                    <a:pt x="532" y="208"/>
                    <a:pt x="532" y="208"/>
                    <a:pt x="532" y="208"/>
                  </a:cubicBezTo>
                  <a:cubicBezTo>
                    <a:pt x="532" y="208"/>
                    <a:pt x="532" y="208"/>
                    <a:pt x="532" y="208"/>
                  </a:cubicBezTo>
                  <a:cubicBezTo>
                    <a:pt x="532" y="208"/>
                    <a:pt x="572" y="209"/>
                    <a:pt x="610" y="228"/>
                  </a:cubicBezTo>
                  <a:cubicBezTo>
                    <a:pt x="657" y="252"/>
                    <a:pt x="680" y="292"/>
                    <a:pt x="680" y="356"/>
                  </a:cubicBezTo>
                  <a:cubicBezTo>
                    <a:pt x="680" y="752"/>
                    <a:pt x="680" y="752"/>
                    <a:pt x="680" y="752"/>
                  </a:cubicBezTo>
                  <a:cubicBezTo>
                    <a:pt x="680" y="771"/>
                    <a:pt x="695" y="786"/>
                    <a:pt x="713" y="786"/>
                  </a:cubicBezTo>
                  <a:cubicBezTo>
                    <a:pt x="859" y="786"/>
                    <a:pt x="859" y="786"/>
                    <a:pt x="859" y="786"/>
                  </a:cubicBezTo>
                  <a:cubicBezTo>
                    <a:pt x="877" y="786"/>
                    <a:pt x="892" y="771"/>
                    <a:pt x="892" y="752"/>
                  </a:cubicBezTo>
                  <a:cubicBezTo>
                    <a:pt x="892" y="316"/>
                    <a:pt x="892" y="316"/>
                    <a:pt x="892" y="316"/>
                  </a:cubicBezTo>
                  <a:cubicBezTo>
                    <a:pt x="892" y="189"/>
                    <a:pt x="829" y="91"/>
                    <a:pt x="725" y="38"/>
                  </a:cubicBezTo>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5" name="Freeform 11">
              <a:extLst>
                <a:ext uri="{FF2B5EF4-FFF2-40B4-BE49-F238E27FC236}">
                  <a16:creationId xmlns:a16="http://schemas.microsoft.com/office/drawing/2014/main" id="{DF3A3ED9-B90D-403B-8DC9-533A11BDA1C4}"/>
                </a:ext>
              </a:extLst>
            </p:cNvPr>
            <p:cNvSpPr>
              <a:spLocks noSelect="1"/>
            </p:cNvSpPr>
            <p:nvPr/>
          </p:nvSpPr>
          <p:spPr bwMode="auto">
            <a:xfrm>
              <a:off x="10823576" y="473075"/>
              <a:ext cx="247650" cy="250825"/>
            </a:xfrm>
            <a:custGeom>
              <a:avLst/>
              <a:gdLst>
                <a:gd name="T0" fmla="*/ 756 w 783"/>
                <a:gd name="T1" fmla="*/ 242 h 786"/>
                <a:gd name="T2" fmla="*/ 677 w 783"/>
                <a:gd name="T3" fmla="*/ 118 h 786"/>
                <a:gd name="T4" fmla="*/ 554 w 783"/>
                <a:gd name="T5" fmla="*/ 32 h 786"/>
                <a:gd name="T6" fmla="*/ 393 w 783"/>
                <a:gd name="T7" fmla="*/ 0 h 786"/>
                <a:gd name="T8" fmla="*/ 237 w 783"/>
                <a:gd name="T9" fmla="*/ 32 h 786"/>
                <a:gd name="T10" fmla="*/ 111 w 783"/>
                <a:gd name="T11" fmla="*/ 117 h 786"/>
                <a:gd name="T12" fmla="*/ 29 w 783"/>
                <a:gd name="T13" fmla="*/ 243 h 786"/>
                <a:gd name="T14" fmla="*/ 0 w 783"/>
                <a:gd name="T15" fmla="*/ 394 h 786"/>
                <a:gd name="T16" fmla="*/ 0 w 783"/>
                <a:gd name="T17" fmla="*/ 395 h 786"/>
                <a:gd name="T18" fmla="*/ 0 w 783"/>
                <a:gd name="T19" fmla="*/ 395 h 786"/>
                <a:gd name="T20" fmla="*/ 2 w 783"/>
                <a:gd name="T21" fmla="*/ 437 h 786"/>
                <a:gd name="T22" fmla="*/ 29 w 783"/>
                <a:gd name="T23" fmla="*/ 532 h 786"/>
                <a:gd name="T24" fmla="*/ 111 w 783"/>
                <a:gd name="T25" fmla="*/ 663 h 786"/>
                <a:gd name="T26" fmla="*/ 240 w 783"/>
                <a:gd name="T27" fmla="*/ 752 h 786"/>
                <a:gd name="T28" fmla="*/ 402 w 783"/>
                <a:gd name="T29" fmla="*/ 786 h 786"/>
                <a:gd name="T30" fmla="*/ 568 w 783"/>
                <a:gd name="T31" fmla="*/ 752 h 786"/>
                <a:gd name="T32" fmla="*/ 697 w 783"/>
                <a:gd name="T33" fmla="*/ 663 h 786"/>
                <a:gd name="T34" fmla="*/ 714 w 783"/>
                <a:gd name="T35" fmla="*/ 644 h 786"/>
                <a:gd name="T36" fmla="*/ 702 w 783"/>
                <a:gd name="T37" fmla="*/ 583 h 786"/>
                <a:gd name="T38" fmla="*/ 614 w 783"/>
                <a:gd name="T39" fmla="*/ 535 h 786"/>
                <a:gd name="T40" fmla="*/ 548 w 783"/>
                <a:gd name="T41" fmla="*/ 546 h 786"/>
                <a:gd name="T42" fmla="*/ 537 w 783"/>
                <a:gd name="T43" fmla="*/ 558 h 786"/>
                <a:gd name="T44" fmla="*/ 474 w 783"/>
                <a:gd name="T45" fmla="*/ 596 h 786"/>
                <a:gd name="T46" fmla="*/ 397 w 783"/>
                <a:gd name="T47" fmla="*/ 610 h 786"/>
                <a:gd name="T48" fmla="*/ 321 w 783"/>
                <a:gd name="T49" fmla="*/ 596 h 786"/>
                <a:gd name="T50" fmla="*/ 262 w 783"/>
                <a:gd name="T51" fmla="*/ 558 h 786"/>
                <a:gd name="T52" fmla="*/ 217 w 783"/>
                <a:gd name="T53" fmla="*/ 499 h 786"/>
                <a:gd name="T54" fmla="*/ 211 w 783"/>
                <a:gd name="T55" fmla="*/ 489 h 786"/>
                <a:gd name="T56" fmla="*/ 206 w 783"/>
                <a:gd name="T57" fmla="*/ 477 h 786"/>
                <a:gd name="T58" fmla="*/ 199 w 783"/>
                <a:gd name="T59" fmla="*/ 456 h 786"/>
                <a:gd name="T60" fmla="*/ 741 w 783"/>
                <a:gd name="T61" fmla="*/ 456 h 786"/>
                <a:gd name="T62" fmla="*/ 783 w 783"/>
                <a:gd name="T63" fmla="*/ 418 h 786"/>
                <a:gd name="T64" fmla="*/ 783 w 783"/>
                <a:gd name="T65" fmla="*/ 417 h 786"/>
                <a:gd name="T66" fmla="*/ 783 w 783"/>
                <a:gd name="T67" fmla="*/ 389 h 786"/>
                <a:gd name="T68" fmla="*/ 756 w 783"/>
                <a:gd name="T69" fmla="*/ 242 h 786"/>
                <a:gd name="T70" fmla="*/ 198 w 783"/>
                <a:gd name="T71" fmla="*/ 308 h 786"/>
                <a:gd name="T72" fmla="*/ 215 w 783"/>
                <a:gd name="T73" fmla="*/ 272 h 786"/>
                <a:gd name="T74" fmla="*/ 259 w 783"/>
                <a:gd name="T75" fmla="*/ 224 h 786"/>
                <a:gd name="T76" fmla="*/ 318 w 783"/>
                <a:gd name="T77" fmla="*/ 193 h 786"/>
                <a:gd name="T78" fmla="*/ 394 w 783"/>
                <a:gd name="T79" fmla="*/ 182 h 786"/>
                <a:gd name="T80" fmla="*/ 471 w 783"/>
                <a:gd name="T81" fmla="*/ 193 h 786"/>
                <a:gd name="T82" fmla="*/ 534 w 783"/>
                <a:gd name="T83" fmla="*/ 224 h 786"/>
                <a:gd name="T84" fmla="*/ 579 w 783"/>
                <a:gd name="T85" fmla="*/ 272 h 786"/>
                <a:gd name="T86" fmla="*/ 597 w 783"/>
                <a:gd name="T87" fmla="*/ 308 h 786"/>
                <a:gd name="T88" fmla="*/ 198 w 783"/>
                <a:gd name="T89" fmla="*/ 30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3" h="786">
                  <a:moveTo>
                    <a:pt x="756" y="242"/>
                  </a:moveTo>
                  <a:cubicBezTo>
                    <a:pt x="737" y="195"/>
                    <a:pt x="711" y="153"/>
                    <a:pt x="677" y="118"/>
                  </a:cubicBezTo>
                  <a:cubicBezTo>
                    <a:pt x="643" y="82"/>
                    <a:pt x="602" y="54"/>
                    <a:pt x="554" y="32"/>
                  </a:cubicBezTo>
                  <a:cubicBezTo>
                    <a:pt x="506" y="11"/>
                    <a:pt x="452" y="0"/>
                    <a:pt x="393" y="0"/>
                  </a:cubicBezTo>
                  <a:cubicBezTo>
                    <a:pt x="335" y="0"/>
                    <a:pt x="286" y="11"/>
                    <a:pt x="237" y="32"/>
                  </a:cubicBezTo>
                  <a:cubicBezTo>
                    <a:pt x="188" y="52"/>
                    <a:pt x="146" y="81"/>
                    <a:pt x="111" y="117"/>
                  </a:cubicBezTo>
                  <a:cubicBezTo>
                    <a:pt x="76" y="153"/>
                    <a:pt x="48" y="195"/>
                    <a:pt x="29" y="243"/>
                  </a:cubicBezTo>
                  <a:cubicBezTo>
                    <a:pt x="9" y="290"/>
                    <a:pt x="0" y="341"/>
                    <a:pt x="0" y="394"/>
                  </a:cubicBezTo>
                  <a:cubicBezTo>
                    <a:pt x="0" y="395"/>
                    <a:pt x="0" y="395"/>
                    <a:pt x="0" y="395"/>
                  </a:cubicBezTo>
                  <a:cubicBezTo>
                    <a:pt x="0" y="395"/>
                    <a:pt x="0" y="395"/>
                    <a:pt x="0" y="395"/>
                  </a:cubicBezTo>
                  <a:cubicBezTo>
                    <a:pt x="0" y="409"/>
                    <a:pt x="1" y="423"/>
                    <a:pt x="2" y="437"/>
                  </a:cubicBezTo>
                  <a:cubicBezTo>
                    <a:pt x="4" y="460"/>
                    <a:pt x="17" y="504"/>
                    <a:pt x="29" y="532"/>
                  </a:cubicBezTo>
                  <a:cubicBezTo>
                    <a:pt x="48" y="582"/>
                    <a:pt x="76" y="625"/>
                    <a:pt x="111" y="663"/>
                  </a:cubicBezTo>
                  <a:cubicBezTo>
                    <a:pt x="147" y="700"/>
                    <a:pt x="190" y="730"/>
                    <a:pt x="240" y="752"/>
                  </a:cubicBezTo>
                  <a:cubicBezTo>
                    <a:pt x="290" y="774"/>
                    <a:pt x="341" y="786"/>
                    <a:pt x="402" y="786"/>
                  </a:cubicBezTo>
                  <a:cubicBezTo>
                    <a:pt x="462" y="786"/>
                    <a:pt x="518" y="774"/>
                    <a:pt x="568" y="752"/>
                  </a:cubicBezTo>
                  <a:cubicBezTo>
                    <a:pt x="618" y="730"/>
                    <a:pt x="661" y="700"/>
                    <a:pt x="697" y="663"/>
                  </a:cubicBezTo>
                  <a:cubicBezTo>
                    <a:pt x="703" y="657"/>
                    <a:pt x="709" y="650"/>
                    <a:pt x="714" y="644"/>
                  </a:cubicBezTo>
                  <a:cubicBezTo>
                    <a:pt x="730" y="625"/>
                    <a:pt x="725" y="596"/>
                    <a:pt x="702" y="583"/>
                  </a:cubicBezTo>
                  <a:cubicBezTo>
                    <a:pt x="614" y="535"/>
                    <a:pt x="614" y="535"/>
                    <a:pt x="614" y="535"/>
                  </a:cubicBezTo>
                  <a:cubicBezTo>
                    <a:pt x="592" y="523"/>
                    <a:pt x="565" y="528"/>
                    <a:pt x="548" y="546"/>
                  </a:cubicBezTo>
                  <a:cubicBezTo>
                    <a:pt x="545" y="550"/>
                    <a:pt x="541" y="554"/>
                    <a:pt x="537" y="558"/>
                  </a:cubicBezTo>
                  <a:cubicBezTo>
                    <a:pt x="519" y="574"/>
                    <a:pt x="498" y="588"/>
                    <a:pt x="474" y="596"/>
                  </a:cubicBezTo>
                  <a:cubicBezTo>
                    <a:pt x="448" y="605"/>
                    <a:pt x="424" y="610"/>
                    <a:pt x="397" y="610"/>
                  </a:cubicBezTo>
                  <a:cubicBezTo>
                    <a:pt x="370" y="610"/>
                    <a:pt x="344" y="605"/>
                    <a:pt x="321" y="596"/>
                  </a:cubicBezTo>
                  <a:cubicBezTo>
                    <a:pt x="297" y="587"/>
                    <a:pt x="280" y="574"/>
                    <a:pt x="262" y="558"/>
                  </a:cubicBezTo>
                  <a:cubicBezTo>
                    <a:pt x="244" y="542"/>
                    <a:pt x="229" y="523"/>
                    <a:pt x="217" y="499"/>
                  </a:cubicBezTo>
                  <a:cubicBezTo>
                    <a:pt x="215" y="495"/>
                    <a:pt x="213" y="492"/>
                    <a:pt x="211" y="489"/>
                  </a:cubicBezTo>
                  <a:cubicBezTo>
                    <a:pt x="209" y="485"/>
                    <a:pt x="208" y="481"/>
                    <a:pt x="206" y="477"/>
                  </a:cubicBezTo>
                  <a:cubicBezTo>
                    <a:pt x="203" y="470"/>
                    <a:pt x="201" y="463"/>
                    <a:pt x="199" y="456"/>
                  </a:cubicBezTo>
                  <a:cubicBezTo>
                    <a:pt x="741" y="456"/>
                    <a:pt x="741" y="456"/>
                    <a:pt x="741" y="456"/>
                  </a:cubicBezTo>
                  <a:cubicBezTo>
                    <a:pt x="763" y="456"/>
                    <a:pt x="781" y="439"/>
                    <a:pt x="783" y="418"/>
                  </a:cubicBezTo>
                  <a:cubicBezTo>
                    <a:pt x="783" y="417"/>
                    <a:pt x="783" y="417"/>
                    <a:pt x="783" y="417"/>
                  </a:cubicBezTo>
                  <a:cubicBezTo>
                    <a:pt x="783" y="409"/>
                    <a:pt x="783" y="399"/>
                    <a:pt x="783" y="389"/>
                  </a:cubicBezTo>
                  <a:cubicBezTo>
                    <a:pt x="783" y="338"/>
                    <a:pt x="774" y="289"/>
                    <a:pt x="756" y="242"/>
                  </a:cubicBezTo>
                  <a:moveTo>
                    <a:pt x="198" y="308"/>
                  </a:moveTo>
                  <a:cubicBezTo>
                    <a:pt x="201" y="293"/>
                    <a:pt x="207" y="286"/>
                    <a:pt x="215" y="272"/>
                  </a:cubicBezTo>
                  <a:cubicBezTo>
                    <a:pt x="227" y="254"/>
                    <a:pt x="241" y="238"/>
                    <a:pt x="259" y="224"/>
                  </a:cubicBezTo>
                  <a:cubicBezTo>
                    <a:pt x="277" y="211"/>
                    <a:pt x="294" y="200"/>
                    <a:pt x="318" y="193"/>
                  </a:cubicBezTo>
                  <a:cubicBezTo>
                    <a:pt x="344" y="186"/>
                    <a:pt x="367" y="182"/>
                    <a:pt x="394" y="182"/>
                  </a:cubicBezTo>
                  <a:cubicBezTo>
                    <a:pt x="421" y="182"/>
                    <a:pt x="447" y="186"/>
                    <a:pt x="471" y="193"/>
                  </a:cubicBezTo>
                  <a:cubicBezTo>
                    <a:pt x="494" y="200"/>
                    <a:pt x="516" y="211"/>
                    <a:pt x="534" y="224"/>
                  </a:cubicBezTo>
                  <a:cubicBezTo>
                    <a:pt x="552" y="237"/>
                    <a:pt x="567" y="253"/>
                    <a:pt x="579" y="272"/>
                  </a:cubicBezTo>
                  <a:cubicBezTo>
                    <a:pt x="588" y="286"/>
                    <a:pt x="594" y="293"/>
                    <a:pt x="597" y="308"/>
                  </a:cubicBezTo>
                  <a:lnTo>
                    <a:pt x="198" y="308"/>
                  </a:lnTo>
                  <a:close/>
                </a:path>
              </a:pathLst>
            </a:custGeom>
            <a:solidFill>
              <a:srgbClr val="1D3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6" name="Freeform 12">
              <a:extLst>
                <a:ext uri="{FF2B5EF4-FFF2-40B4-BE49-F238E27FC236}">
                  <a16:creationId xmlns:a16="http://schemas.microsoft.com/office/drawing/2014/main" id="{219A6499-D453-4185-8FCF-ABC9C0AF5CBE}"/>
                </a:ext>
              </a:extLst>
            </p:cNvPr>
            <p:cNvSpPr>
              <a:spLocks noSelect="1"/>
            </p:cNvSpPr>
            <p:nvPr/>
          </p:nvSpPr>
          <p:spPr bwMode="auto">
            <a:xfrm>
              <a:off x="10302876" y="293688"/>
              <a:ext cx="276225" cy="95250"/>
            </a:xfrm>
            <a:custGeom>
              <a:avLst/>
              <a:gdLst>
                <a:gd name="T0" fmla="*/ 846 w 869"/>
                <a:gd name="T1" fmla="*/ 299 h 299"/>
                <a:gd name="T2" fmla="*/ 199 w 869"/>
                <a:gd name="T3" fmla="*/ 299 h 299"/>
                <a:gd name="T4" fmla="*/ 152 w 869"/>
                <a:gd name="T5" fmla="*/ 273 h 299"/>
                <a:gd name="T6" fmla="*/ 12 w 869"/>
                <a:gd name="T7" fmla="*/ 42 h 299"/>
                <a:gd name="T8" fmla="*/ 36 w 869"/>
                <a:gd name="T9" fmla="*/ 0 h 299"/>
                <a:gd name="T10" fmla="*/ 711 w 869"/>
                <a:gd name="T11" fmla="*/ 0 h 299"/>
                <a:gd name="T12" fmla="*/ 714 w 869"/>
                <a:gd name="T13" fmla="*/ 2 h 299"/>
                <a:gd name="T14" fmla="*/ 862 w 869"/>
                <a:gd name="T15" fmla="*/ 272 h 299"/>
                <a:gd name="T16" fmla="*/ 846 w 869"/>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9" h="299">
                  <a:moveTo>
                    <a:pt x="846" y="299"/>
                  </a:moveTo>
                  <a:cubicBezTo>
                    <a:pt x="199" y="299"/>
                    <a:pt x="199" y="299"/>
                    <a:pt x="199" y="299"/>
                  </a:cubicBezTo>
                  <a:cubicBezTo>
                    <a:pt x="180" y="299"/>
                    <a:pt x="162" y="289"/>
                    <a:pt x="152" y="273"/>
                  </a:cubicBezTo>
                  <a:cubicBezTo>
                    <a:pt x="12" y="42"/>
                    <a:pt x="12" y="42"/>
                    <a:pt x="12" y="42"/>
                  </a:cubicBezTo>
                  <a:cubicBezTo>
                    <a:pt x="0" y="23"/>
                    <a:pt x="14" y="0"/>
                    <a:pt x="36" y="0"/>
                  </a:cubicBezTo>
                  <a:cubicBezTo>
                    <a:pt x="711" y="0"/>
                    <a:pt x="711" y="0"/>
                    <a:pt x="711" y="0"/>
                  </a:cubicBezTo>
                  <a:cubicBezTo>
                    <a:pt x="712" y="0"/>
                    <a:pt x="714" y="1"/>
                    <a:pt x="714" y="2"/>
                  </a:cubicBezTo>
                  <a:cubicBezTo>
                    <a:pt x="862" y="272"/>
                    <a:pt x="862" y="272"/>
                    <a:pt x="862" y="272"/>
                  </a:cubicBezTo>
                  <a:cubicBezTo>
                    <a:pt x="869" y="284"/>
                    <a:pt x="860" y="299"/>
                    <a:pt x="846" y="299"/>
                  </a:cubicBezTo>
                </a:path>
              </a:pathLst>
            </a:custGeom>
            <a:solidFill>
              <a:srgbClr val="FBBB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7" name="Freeform 13">
              <a:extLst>
                <a:ext uri="{FF2B5EF4-FFF2-40B4-BE49-F238E27FC236}">
                  <a16:creationId xmlns:a16="http://schemas.microsoft.com/office/drawing/2014/main" id="{01AEA673-17BC-4D87-997B-5DE02CF09D7F}"/>
                </a:ext>
              </a:extLst>
            </p:cNvPr>
            <p:cNvSpPr>
              <a:spLocks noSelect="1"/>
            </p:cNvSpPr>
            <p:nvPr/>
          </p:nvSpPr>
          <p:spPr bwMode="auto">
            <a:xfrm>
              <a:off x="10610851" y="406400"/>
              <a:ext cx="234950" cy="317500"/>
            </a:xfrm>
            <a:custGeom>
              <a:avLst/>
              <a:gdLst>
                <a:gd name="T0" fmla="*/ 395 w 741"/>
                <a:gd name="T1" fmla="*/ 17 h 1000"/>
                <a:gd name="T2" fmla="*/ 0 w 741"/>
                <a:gd name="T3" fmla="*/ 719 h 1000"/>
                <a:gd name="T4" fmla="*/ 0 w 741"/>
                <a:gd name="T5" fmla="*/ 722 h 1000"/>
                <a:gd name="T6" fmla="*/ 142 w 741"/>
                <a:gd name="T7" fmla="*/ 975 h 1000"/>
                <a:gd name="T8" fmla="*/ 205 w 741"/>
                <a:gd name="T9" fmla="*/ 975 h 1000"/>
                <a:gd name="T10" fmla="*/ 731 w 741"/>
                <a:gd name="T11" fmla="*/ 39 h 1000"/>
                <a:gd name="T12" fmla="*/ 709 w 741"/>
                <a:gd name="T13" fmla="*/ 0 h 1000"/>
                <a:gd name="T14" fmla="*/ 424 w 741"/>
                <a:gd name="T15" fmla="*/ 0 h 1000"/>
                <a:gd name="T16" fmla="*/ 395 w 741"/>
                <a:gd name="T17" fmla="*/ 17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1" h="1000">
                  <a:moveTo>
                    <a:pt x="395" y="17"/>
                  </a:moveTo>
                  <a:cubicBezTo>
                    <a:pt x="0" y="719"/>
                    <a:pt x="0" y="719"/>
                    <a:pt x="0" y="719"/>
                  </a:cubicBezTo>
                  <a:cubicBezTo>
                    <a:pt x="0" y="720"/>
                    <a:pt x="0" y="721"/>
                    <a:pt x="0" y="722"/>
                  </a:cubicBezTo>
                  <a:cubicBezTo>
                    <a:pt x="142" y="975"/>
                    <a:pt x="142" y="975"/>
                    <a:pt x="142" y="975"/>
                  </a:cubicBezTo>
                  <a:cubicBezTo>
                    <a:pt x="156" y="1000"/>
                    <a:pt x="192" y="1000"/>
                    <a:pt x="205" y="975"/>
                  </a:cubicBezTo>
                  <a:cubicBezTo>
                    <a:pt x="731" y="39"/>
                    <a:pt x="731" y="39"/>
                    <a:pt x="731" y="39"/>
                  </a:cubicBezTo>
                  <a:cubicBezTo>
                    <a:pt x="741" y="21"/>
                    <a:pt x="729" y="0"/>
                    <a:pt x="709" y="0"/>
                  </a:cubicBezTo>
                  <a:cubicBezTo>
                    <a:pt x="424" y="0"/>
                    <a:pt x="424" y="0"/>
                    <a:pt x="424" y="0"/>
                  </a:cubicBezTo>
                  <a:cubicBezTo>
                    <a:pt x="412" y="0"/>
                    <a:pt x="401" y="6"/>
                    <a:pt x="395" y="17"/>
                  </a:cubicBezTo>
                </a:path>
              </a:pathLst>
            </a:custGeom>
            <a:solidFill>
              <a:srgbClr val="91C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sp>
          <p:nvSpPr>
            <p:cNvPr id="18" name="Freeform 14">
              <a:extLst>
                <a:ext uri="{FF2B5EF4-FFF2-40B4-BE49-F238E27FC236}">
                  <a16:creationId xmlns:a16="http://schemas.microsoft.com/office/drawing/2014/main" id="{9B09516F-CE5F-4A1F-BD5E-AEE313A37F1F}"/>
                </a:ext>
              </a:extLst>
            </p:cNvPr>
            <p:cNvSpPr>
              <a:spLocks noSelect="1"/>
            </p:cNvSpPr>
            <p:nvPr/>
          </p:nvSpPr>
          <p:spPr bwMode="auto">
            <a:xfrm>
              <a:off x="10472738" y="293688"/>
              <a:ext cx="247650" cy="431800"/>
            </a:xfrm>
            <a:custGeom>
              <a:avLst/>
              <a:gdLst>
                <a:gd name="T0" fmla="*/ 182 w 781"/>
                <a:gd name="T1" fmla="*/ 3 h 1357"/>
                <a:gd name="T2" fmla="*/ 775 w 781"/>
                <a:gd name="T3" fmla="*/ 1060 h 1357"/>
                <a:gd name="T4" fmla="*/ 775 w 781"/>
                <a:gd name="T5" fmla="*/ 1092 h 1357"/>
                <a:gd name="T6" fmla="*/ 639 w 781"/>
                <a:gd name="T7" fmla="*/ 1335 h 1357"/>
                <a:gd name="T8" fmla="*/ 581 w 781"/>
                <a:gd name="T9" fmla="*/ 1335 h 1357"/>
                <a:gd name="T10" fmla="*/ 1 w 781"/>
                <a:gd name="T11" fmla="*/ 303 h 1357"/>
                <a:gd name="T12" fmla="*/ 1 w 781"/>
                <a:gd name="T13" fmla="*/ 297 h 1357"/>
                <a:gd name="T14" fmla="*/ 174 w 781"/>
                <a:gd name="T15" fmla="*/ 3 h 1357"/>
                <a:gd name="T16" fmla="*/ 182 w 781"/>
                <a:gd name="T17" fmla="*/ 3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1" h="1357">
                  <a:moveTo>
                    <a:pt x="182" y="3"/>
                  </a:moveTo>
                  <a:cubicBezTo>
                    <a:pt x="775" y="1060"/>
                    <a:pt x="775" y="1060"/>
                    <a:pt x="775" y="1060"/>
                  </a:cubicBezTo>
                  <a:cubicBezTo>
                    <a:pt x="781" y="1070"/>
                    <a:pt x="781" y="1082"/>
                    <a:pt x="775" y="1092"/>
                  </a:cubicBezTo>
                  <a:cubicBezTo>
                    <a:pt x="639" y="1335"/>
                    <a:pt x="639" y="1335"/>
                    <a:pt x="639" y="1335"/>
                  </a:cubicBezTo>
                  <a:cubicBezTo>
                    <a:pt x="626" y="1357"/>
                    <a:pt x="593" y="1357"/>
                    <a:pt x="581" y="1335"/>
                  </a:cubicBezTo>
                  <a:cubicBezTo>
                    <a:pt x="1" y="303"/>
                    <a:pt x="1" y="303"/>
                    <a:pt x="1" y="303"/>
                  </a:cubicBezTo>
                  <a:cubicBezTo>
                    <a:pt x="0" y="301"/>
                    <a:pt x="0" y="298"/>
                    <a:pt x="1" y="297"/>
                  </a:cubicBezTo>
                  <a:cubicBezTo>
                    <a:pt x="174" y="3"/>
                    <a:pt x="174" y="3"/>
                    <a:pt x="174" y="3"/>
                  </a:cubicBezTo>
                  <a:cubicBezTo>
                    <a:pt x="175" y="0"/>
                    <a:pt x="180" y="0"/>
                    <a:pt x="182" y="3"/>
                  </a:cubicBezTo>
                </a:path>
              </a:pathLst>
            </a:custGeom>
            <a:solidFill>
              <a:srgbClr val="5C27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dirty="0"/>
            </a:p>
          </p:txBody>
        </p:sp>
      </p:grpSp>
    </p:spTree>
    <p:extLst>
      <p:ext uri="{BB962C8B-B14F-4D97-AF65-F5344CB8AC3E}">
        <p14:creationId xmlns:p14="http://schemas.microsoft.com/office/powerpoint/2010/main" val="3558033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1088610" rtl="0" eaLnBrk="1" latinLnBrk="0" hangingPunct="1">
        <a:spcBef>
          <a:spcPct val="0"/>
        </a:spcBef>
        <a:buNone/>
        <a:defRPr sz="2399" b="1" kern="1200">
          <a:solidFill>
            <a:schemeClr val="tx1"/>
          </a:solidFill>
          <a:latin typeface="+mj-lt"/>
          <a:ea typeface="+mj-ea"/>
          <a:cs typeface="+mj-cs"/>
        </a:defRPr>
      </a:lvl1pPr>
    </p:titleStyle>
    <p:bodyStyle>
      <a:lvl1pPr marL="233930" indent="-233930" algn="l" defTabSz="1088610" rtl="0" eaLnBrk="1" latinLnBrk="0" hangingPunct="1">
        <a:lnSpc>
          <a:spcPct val="150000"/>
        </a:lnSpc>
        <a:spcBef>
          <a:spcPts val="0"/>
        </a:spcBef>
        <a:buClr>
          <a:schemeClr val="accent4"/>
        </a:buClr>
        <a:buSzPct val="105000"/>
        <a:buFont typeface="Wingdings" panose="05000000000000000000" pitchFamily="2" charset="2"/>
        <a:buChar char="n"/>
        <a:defRPr sz="1799" b="0" kern="1200" baseline="0">
          <a:solidFill>
            <a:schemeClr val="tx1"/>
          </a:solidFill>
          <a:latin typeface="+mn-lt"/>
          <a:ea typeface="+mn-ea"/>
          <a:cs typeface="+mn-cs"/>
        </a:defRPr>
      </a:lvl1pPr>
      <a:lvl2pPr marL="467860" indent="-233930" algn="l" defTabSz="1088610" rtl="0" eaLnBrk="1" latinLnBrk="0" hangingPunct="1">
        <a:lnSpc>
          <a:spcPct val="150000"/>
        </a:lnSpc>
        <a:spcBef>
          <a:spcPts val="0"/>
        </a:spcBef>
        <a:buClr>
          <a:schemeClr val="accent4"/>
        </a:buClr>
        <a:buSzPct val="105000"/>
        <a:buFont typeface="Wingdings" panose="05000000000000000000" pitchFamily="2" charset="2"/>
        <a:buChar char=""/>
        <a:defRPr sz="1799" kern="1200">
          <a:solidFill>
            <a:schemeClr val="tx1"/>
          </a:solidFill>
          <a:latin typeface="+mn-lt"/>
          <a:ea typeface="+mn-ea"/>
          <a:cs typeface="+mn-cs"/>
        </a:defRPr>
      </a:lvl2pPr>
      <a:lvl3pPr marL="701789" indent="-233930" algn="l" defTabSz="1088610" rtl="0" eaLnBrk="1" latinLnBrk="0" hangingPunct="1">
        <a:lnSpc>
          <a:spcPct val="150000"/>
        </a:lnSpc>
        <a:spcBef>
          <a:spcPts val="0"/>
        </a:spcBef>
        <a:buClr>
          <a:schemeClr val="accent4"/>
        </a:buClr>
        <a:buSzPct val="105000"/>
        <a:buFont typeface="Wingdings" panose="05000000000000000000" pitchFamily="2" charset="2"/>
        <a:buChar char=""/>
        <a:defRPr sz="1799" b="0" kern="1200">
          <a:solidFill>
            <a:schemeClr val="tx1"/>
          </a:solidFill>
          <a:latin typeface="+mn-lt"/>
          <a:ea typeface="+mn-ea"/>
          <a:cs typeface="+mn-cs"/>
        </a:defRPr>
      </a:lvl3pPr>
      <a:lvl4pPr marL="0" indent="0" algn="l" defTabSz="1088610" rtl="0" eaLnBrk="1" latinLnBrk="0" hangingPunct="1">
        <a:lnSpc>
          <a:spcPct val="104000"/>
        </a:lnSpc>
        <a:spcBef>
          <a:spcPts val="2249"/>
        </a:spcBef>
        <a:buFont typeface="Arial" pitchFamily="34" charset="0"/>
        <a:buNone/>
        <a:defRPr sz="1799" b="1" kern="1200">
          <a:solidFill>
            <a:schemeClr val="tx1"/>
          </a:solidFill>
          <a:latin typeface="+mn-lt"/>
          <a:ea typeface="+mn-ea"/>
          <a:cs typeface="+mn-cs"/>
        </a:defRPr>
      </a:lvl4pPr>
      <a:lvl5pPr marL="0" indent="0" algn="l" defTabSz="1088610" rtl="0" eaLnBrk="1" latinLnBrk="0" hangingPunct="1">
        <a:lnSpc>
          <a:spcPct val="104000"/>
        </a:lnSpc>
        <a:spcBef>
          <a:spcPts val="0"/>
        </a:spcBef>
        <a:buFont typeface="Arial" pitchFamily="34" charset="0"/>
        <a:buNone/>
        <a:defRPr sz="1799" kern="1200" baseline="0">
          <a:solidFill>
            <a:schemeClr val="tx1"/>
          </a:solidFill>
          <a:latin typeface="+mn-lt"/>
          <a:ea typeface="+mn-ea"/>
          <a:cs typeface="+mn-cs"/>
        </a:defRPr>
      </a:lvl5pPr>
      <a:lvl6pPr marL="233930" indent="0" algn="l" defTabSz="1088610" rtl="0" eaLnBrk="1" latinLnBrk="0" hangingPunct="1">
        <a:lnSpc>
          <a:spcPct val="104000"/>
        </a:lnSpc>
        <a:spcBef>
          <a:spcPts val="0"/>
        </a:spcBef>
        <a:buFont typeface="Arial" pitchFamily="34" charset="0"/>
        <a:buNone/>
        <a:defRPr sz="1799" kern="1200">
          <a:solidFill>
            <a:schemeClr val="tx1"/>
          </a:solidFill>
          <a:latin typeface="+mn-lt"/>
          <a:ea typeface="+mn-ea"/>
          <a:cs typeface="+mn-cs"/>
        </a:defRPr>
      </a:lvl6pPr>
      <a:lvl7pPr marL="467860" indent="0" algn="l" defTabSz="1088610" rtl="0" eaLnBrk="1" latinLnBrk="0" hangingPunct="1">
        <a:lnSpc>
          <a:spcPct val="104000"/>
        </a:lnSpc>
        <a:spcBef>
          <a:spcPts val="0"/>
        </a:spcBef>
        <a:buFont typeface="Arial" pitchFamily="34" charset="0"/>
        <a:buNone/>
        <a:defRPr sz="1799" kern="1200">
          <a:solidFill>
            <a:schemeClr val="tx1"/>
          </a:solidFill>
          <a:latin typeface="+mn-lt"/>
          <a:ea typeface="+mn-ea"/>
          <a:cs typeface="+mn-cs"/>
        </a:defRPr>
      </a:lvl7pPr>
      <a:lvl8pPr marL="701789" indent="0" algn="l" defTabSz="1088610" rtl="0" eaLnBrk="1" latinLnBrk="0" hangingPunct="1">
        <a:lnSpc>
          <a:spcPct val="104000"/>
        </a:lnSpc>
        <a:spcBef>
          <a:spcPts val="0"/>
        </a:spcBef>
        <a:buFont typeface="Arial" pitchFamily="34" charset="0"/>
        <a:buNone/>
        <a:defRPr sz="1799" kern="1200">
          <a:solidFill>
            <a:schemeClr val="tx1"/>
          </a:solidFill>
          <a:latin typeface="+mn-lt"/>
          <a:ea typeface="+mn-ea"/>
          <a:cs typeface="+mn-cs"/>
        </a:defRPr>
      </a:lvl8pPr>
      <a:lvl9pPr marL="0" indent="0" algn="l" defTabSz="1088610" rtl="0" eaLnBrk="1" latinLnBrk="0" hangingPunct="1">
        <a:lnSpc>
          <a:spcPct val="104000"/>
        </a:lnSpc>
        <a:spcBef>
          <a:spcPts val="0"/>
        </a:spcBef>
        <a:buFont typeface="Arial" pitchFamily="34" charset="0"/>
        <a:buNone/>
        <a:defRPr sz="1200" kern="1200" baseline="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info-ted.eu/"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http://www.internationalecompetenties.be/nl/icom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s://www.nuffic.nl/onderwerpen/onderzoek/redenen-om-te-internationaliseren" TargetMode="External"/><Relationship Id="rId4" Type="http://schemas.openxmlformats.org/officeDocument/2006/relationships/diagramLayout" Target="../diagrams/layout2.xml"/><Relationship Id="rId9" Type="http://schemas.openxmlformats.org/officeDocument/2006/relationships/hyperlink" Target="https://www.nuffic.nl/sites/default/files/2020-08/model-internationale-competenties.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2046027" y="2976939"/>
            <a:ext cx="8704704" cy="1463395"/>
          </a:xfrm>
        </p:spPr>
        <p:txBody>
          <a:bodyPr/>
          <a:lstStyle/>
          <a:p>
            <a:r>
              <a:rPr lang="nl-NL" sz="1999" dirty="0"/>
              <a:t>Velon studiedag 2023</a:t>
            </a:r>
          </a:p>
          <a:p>
            <a:r>
              <a:rPr lang="nl-NL" sz="1999" dirty="0"/>
              <a:t>Nollie Bekkers, Fenny van Daalen, Carry Quint, Johan de Wilde, Lidewij van Katwijk &amp; Helma Oolbekkink </a:t>
            </a:r>
          </a:p>
          <a:p>
            <a:r>
              <a:rPr lang="nl-NL" sz="1999" dirty="0"/>
              <a:t> </a:t>
            </a:r>
          </a:p>
        </p:txBody>
      </p:sp>
      <p:sp>
        <p:nvSpPr>
          <p:cNvPr id="8" name="Title 7"/>
          <p:cNvSpPr>
            <a:spLocks noGrp="1"/>
          </p:cNvSpPr>
          <p:nvPr>
            <p:ph type="ctrTitle"/>
          </p:nvPr>
        </p:nvSpPr>
        <p:spPr>
          <a:xfrm>
            <a:off x="1902336" y="2277172"/>
            <a:ext cx="9304144" cy="699767"/>
          </a:xfrm>
        </p:spPr>
        <p:txBody>
          <a:bodyPr/>
          <a:lstStyle/>
          <a:p>
            <a:r>
              <a:rPr lang="nl-NL" dirty="0"/>
              <a:t>Internationalisering: over het muurtje kijken bij het opleiden van leraren en lerarenopleiders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C11E-6CD4-0F35-6446-54C682C84E52}"/>
              </a:ext>
            </a:extLst>
          </p:cNvPr>
          <p:cNvSpPr>
            <a:spLocks noGrp="1"/>
          </p:cNvSpPr>
          <p:nvPr>
            <p:ph type="title"/>
          </p:nvPr>
        </p:nvSpPr>
        <p:spPr/>
        <p:txBody>
          <a:bodyPr/>
          <a:lstStyle/>
          <a:p>
            <a:r>
              <a:rPr lang="en-US" dirty="0"/>
              <a:t>PLCs</a:t>
            </a:r>
          </a:p>
        </p:txBody>
      </p:sp>
    </p:spTree>
    <p:extLst>
      <p:ext uri="{BB962C8B-B14F-4D97-AF65-F5344CB8AC3E}">
        <p14:creationId xmlns:p14="http://schemas.microsoft.com/office/powerpoint/2010/main" val="2539685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37B4237A-77A4-F6D4-DC39-80223D8F39EA}"/>
              </a:ext>
            </a:extLst>
          </p:cNvPr>
          <p:cNvSpPr>
            <a:spLocks noGrp="1"/>
          </p:cNvSpPr>
          <p:nvPr>
            <p:ph sz="quarter" idx="13"/>
          </p:nvPr>
        </p:nvSpPr>
        <p:spPr>
          <a:xfrm>
            <a:off x="1184092" y="1641960"/>
            <a:ext cx="4138922" cy="4176000"/>
          </a:xfrm>
        </p:spPr>
        <p:txBody>
          <a:bodyPr/>
          <a:lstStyle/>
          <a:p>
            <a:r>
              <a:rPr lang="en-US" dirty="0" err="1"/>
              <a:t>Informeel</a:t>
            </a:r>
            <a:endParaRPr lang="en-US" dirty="0"/>
          </a:p>
          <a:p>
            <a:endParaRPr lang="en-US" dirty="0"/>
          </a:p>
          <a:p>
            <a:r>
              <a:rPr lang="en-US" dirty="0" err="1"/>
              <a:t>Ervaringen</a:t>
            </a:r>
            <a:r>
              <a:rPr lang="en-US" dirty="0"/>
              <a:t> en expertise </a:t>
            </a:r>
            <a:r>
              <a:rPr lang="en-US" dirty="0" err="1"/>
              <a:t>delen</a:t>
            </a:r>
            <a:r>
              <a:rPr lang="en-US" dirty="0"/>
              <a:t> </a:t>
            </a:r>
          </a:p>
          <a:p>
            <a:endParaRPr lang="en-US" dirty="0"/>
          </a:p>
          <a:p>
            <a:r>
              <a:rPr lang="en-US" dirty="0" err="1"/>
              <a:t>Voortbouwen</a:t>
            </a:r>
            <a:r>
              <a:rPr lang="en-US" dirty="0"/>
              <a:t> op </a:t>
            </a:r>
            <a:r>
              <a:rPr lang="en-US" dirty="0" err="1"/>
              <a:t>ervaring</a:t>
            </a:r>
            <a:r>
              <a:rPr lang="en-US" dirty="0"/>
              <a:t> en expertise </a:t>
            </a:r>
          </a:p>
          <a:p>
            <a:endParaRPr lang="en-US" dirty="0"/>
          </a:p>
          <a:p>
            <a:r>
              <a:rPr lang="en-US" dirty="0" err="1"/>
              <a:t>Gezamenlijk</a:t>
            </a:r>
            <a:r>
              <a:rPr lang="en-US" dirty="0"/>
              <a:t> product – </a:t>
            </a:r>
            <a:r>
              <a:rPr lang="en-US" dirty="0" err="1"/>
              <a:t>kernwoorden</a:t>
            </a:r>
            <a:r>
              <a:rPr lang="en-US" dirty="0"/>
              <a:t> voor </a:t>
            </a:r>
            <a:r>
              <a:rPr lang="en-US" dirty="0" err="1"/>
              <a:t>terugkoppeling</a:t>
            </a:r>
            <a:r>
              <a:rPr lang="en-US" dirty="0"/>
              <a:t> </a:t>
            </a:r>
          </a:p>
        </p:txBody>
      </p:sp>
      <p:pic>
        <p:nvPicPr>
          <p:cNvPr id="4" name="Content Placeholder 3">
            <a:extLst>
              <a:ext uri="{FF2B5EF4-FFF2-40B4-BE49-F238E27FC236}">
                <a16:creationId xmlns:a16="http://schemas.microsoft.com/office/drawing/2014/main" id="{7322BC65-A44E-F8BC-F26C-C2D72D4FB08E}"/>
              </a:ext>
            </a:extLst>
          </p:cNvPr>
          <p:cNvPicPr>
            <a:picLocks noGrp="1" noChangeAspect="1"/>
          </p:cNvPicPr>
          <p:nvPr>
            <p:ph sz="quarter" idx="14"/>
          </p:nvPr>
        </p:nvPicPr>
        <p:blipFill rotWithShape="1">
          <a:blip r:embed="rId2"/>
          <a:srcRect l="20301" r="23948"/>
          <a:stretch/>
        </p:blipFill>
        <p:spPr>
          <a:xfrm>
            <a:off x="5682943" y="1641960"/>
            <a:ext cx="4138922" cy="4176000"/>
          </a:xfrm>
          <a:prstGeom prst="rect">
            <a:avLst/>
          </a:prstGeom>
          <a:noFill/>
        </p:spPr>
      </p:pic>
      <p:sp>
        <p:nvSpPr>
          <p:cNvPr id="2" name="Title 1">
            <a:extLst>
              <a:ext uri="{FF2B5EF4-FFF2-40B4-BE49-F238E27FC236}">
                <a16:creationId xmlns:a16="http://schemas.microsoft.com/office/drawing/2014/main" id="{0B8176A5-A393-A6CC-8445-43915CFA7084}"/>
              </a:ext>
            </a:extLst>
          </p:cNvPr>
          <p:cNvSpPr>
            <a:spLocks noGrp="1"/>
          </p:cNvSpPr>
          <p:nvPr>
            <p:ph type="title"/>
          </p:nvPr>
        </p:nvSpPr>
        <p:spPr>
          <a:xfrm>
            <a:off x="1184114" y="756541"/>
            <a:ext cx="8637751" cy="418057"/>
          </a:xfrm>
        </p:spPr>
        <p:txBody>
          <a:bodyPr anchor="t">
            <a:normAutofit/>
          </a:bodyPr>
          <a:lstStyle/>
          <a:p>
            <a:r>
              <a:rPr lang="en-US" dirty="0"/>
              <a:t>Rooftop </a:t>
            </a:r>
            <a:r>
              <a:rPr lang="en-US" dirty="0" err="1"/>
              <a:t>overleg</a:t>
            </a:r>
            <a:r>
              <a:rPr lang="en-US" dirty="0"/>
              <a:t> </a:t>
            </a:r>
          </a:p>
        </p:txBody>
      </p:sp>
    </p:spTree>
    <p:extLst>
      <p:ext uri="{BB962C8B-B14F-4D97-AF65-F5344CB8AC3E}">
        <p14:creationId xmlns:p14="http://schemas.microsoft.com/office/powerpoint/2010/main" val="2170631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1B686-6327-F4E3-E412-0CE10B2BC7CF}"/>
              </a:ext>
            </a:extLst>
          </p:cNvPr>
          <p:cNvSpPr>
            <a:spLocks noGrp="1"/>
          </p:cNvSpPr>
          <p:nvPr>
            <p:ph type="title"/>
          </p:nvPr>
        </p:nvSpPr>
        <p:spPr/>
        <p:txBody>
          <a:bodyPr/>
          <a:lstStyle/>
          <a:p>
            <a:r>
              <a:rPr lang="nl-NL" dirty="0" err="1"/>
              <a:t>Wrap</a:t>
            </a:r>
            <a:r>
              <a:rPr lang="nl-NL" dirty="0"/>
              <a:t>-Up en vervolgstappen</a:t>
            </a:r>
          </a:p>
        </p:txBody>
      </p:sp>
    </p:spTree>
    <p:extLst>
      <p:ext uri="{BB962C8B-B14F-4D97-AF65-F5344CB8AC3E}">
        <p14:creationId xmlns:p14="http://schemas.microsoft.com/office/powerpoint/2010/main" val="3469003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EB6180-FE94-488A-6D54-B9BB52169472}"/>
              </a:ext>
            </a:extLst>
          </p:cNvPr>
          <p:cNvSpPr>
            <a:spLocks noGrp="1"/>
          </p:cNvSpPr>
          <p:nvPr>
            <p:ph type="title"/>
          </p:nvPr>
        </p:nvSpPr>
        <p:spPr/>
        <p:txBody>
          <a:bodyPr/>
          <a:lstStyle/>
          <a:p>
            <a:r>
              <a:rPr lang="en-US" dirty="0" err="1"/>
              <a:t>Opzet</a:t>
            </a:r>
            <a:r>
              <a:rPr lang="en-US" dirty="0"/>
              <a:t> workshop </a:t>
            </a:r>
          </a:p>
        </p:txBody>
      </p:sp>
      <p:sp>
        <p:nvSpPr>
          <p:cNvPr id="6" name="Content Placeholder 5">
            <a:extLst>
              <a:ext uri="{FF2B5EF4-FFF2-40B4-BE49-F238E27FC236}">
                <a16:creationId xmlns:a16="http://schemas.microsoft.com/office/drawing/2014/main" id="{8EF73A2A-77BA-AB14-C3F4-C0C4CA4CD1F5}"/>
              </a:ext>
            </a:extLst>
          </p:cNvPr>
          <p:cNvSpPr>
            <a:spLocks noGrp="1"/>
          </p:cNvSpPr>
          <p:nvPr>
            <p:ph idx="1"/>
          </p:nvPr>
        </p:nvSpPr>
        <p:spPr/>
        <p:txBody>
          <a:bodyPr/>
          <a:lstStyle/>
          <a:p>
            <a:r>
              <a:rPr lang="en-US" dirty="0"/>
              <a:t>Korte </a:t>
            </a:r>
            <a:r>
              <a:rPr lang="en-US" dirty="0" err="1"/>
              <a:t>introductie</a:t>
            </a:r>
            <a:r>
              <a:rPr lang="en-US" dirty="0"/>
              <a:t> en </a:t>
            </a:r>
            <a:r>
              <a:rPr lang="en-US" dirty="0" err="1"/>
              <a:t>aanleiding</a:t>
            </a:r>
            <a:r>
              <a:rPr lang="en-US" dirty="0"/>
              <a:t> </a:t>
            </a:r>
            <a:r>
              <a:rPr lang="en-US" dirty="0" err="1"/>
              <a:t>internationale</a:t>
            </a:r>
            <a:r>
              <a:rPr lang="en-US" dirty="0"/>
              <a:t> reis  </a:t>
            </a:r>
          </a:p>
          <a:p>
            <a:endParaRPr lang="en-US" dirty="0"/>
          </a:p>
          <a:p>
            <a:r>
              <a:rPr lang="en-US" dirty="0" err="1"/>
              <a:t>Introductie</a:t>
            </a:r>
            <a:r>
              <a:rPr lang="en-US" dirty="0"/>
              <a:t> </a:t>
            </a:r>
            <a:r>
              <a:rPr lang="en-US" dirty="0" err="1"/>
              <a:t>Werkvorm</a:t>
            </a:r>
            <a:r>
              <a:rPr lang="en-US" dirty="0"/>
              <a:t> Rooftop </a:t>
            </a:r>
            <a:r>
              <a:rPr lang="en-US" dirty="0" err="1"/>
              <a:t>Overleg</a:t>
            </a:r>
            <a:r>
              <a:rPr lang="en-US" dirty="0"/>
              <a:t> </a:t>
            </a:r>
          </a:p>
          <a:p>
            <a:pPr lvl="1"/>
            <a:r>
              <a:rPr lang="en-US" dirty="0"/>
              <a:t>4 </a:t>
            </a:r>
            <a:r>
              <a:rPr lang="en-US" dirty="0" err="1"/>
              <a:t>korte</a:t>
            </a:r>
            <a:r>
              <a:rPr lang="en-US" dirty="0"/>
              <a:t> pitches ter </a:t>
            </a:r>
            <a:r>
              <a:rPr lang="en-US" dirty="0" err="1"/>
              <a:t>introductie</a:t>
            </a:r>
            <a:endParaRPr lang="en-US" dirty="0"/>
          </a:p>
          <a:p>
            <a:pPr lvl="1"/>
            <a:r>
              <a:rPr lang="en-US" dirty="0"/>
              <a:t>Rooftop </a:t>
            </a:r>
            <a:r>
              <a:rPr lang="en-US" dirty="0" err="1"/>
              <a:t>overleg</a:t>
            </a:r>
            <a:r>
              <a:rPr lang="en-US" dirty="0"/>
              <a:t> </a:t>
            </a:r>
          </a:p>
          <a:p>
            <a:pPr lvl="1"/>
            <a:endParaRPr lang="en-US" dirty="0"/>
          </a:p>
          <a:p>
            <a:r>
              <a:rPr lang="en-US" dirty="0"/>
              <a:t>Wrap-up en </a:t>
            </a:r>
            <a:r>
              <a:rPr lang="en-US" dirty="0" err="1"/>
              <a:t>vervolgstappen</a:t>
            </a:r>
            <a:r>
              <a:rPr lang="en-US" dirty="0"/>
              <a:t> </a:t>
            </a:r>
          </a:p>
        </p:txBody>
      </p:sp>
    </p:spTree>
    <p:extLst>
      <p:ext uri="{BB962C8B-B14F-4D97-AF65-F5344CB8AC3E}">
        <p14:creationId xmlns:p14="http://schemas.microsoft.com/office/powerpoint/2010/main" val="255649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C088BC8-29A0-4683-9C47-F0D28F0FD2DD}"/>
              </a:ext>
            </a:extLst>
          </p:cNvPr>
          <p:cNvPicPr>
            <a:picLocks noChangeAspect="1"/>
          </p:cNvPicPr>
          <p:nvPr/>
        </p:nvPicPr>
        <p:blipFill>
          <a:blip r:embed="rId3"/>
          <a:stretch>
            <a:fillRect/>
          </a:stretch>
        </p:blipFill>
        <p:spPr>
          <a:xfrm>
            <a:off x="1009650" y="683219"/>
            <a:ext cx="7629525" cy="5050831"/>
          </a:xfrm>
          <a:prstGeom prst="rect">
            <a:avLst/>
          </a:prstGeom>
        </p:spPr>
      </p:pic>
      <p:sp>
        <p:nvSpPr>
          <p:cNvPr id="2" name="Oval 1">
            <a:extLst>
              <a:ext uri="{FF2B5EF4-FFF2-40B4-BE49-F238E27FC236}">
                <a16:creationId xmlns:a16="http://schemas.microsoft.com/office/drawing/2014/main" id="{CF8C9794-AF8A-1EA3-9DB5-0256718D2182}"/>
              </a:ext>
            </a:extLst>
          </p:cNvPr>
          <p:cNvSpPr/>
          <p:nvPr/>
        </p:nvSpPr>
        <p:spPr>
          <a:xfrm>
            <a:off x="3392124" y="2697209"/>
            <a:ext cx="3047863" cy="1874791"/>
          </a:xfrm>
          <a:prstGeom prst="ellipse">
            <a:avLst/>
          </a:prstGeom>
          <a:solidFill>
            <a:schemeClr val="accent2">
              <a:alpha val="28000"/>
            </a:schemeClr>
          </a:solidFill>
          <a:ln w="63500" cmpd="sng">
            <a:solidFill>
              <a:schemeClr val="accent2"/>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57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8F9F-151A-3CB9-7FF0-DE05490253C6}"/>
              </a:ext>
            </a:extLst>
          </p:cNvPr>
          <p:cNvSpPr>
            <a:spLocks noGrp="1"/>
          </p:cNvSpPr>
          <p:nvPr>
            <p:ph type="title"/>
          </p:nvPr>
        </p:nvSpPr>
        <p:spPr/>
        <p:txBody>
          <a:bodyPr/>
          <a:lstStyle/>
          <a:p>
            <a:r>
              <a:rPr lang="en-US" dirty="0" err="1"/>
              <a:t>Aanleiding</a:t>
            </a:r>
            <a:r>
              <a:rPr lang="en-US" dirty="0"/>
              <a:t> </a:t>
            </a:r>
          </a:p>
        </p:txBody>
      </p:sp>
      <p:sp>
        <p:nvSpPr>
          <p:cNvPr id="3" name="Content Placeholder 2">
            <a:extLst>
              <a:ext uri="{FF2B5EF4-FFF2-40B4-BE49-F238E27FC236}">
                <a16:creationId xmlns:a16="http://schemas.microsoft.com/office/drawing/2014/main" id="{C7AA146F-5194-951B-7CD4-A64C6D993D17}"/>
              </a:ext>
            </a:extLst>
          </p:cNvPr>
          <p:cNvSpPr>
            <a:spLocks noGrp="1"/>
          </p:cNvSpPr>
          <p:nvPr>
            <p:ph idx="1"/>
          </p:nvPr>
        </p:nvSpPr>
        <p:spPr>
          <a:xfrm>
            <a:off x="1184115" y="1641814"/>
            <a:ext cx="5660571" cy="3335136"/>
          </a:xfrm>
        </p:spPr>
        <p:txBody>
          <a:bodyPr/>
          <a:lstStyle/>
          <a:p>
            <a:r>
              <a:rPr lang="en-US" dirty="0" err="1"/>
              <a:t>Internationaal</a:t>
            </a:r>
            <a:r>
              <a:rPr lang="en-US" dirty="0"/>
              <a:t> network </a:t>
            </a:r>
            <a:r>
              <a:rPr lang="en-US" dirty="0" err="1"/>
              <a:t>InFo</a:t>
            </a:r>
            <a:r>
              <a:rPr lang="en-US" dirty="0"/>
              <a:t>-TED (</a:t>
            </a:r>
            <a:r>
              <a:rPr lang="en-US" dirty="0">
                <a:hlinkClick r:id="rId3"/>
              </a:rPr>
              <a:t>www.info-ted.eu</a:t>
            </a:r>
            <a:r>
              <a:rPr lang="en-US" dirty="0"/>
              <a:t>)</a:t>
            </a:r>
          </a:p>
          <a:p>
            <a:endParaRPr lang="en-US" dirty="0"/>
          </a:p>
          <a:p>
            <a:r>
              <a:rPr lang="en-US" dirty="0"/>
              <a:t>Doel:</a:t>
            </a:r>
          </a:p>
          <a:p>
            <a:pPr lvl="1"/>
            <a:r>
              <a:rPr lang="en-US" dirty="0"/>
              <a:t>Contribute to Teacher Educator Professional Development by research, practice and </a:t>
            </a:r>
          </a:p>
          <a:p>
            <a:pPr marL="233930" lvl="1" indent="0">
              <a:buNone/>
            </a:pPr>
            <a:r>
              <a:rPr lang="en-US" dirty="0"/>
              <a:t>   policy work  </a:t>
            </a:r>
          </a:p>
          <a:p>
            <a:endParaRPr lang="en-US" dirty="0"/>
          </a:p>
          <a:p>
            <a:pPr marL="0" indent="0">
              <a:buNone/>
            </a:pPr>
            <a:endParaRPr lang="en-US" dirty="0"/>
          </a:p>
        </p:txBody>
      </p:sp>
      <p:pic>
        <p:nvPicPr>
          <p:cNvPr id="4" name="Picture 3">
            <a:extLst>
              <a:ext uri="{FF2B5EF4-FFF2-40B4-BE49-F238E27FC236}">
                <a16:creationId xmlns:a16="http://schemas.microsoft.com/office/drawing/2014/main" id="{28C11600-4E2D-ED94-70E9-72EA7F995171}"/>
              </a:ext>
            </a:extLst>
          </p:cNvPr>
          <p:cNvPicPr>
            <a:picLocks noChangeAspect="1"/>
          </p:cNvPicPr>
          <p:nvPr/>
        </p:nvPicPr>
        <p:blipFill>
          <a:blip r:embed="rId4"/>
          <a:stretch>
            <a:fillRect/>
          </a:stretch>
        </p:blipFill>
        <p:spPr>
          <a:xfrm>
            <a:off x="6428887" y="2390503"/>
            <a:ext cx="5210118" cy="3907588"/>
          </a:xfrm>
          <a:prstGeom prst="rect">
            <a:avLst/>
          </a:prstGeom>
        </p:spPr>
      </p:pic>
    </p:spTree>
    <p:extLst>
      <p:ext uri="{BB962C8B-B14F-4D97-AF65-F5344CB8AC3E}">
        <p14:creationId xmlns:p14="http://schemas.microsoft.com/office/powerpoint/2010/main" val="369322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4BC1-59D1-D638-8FA2-7CD8B6E99860}"/>
              </a:ext>
            </a:extLst>
          </p:cNvPr>
          <p:cNvSpPr>
            <a:spLocks noGrp="1"/>
          </p:cNvSpPr>
          <p:nvPr>
            <p:ph type="title"/>
          </p:nvPr>
        </p:nvSpPr>
        <p:spPr/>
        <p:txBody>
          <a:bodyPr/>
          <a:lstStyle/>
          <a:p>
            <a:r>
              <a:rPr lang="en-US" dirty="0" err="1"/>
              <a:t>Professionalisering</a:t>
            </a:r>
            <a:r>
              <a:rPr lang="en-US" dirty="0"/>
              <a:t> door </a:t>
            </a:r>
            <a:r>
              <a:rPr lang="en-US" dirty="0" err="1"/>
              <a:t>een</a:t>
            </a:r>
            <a:r>
              <a:rPr lang="en-US" dirty="0"/>
              <a:t> </a:t>
            </a:r>
            <a:r>
              <a:rPr lang="en-US" dirty="0" err="1"/>
              <a:t>internationale</a:t>
            </a:r>
            <a:r>
              <a:rPr lang="en-US" dirty="0"/>
              <a:t> reis?</a:t>
            </a:r>
          </a:p>
        </p:txBody>
      </p:sp>
      <p:graphicFrame>
        <p:nvGraphicFramePr>
          <p:cNvPr id="4" name="Content Placeholder 3">
            <a:extLst>
              <a:ext uri="{FF2B5EF4-FFF2-40B4-BE49-F238E27FC236}">
                <a16:creationId xmlns:a16="http://schemas.microsoft.com/office/drawing/2014/main" id="{804BC4AD-1A03-9A87-D41B-1C694F518A5D}"/>
              </a:ext>
            </a:extLst>
          </p:cNvPr>
          <p:cNvGraphicFramePr>
            <a:graphicFrameLocks noGrp="1"/>
          </p:cNvGraphicFramePr>
          <p:nvPr>
            <p:ph idx="1"/>
            <p:extLst>
              <p:ext uri="{D42A27DB-BD31-4B8C-83A1-F6EECF244321}">
                <p14:modId xmlns:p14="http://schemas.microsoft.com/office/powerpoint/2010/main" val="307487441"/>
              </p:ext>
            </p:extLst>
          </p:nvPr>
        </p:nvGraphicFramePr>
        <p:xfrm>
          <a:off x="1184275" y="1641475"/>
          <a:ext cx="8637588" cy="4176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2055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FDFB941-6846-9642-C5B8-31EE16E9CDE8}"/>
              </a:ext>
            </a:extLst>
          </p:cNvPr>
          <p:cNvSpPr>
            <a:spLocks noGrp="1"/>
          </p:cNvSpPr>
          <p:nvPr>
            <p:ph type="title"/>
          </p:nvPr>
        </p:nvSpPr>
        <p:spPr>
          <a:xfrm>
            <a:off x="1184114" y="756541"/>
            <a:ext cx="8637751" cy="418057"/>
          </a:xfrm>
        </p:spPr>
        <p:txBody>
          <a:bodyPr/>
          <a:lstStyle/>
          <a:p>
            <a:r>
              <a:rPr lang="en-US" dirty="0"/>
              <a:t>Rooftop </a:t>
            </a:r>
            <a:r>
              <a:rPr lang="en-US" dirty="0" err="1"/>
              <a:t>overleg</a:t>
            </a:r>
            <a:r>
              <a:rPr lang="en-US" dirty="0"/>
              <a:t> </a:t>
            </a:r>
          </a:p>
        </p:txBody>
      </p:sp>
      <p:pic>
        <p:nvPicPr>
          <p:cNvPr id="7" name="Picture 6" descr="A group of people standing on a deck&#10;&#10;Description automatically generated">
            <a:extLst>
              <a:ext uri="{FF2B5EF4-FFF2-40B4-BE49-F238E27FC236}">
                <a16:creationId xmlns:a16="http://schemas.microsoft.com/office/drawing/2014/main" id="{6E83D111-A46F-D123-91BB-7961028A2602}"/>
              </a:ext>
            </a:extLst>
          </p:cNvPr>
          <p:cNvPicPr>
            <a:picLocks noChangeAspect="1"/>
          </p:cNvPicPr>
          <p:nvPr/>
        </p:nvPicPr>
        <p:blipFill rotWithShape="1">
          <a:blip r:embed="rId2">
            <a:extLst>
              <a:ext uri="{28A0092B-C50C-407E-A947-70E740481C1C}">
                <a14:useLocalDpi xmlns:a14="http://schemas.microsoft.com/office/drawing/2010/main" val="0"/>
              </a:ext>
            </a:extLst>
          </a:blip>
          <a:srcRect t="5056" r="-2" b="30482"/>
          <a:stretch/>
        </p:blipFill>
        <p:spPr>
          <a:xfrm>
            <a:off x="1184114" y="1576499"/>
            <a:ext cx="8637751" cy="4176000"/>
          </a:xfrm>
          <a:prstGeom prst="rect">
            <a:avLst/>
          </a:prstGeom>
          <a:noFill/>
        </p:spPr>
      </p:pic>
    </p:spTree>
    <p:extLst>
      <p:ext uri="{BB962C8B-B14F-4D97-AF65-F5344CB8AC3E}">
        <p14:creationId xmlns:p14="http://schemas.microsoft.com/office/powerpoint/2010/main" val="776813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A09333-6BF7-2E47-DA0A-714F2867F605}"/>
              </a:ext>
            </a:extLst>
          </p:cNvPr>
          <p:cNvSpPr>
            <a:spLocks noGrp="1"/>
          </p:cNvSpPr>
          <p:nvPr>
            <p:ph type="title"/>
          </p:nvPr>
        </p:nvSpPr>
        <p:spPr/>
        <p:txBody>
          <a:bodyPr/>
          <a:lstStyle/>
          <a:p>
            <a:r>
              <a:rPr lang="nl-NL" dirty="0"/>
              <a:t>Internationalisering voor lerarenopleiders</a:t>
            </a:r>
          </a:p>
        </p:txBody>
      </p:sp>
      <p:graphicFrame>
        <p:nvGraphicFramePr>
          <p:cNvPr id="6" name="Tijdelijke aanduiding voor inhoud 5">
            <a:extLst>
              <a:ext uri="{FF2B5EF4-FFF2-40B4-BE49-F238E27FC236}">
                <a16:creationId xmlns:a16="http://schemas.microsoft.com/office/drawing/2014/main" id="{94C9104C-7E34-44A4-798E-2D6CA363BF4B}"/>
              </a:ext>
            </a:extLst>
          </p:cNvPr>
          <p:cNvGraphicFramePr>
            <a:graphicFrameLocks noGrp="1"/>
          </p:cNvGraphicFramePr>
          <p:nvPr>
            <p:ph idx="1"/>
            <p:extLst>
              <p:ext uri="{D42A27DB-BD31-4B8C-83A1-F6EECF244321}">
                <p14:modId xmlns:p14="http://schemas.microsoft.com/office/powerpoint/2010/main" val="3162500796"/>
              </p:ext>
            </p:extLst>
          </p:nvPr>
        </p:nvGraphicFramePr>
        <p:xfrm>
          <a:off x="-1230800" y="965569"/>
          <a:ext cx="9943000" cy="5535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vak 6">
            <a:extLst>
              <a:ext uri="{FF2B5EF4-FFF2-40B4-BE49-F238E27FC236}">
                <a16:creationId xmlns:a16="http://schemas.microsoft.com/office/drawing/2014/main" id="{8EEC44AE-4EAA-C26E-5A1E-940DCF0808F5}"/>
              </a:ext>
            </a:extLst>
          </p:cNvPr>
          <p:cNvSpPr txBox="1"/>
          <p:nvPr/>
        </p:nvSpPr>
        <p:spPr>
          <a:xfrm>
            <a:off x="7504613" y="4317331"/>
            <a:ext cx="3385060" cy="1877437"/>
          </a:xfrm>
          <a:prstGeom prst="rect">
            <a:avLst/>
          </a:prstGeom>
          <a:solidFill>
            <a:schemeClr val="accent3">
              <a:lumMod val="20000"/>
              <a:lumOff val="80000"/>
            </a:schemeClr>
          </a:solidFill>
        </p:spPr>
        <p:txBody>
          <a:bodyPr wrap="square" lIns="0" tIns="0" rIns="0" bIns="0" rtlCol="0">
            <a:spAutoFit/>
          </a:bodyPr>
          <a:lstStyle/>
          <a:p>
            <a:r>
              <a:rPr lang="nl-NL" sz="1800" b="1" dirty="0">
                <a:latin typeface="Aptos" panose="020B0004020202020204" pitchFamily="34" charset="0"/>
              </a:rPr>
              <a:t>ICOMS:</a:t>
            </a:r>
          </a:p>
          <a:p>
            <a:pPr marL="285750" indent="-285750">
              <a:buFont typeface="Arial" panose="020B0604020202020204" pitchFamily="34" charset="0"/>
              <a:buChar char="•"/>
            </a:pPr>
            <a:r>
              <a:rPr lang="nl-NL" dirty="0">
                <a:latin typeface="Aptos" panose="020B0004020202020204" pitchFamily="34" charset="0"/>
              </a:rPr>
              <a:t>Taalvaardigheid</a:t>
            </a:r>
          </a:p>
          <a:p>
            <a:pPr marL="285750" indent="-285750">
              <a:buFont typeface="Arial" panose="020B0604020202020204" pitchFamily="34" charset="0"/>
              <a:buChar char="•"/>
            </a:pPr>
            <a:r>
              <a:rPr lang="nl-NL" sz="1800" dirty="0">
                <a:latin typeface="Aptos" panose="020B0004020202020204" pitchFamily="34" charset="0"/>
              </a:rPr>
              <a:t>Interculturele competentie</a:t>
            </a:r>
          </a:p>
          <a:p>
            <a:pPr marL="285750" indent="-285750">
              <a:buFont typeface="Arial" panose="020B0604020202020204" pitchFamily="34" charset="0"/>
              <a:buChar char="•"/>
            </a:pPr>
            <a:r>
              <a:rPr lang="nl-NL" dirty="0">
                <a:latin typeface="Aptos" panose="020B0004020202020204" pitchFamily="34" charset="0"/>
              </a:rPr>
              <a:t>Internationale betrokkenheid</a:t>
            </a:r>
          </a:p>
          <a:p>
            <a:pPr marL="285750" indent="-285750">
              <a:buFont typeface="Arial" panose="020B0604020202020204" pitchFamily="34" charset="0"/>
              <a:buChar char="•"/>
            </a:pPr>
            <a:r>
              <a:rPr lang="nl-NL" sz="1800" dirty="0">
                <a:latin typeface="Aptos" panose="020B0004020202020204" pitchFamily="34" charset="0"/>
              </a:rPr>
              <a:t>Persoonlijke groei</a:t>
            </a:r>
          </a:p>
          <a:p>
            <a:pPr marL="285750" indent="-285750">
              <a:buFont typeface="Arial" panose="020B0604020202020204" pitchFamily="34" charset="0"/>
              <a:buChar char="•"/>
            </a:pPr>
            <a:r>
              <a:rPr lang="nl-NL" dirty="0">
                <a:latin typeface="Aptos" panose="020B0004020202020204" pitchFamily="34" charset="0"/>
              </a:rPr>
              <a:t>Internationale vakkennis</a:t>
            </a:r>
          </a:p>
          <a:p>
            <a:r>
              <a:rPr lang="nl-NL" sz="1400" dirty="0" err="1">
                <a:solidFill>
                  <a:schemeClr val="accent3">
                    <a:lumMod val="60000"/>
                    <a:lumOff val="40000"/>
                  </a:schemeClr>
                </a:solidFill>
                <a:latin typeface="Aptos" panose="020B0004020202020204" pitchFamily="34" charset="0"/>
                <a:hlinkClick r:id="rId8">
                  <a:extLst>
                    <a:ext uri="{A12FA001-AC4F-418D-AE19-62706E023703}">
                      <ahyp:hlinkClr xmlns:ahyp="http://schemas.microsoft.com/office/drawing/2018/hyperlinkcolor" val="tx"/>
                    </a:ext>
                  </a:extLst>
                </a:hlinkClick>
              </a:rPr>
              <a:t>ICOMs</a:t>
            </a:r>
            <a:r>
              <a:rPr lang="nl-NL" sz="1400" dirty="0">
                <a:solidFill>
                  <a:schemeClr val="accent3">
                    <a:lumMod val="60000"/>
                    <a:lumOff val="40000"/>
                  </a:schemeClr>
                </a:solidFill>
                <a:latin typeface="Aptos" panose="020B0004020202020204" pitchFamily="34" charset="0"/>
                <a:hlinkClick r:id="rId8">
                  <a:extLst>
                    <a:ext uri="{A12FA001-AC4F-418D-AE19-62706E023703}">
                      <ahyp:hlinkClr xmlns:ahyp="http://schemas.microsoft.com/office/drawing/2018/hyperlinkcolor" val="tx"/>
                    </a:ext>
                  </a:extLst>
                </a:hlinkClick>
              </a:rPr>
              <a:t> • Internationale Competenties</a:t>
            </a:r>
            <a:endParaRPr lang="nl-NL" sz="1400" dirty="0">
              <a:solidFill>
                <a:schemeClr val="accent3">
                  <a:lumMod val="60000"/>
                  <a:lumOff val="40000"/>
                </a:schemeClr>
              </a:solidFill>
              <a:latin typeface="Aptos" panose="020B0004020202020204" pitchFamily="34" charset="0"/>
            </a:endParaRPr>
          </a:p>
        </p:txBody>
      </p:sp>
      <p:sp>
        <p:nvSpPr>
          <p:cNvPr id="8" name="Tekstvak 7">
            <a:extLst>
              <a:ext uri="{FF2B5EF4-FFF2-40B4-BE49-F238E27FC236}">
                <a16:creationId xmlns:a16="http://schemas.microsoft.com/office/drawing/2014/main" id="{29D926E1-2524-5D4B-0835-32D826999AE4}"/>
              </a:ext>
            </a:extLst>
          </p:cNvPr>
          <p:cNvSpPr txBox="1"/>
          <p:nvPr/>
        </p:nvSpPr>
        <p:spPr>
          <a:xfrm>
            <a:off x="8712200" y="2767680"/>
            <a:ext cx="3077308" cy="1384995"/>
          </a:xfrm>
          <a:prstGeom prst="rect">
            <a:avLst/>
          </a:prstGeom>
          <a:solidFill>
            <a:schemeClr val="accent3">
              <a:lumMod val="20000"/>
              <a:lumOff val="80000"/>
            </a:schemeClr>
          </a:solidFill>
        </p:spPr>
        <p:txBody>
          <a:bodyPr wrap="square" lIns="0" tIns="0" rIns="0" bIns="0" rtlCol="0">
            <a:spAutoFit/>
          </a:bodyPr>
          <a:lstStyle/>
          <a:p>
            <a:r>
              <a:rPr lang="nl-NL" b="1" dirty="0">
                <a:latin typeface="Aptos" panose="020B0004020202020204" pitchFamily="34" charset="0"/>
              </a:rPr>
              <a:t>Internationale competenties</a:t>
            </a:r>
          </a:p>
          <a:p>
            <a:pPr marL="285750" indent="-285750">
              <a:buFont typeface="Arial" panose="020B0604020202020204" pitchFamily="34" charset="0"/>
              <a:buChar char="•"/>
            </a:pPr>
            <a:r>
              <a:rPr lang="nl-NL" dirty="0">
                <a:latin typeface="Aptos" panose="020B0004020202020204" pitchFamily="34" charset="0"/>
              </a:rPr>
              <a:t>Interculturele competenties</a:t>
            </a:r>
          </a:p>
          <a:p>
            <a:pPr marL="285750" indent="-285750">
              <a:buFont typeface="Arial" panose="020B0604020202020204" pitchFamily="34" charset="0"/>
              <a:buChar char="•"/>
            </a:pPr>
            <a:r>
              <a:rPr lang="nl-NL" dirty="0">
                <a:latin typeface="Aptos" panose="020B0004020202020204" pitchFamily="34" charset="0"/>
              </a:rPr>
              <a:t>Internationale oriëntatie:</a:t>
            </a:r>
          </a:p>
          <a:p>
            <a:pPr marL="285750" indent="-285750">
              <a:buFont typeface="Arial" panose="020B0604020202020204" pitchFamily="34" charset="0"/>
              <a:buChar char="•"/>
            </a:pPr>
            <a:r>
              <a:rPr lang="nl-NL" dirty="0">
                <a:latin typeface="Aptos" panose="020B0004020202020204" pitchFamily="34" charset="0"/>
              </a:rPr>
              <a:t>Persoonlijke ontwikkeling</a:t>
            </a:r>
          </a:p>
          <a:p>
            <a:r>
              <a:rPr lang="nl-NL" sz="1400" dirty="0">
                <a:solidFill>
                  <a:schemeClr val="accent3">
                    <a:lumMod val="60000"/>
                    <a:lumOff val="40000"/>
                  </a:schemeClr>
                </a:solidFill>
                <a:latin typeface="Aptos" panose="020B0004020202020204" pitchFamily="34" charset="0"/>
                <a:hlinkClick r:id="rId9">
                  <a:extLst>
                    <a:ext uri="{A12FA001-AC4F-418D-AE19-62706E023703}">
                      <ahyp:hlinkClr xmlns:ahyp="http://schemas.microsoft.com/office/drawing/2018/hyperlinkcolor" val="tx"/>
                    </a:ext>
                  </a:extLst>
                </a:hlinkClick>
              </a:rPr>
              <a:t>Internationale competenties (nuffic.nl</a:t>
            </a:r>
            <a:r>
              <a:rPr lang="nl-NL" dirty="0">
                <a:solidFill>
                  <a:schemeClr val="accent3">
                    <a:lumMod val="60000"/>
                    <a:lumOff val="40000"/>
                  </a:schemeClr>
                </a:solidFill>
                <a:latin typeface="Aptos" panose="020B0004020202020204" pitchFamily="34" charset="0"/>
                <a:hlinkClick r:id="rId9">
                  <a:extLst>
                    <a:ext uri="{A12FA001-AC4F-418D-AE19-62706E023703}">
                      <ahyp:hlinkClr xmlns:ahyp="http://schemas.microsoft.com/office/drawing/2018/hyperlinkcolor" val="tx"/>
                    </a:ext>
                  </a:extLst>
                </a:hlinkClick>
              </a:rPr>
              <a:t>)</a:t>
            </a:r>
            <a:endParaRPr lang="nl-NL" dirty="0">
              <a:solidFill>
                <a:schemeClr val="accent3">
                  <a:lumMod val="60000"/>
                  <a:lumOff val="40000"/>
                </a:schemeClr>
              </a:solidFill>
              <a:latin typeface="Aptos" panose="020B0004020202020204" pitchFamily="34" charset="0"/>
            </a:endParaRPr>
          </a:p>
        </p:txBody>
      </p:sp>
      <p:sp>
        <p:nvSpPr>
          <p:cNvPr id="10" name="Tekstvak 9">
            <a:extLst>
              <a:ext uri="{FF2B5EF4-FFF2-40B4-BE49-F238E27FC236}">
                <a16:creationId xmlns:a16="http://schemas.microsoft.com/office/drawing/2014/main" id="{E9ADA942-8565-CE3D-ECCF-D58D7EF982F0}"/>
              </a:ext>
            </a:extLst>
          </p:cNvPr>
          <p:cNvSpPr txBox="1"/>
          <p:nvPr/>
        </p:nvSpPr>
        <p:spPr>
          <a:xfrm>
            <a:off x="6569753" y="1432060"/>
            <a:ext cx="3077308" cy="1231106"/>
          </a:xfrm>
          <a:prstGeom prst="rect">
            <a:avLst/>
          </a:prstGeom>
          <a:solidFill>
            <a:schemeClr val="accent3">
              <a:lumMod val="20000"/>
              <a:lumOff val="80000"/>
            </a:schemeClr>
          </a:solidFill>
        </p:spPr>
        <p:txBody>
          <a:bodyPr wrap="square">
            <a:spAutoFit/>
          </a:bodyPr>
          <a:lstStyle/>
          <a:p>
            <a:r>
              <a:rPr lang="nl-NL" b="1" dirty="0">
                <a:latin typeface="Aptos" panose="020B0004020202020204" pitchFamily="34" charset="0"/>
                <a:hlinkClick r:id="rId10">
                  <a:extLst>
                    <a:ext uri="{A12FA001-AC4F-418D-AE19-62706E023703}">
                      <ahyp:hlinkClr xmlns:ahyp="http://schemas.microsoft.com/office/drawing/2018/hyperlinkcolor" val="tx"/>
                    </a:ext>
                  </a:extLst>
                </a:hlinkClick>
              </a:rPr>
              <a:t>Waarom</a:t>
            </a:r>
          </a:p>
          <a:p>
            <a:r>
              <a:rPr lang="nl-NL" sz="1400" dirty="0">
                <a:solidFill>
                  <a:schemeClr val="accent3">
                    <a:lumMod val="60000"/>
                    <a:lumOff val="40000"/>
                  </a:schemeClr>
                </a:solidFill>
                <a:latin typeface="Aptos" panose="020B0004020202020204" pitchFamily="34" charset="0"/>
                <a:hlinkClick r:id="rId10">
                  <a:extLst>
                    <a:ext uri="{A12FA001-AC4F-418D-AE19-62706E023703}">
                      <ahyp:hlinkClr xmlns:ahyp="http://schemas.microsoft.com/office/drawing/2018/hyperlinkcolor" val="tx"/>
                    </a:ext>
                  </a:extLst>
                </a:hlinkClick>
              </a:rPr>
              <a:t>https://www.nuffic.nl/onderwerpen/onderzoek/redenen-om-te-internationaliseren</a:t>
            </a:r>
            <a:endParaRPr lang="nl-NL" sz="1400" dirty="0">
              <a:solidFill>
                <a:schemeClr val="accent3">
                  <a:lumMod val="60000"/>
                  <a:lumOff val="40000"/>
                </a:schemeClr>
              </a:solidFill>
              <a:latin typeface="Aptos" panose="020B0004020202020204" pitchFamily="34" charset="0"/>
            </a:endParaRPr>
          </a:p>
          <a:p>
            <a:endParaRPr lang="nl-NL" sz="1400" dirty="0">
              <a:solidFill>
                <a:schemeClr val="accent3">
                  <a:lumMod val="60000"/>
                  <a:lumOff val="40000"/>
                </a:schemeClr>
              </a:solidFill>
              <a:latin typeface="Aptos" panose="020B0004020202020204" pitchFamily="34" charset="0"/>
            </a:endParaRPr>
          </a:p>
        </p:txBody>
      </p:sp>
    </p:spTree>
    <p:extLst>
      <p:ext uri="{BB962C8B-B14F-4D97-AF65-F5344CB8AC3E}">
        <p14:creationId xmlns:p14="http://schemas.microsoft.com/office/powerpoint/2010/main" val="939749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a:extLst>
              <a:ext uri="{FF2B5EF4-FFF2-40B4-BE49-F238E27FC236}">
                <a16:creationId xmlns:a16="http://schemas.microsoft.com/office/drawing/2014/main" id="{66C9681B-A476-40F0-9412-99B98E06D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90" y="71495"/>
            <a:ext cx="6711735" cy="6858000"/>
          </a:xfrm>
          <a:prstGeom prst="rect">
            <a:avLst/>
          </a:prstGeom>
        </p:spPr>
      </p:pic>
      <p:sp>
        <p:nvSpPr>
          <p:cNvPr id="6" name="Rectangle 5">
            <a:extLst>
              <a:ext uri="{FF2B5EF4-FFF2-40B4-BE49-F238E27FC236}">
                <a16:creationId xmlns:a16="http://schemas.microsoft.com/office/drawing/2014/main" id="{242C2768-22C5-4269-9D27-CFDB20B9C31D}"/>
              </a:ext>
            </a:extLst>
          </p:cNvPr>
          <p:cNvSpPr/>
          <p:nvPr/>
        </p:nvSpPr>
        <p:spPr>
          <a:xfrm>
            <a:off x="-1" y="120091"/>
            <a:ext cx="1745673" cy="872984"/>
          </a:xfrm>
          <a:prstGeom prst="rect">
            <a:avLst/>
          </a:prstGeom>
          <a:solidFill>
            <a:srgbClr val="AAD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קבוצה 4">
            <a:extLst>
              <a:ext uri="{FF2B5EF4-FFF2-40B4-BE49-F238E27FC236}">
                <a16:creationId xmlns:a16="http://schemas.microsoft.com/office/drawing/2014/main" id="{A1CE91F5-3AFE-4E64-BC79-B1C325170F72}"/>
              </a:ext>
            </a:extLst>
          </p:cNvPr>
          <p:cNvGrpSpPr/>
          <p:nvPr/>
        </p:nvGrpSpPr>
        <p:grpSpPr>
          <a:xfrm>
            <a:off x="-395907" y="697364"/>
            <a:ext cx="12710489" cy="707758"/>
            <a:chOff x="6711735" y="556261"/>
            <a:chExt cx="6056146" cy="1175469"/>
          </a:xfrm>
        </p:grpSpPr>
        <p:sp>
          <p:nvSpPr>
            <p:cNvPr id="7" name="Rectangle 6">
              <a:extLst>
                <a:ext uri="{FF2B5EF4-FFF2-40B4-BE49-F238E27FC236}">
                  <a16:creationId xmlns:a16="http://schemas.microsoft.com/office/drawing/2014/main" id="{4E8FAEAC-EB38-45BF-A197-D539E1B98DB1}"/>
                </a:ext>
              </a:extLst>
            </p:cNvPr>
            <p:cNvSpPr/>
            <p:nvPr/>
          </p:nvSpPr>
          <p:spPr>
            <a:xfrm>
              <a:off x="7119256" y="557867"/>
              <a:ext cx="5072743" cy="803718"/>
            </a:xfrm>
            <a:prstGeom prst="rect">
              <a:avLst/>
            </a:prstGeom>
            <a:solidFill>
              <a:srgbClr val="065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US" sz="4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AF11F99-E3B9-43DB-BCE2-66C0EE325F76}"/>
                </a:ext>
              </a:extLst>
            </p:cNvPr>
            <p:cNvSpPr txBox="1"/>
            <p:nvPr/>
          </p:nvSpPr>
          <p:spPr>
            <a:xfrm>
              <a:off x="6711735" y="556261"/>
              <a:ext cx="6056146" cy="1175469"/>
            </a:xfrm>
            <a:prstGeom prst="rect">
              <a:avLst/>
            </a:prstGeom>
            <a:noFill/>
          </p:spPr>
          <p:txBody>
            <a:bodyPr wrap="square" rtlCol="0">
              <a:spAutoFit/>
            </a:bodyPr>
            <a:lstStyle/>
            <a:p>
              <a:pPr algn="ctr"/>
              <a:r>
                <a:rPr lang="en-US" sz="3999" b="1" dirty="0">
                  <a:solidFill>
                    <a:srgbClr val="FFFFFF"/>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lang="en-US" sz="3200" b="1" dirty="0">
                  <a:solidFill>
                    <a:srgbClr val="FFFFFF"/>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resilience: the same or another piece of cake ?</a:t>
              </a:r>
            </a:p>
          </p:txBody>
        </p:sp>
      </p:grpSp>
      <p:sp>
        <p:nvSpPr>
          <p:cNvPr id="2" name="TextBox 1">
            <a:extLst>
              <a:ext uri="{FF2B5EF4-FFF2-40B4-BE49-F238E27FC236}">
                <a16:creationId xmlns:a16="http://schemas.microsoft.com/office/drawing/2014/main" id="{C12F2BAA-25D7-497C-98BB-6EE3D28A58DC}"/>
              </a:ext>
            </a:extLst>
          </p:cNvPr>
          <p:cNvSpPr txBox="1"/>
          <p:nvPr/>
        </p:nvSpPr>
        <p:spPr>
          <a:xfrm>
            <a:off x="477062" y="1661032"/>
            <a:ext cx="6889218" cy="5278368"/>
          </a:xfrm>
          <a:prstGeom prst="rect">
            <a:avLst/>
          </a:prstGeom>
          <a:noFill/>
        </p:spPr>
        <p:txBody>
          <a:bodyPr wrap="square" rtlCol="1">
            <a:spAutoFit/>
          </a:bodyPr>
          <a:lstStyle/>
          <a:p>
            <a:pPr algn="just">
              <a:lnSpc>
                <a:spcPct val="150000"/>
              </a:lnSpc>
            </a:pPr>
            <a:r>
              <a:rPr lang="en-US" sz="1400" b="1" dirty="0"/>
              <a:t>COVID</a:t>
            </a:r>
            <a:r>
              <a:rPr lang="en-US" sz="1400" dirty="0"/>
              <a:t> </a:t>
            </a:r>
          </a:p>
          <a:p>
            <a:pPr algn="just">
              <a:lnSpc>
                <a:spcPct val="150000"/>
              </a:lnSpc>
            </a:pPr>
            <a:r>
              <a:rPr lang="en-US" sz="1400" dirty="0"/>
              <a:t>The </a:t>
            </a:r>
            <a:r>
              <a:rPr lang="en-US" sz="1400" b="1" dirty="0"/>
              <a:t>massive drop-out </a:t>
            </a:r>
            <a:r>
              <a:rPr lang="en-US" sz="1400" dirty="0"/>
              <a:t>of teachers and of students from the teacher training system</a:t>
            </a:r>
          </a:p>
          <a:p>
            <a:pPr algn="just">
              <a:lnSpc>
                <a:spcPct val="150000"/>
              </a:lnSpc>
            </a:pPr>
            <a:r>
              <a:rPr lang="en-US" sz="1400" dirty="0"/>
              <a:t>The </a:t>
            </a:r>
            <a:r>
              <a:rPr lang="en-US" sz="1400" b="1" dirty="0"/>
              <a:t>recurring emergencies in the State of Israel</a:t>
            </a:r>
          </a:p>
          <a:p>
            <a:pPr algn="just">
              <a:lnSpc>
                <a:spcPct val="150000"/>
              </a:lnSpc>
            </a:pPr>
            <a:r>
              <a:rPr lang="en-US" sz="1400" b="1" dirty="0"/>
              <a:t>In a planned methodical manner</a:t>
            </a:r>
            <a:r>
              <a:rPr lang="en-US" sz="1400" dirty="0"/>
              <a:t>, </a:t>
            </a:r>
            <a:r>
              <a:rPr lang="en-US" sz="1400" b="1" dirty="0"/>
              <a:t>common outline </a:t>
            </a:r>
            <a:r>
              <a:rPr lang="en-US" sz="1400" dirty="0"/>
              <a:t>and the </a:t>
            </a:r>
            <a:r>
              <a:rPr lang="en-US" sz="1400" b="1" dirty="0"/>
              <a:t>uniqueness</a:t>
            </a:r>
            <a:r>
              <a:rPr lang="en-US" sz="1400" dirty="0"/>
              <a:t> of each single institute.</a:t>
            </a:r>
          </a:p>
          <a:p>
            <a:pPr>
              <a:lnSpc>
                <a:spcPct val="150000"/>
              </a:lnSpc>
              <a:spcBef>
                <a:spcPts val="1200"/>
              </a:spcBef>
            </a:pPr>
            <a:endParaRPr lang="he-IL" sz="2400" dirty="0"/>
          </a:p>
          <a:p>
            <a:pPr>
              <a:lnSpc>
                <a:spcPct val="150000"/>
              </a:lnSpc>
              <a:spcBef>
                <a:spcPts val="1200"/>
              </a:spcBef>
            </a:pPr>
            <a:endParaRPr lang="en-US" sz="2400" dirty="0"/>
          </a:p>
          <a:p>
            <a:endParaRPr lang="he-IL" sz="2400" dirty="0"/>
          </a:p>
          <a:p>
            <a:pPr>
              <a:lnSpc>
                <a:spcPct val="150000"/>
              </a:lnSpc>
              <a:spcBef>
                <a:spcPts val="1200"/>
              </a:spcBef>
            </a:pPr>
            <a:endParaRPr lang="he-IL" sz="2400" dirty="0"/>
          </a:p>
          <a:p>
            <a:pPr>
              <a:lnSpc>
                <a:spcPct val="150000"/>
              </a:lnSpc>
              <a:spcBef>
                <a:spcPts val="1200"/>
              </a:spcBef>
            </a:pPr>
            <a:endParaRPr lang="en-US" sz="2400" dirty="0"/>
          </a:p>
          <a:p>
            <a:endParaRPr lang="he-IL" sz="2400" dirty="0"/>
          </a:p>
        </p:txBody>
      </p:sp>
      <p:pic>
        <p:nvPicPr>
          <p:cNvPr id="8" name="תמונה 7">
            <a:extLst>
              <a:ext uri="{FF2B5EF4-FFF2-40B4-BE49-F238E27FC236}">
                <a16:creationId xmlns:a16="http://schemas.microsoft.com/office/drawing/2014/main" id="{13BD64E6-A282-45D6-A80A-D2A862B0B91A}"/>
              </a:ext>
            </a:extLst>
          </p:cNvPr>
          <p:cNvPicPr>
            <a:picLocks noChangeAspect="1"/>
          </p:cNvPicPr>
          <p:nvPr/>
        </p:nvPicPr>
        <p:blipFill>
          <a:blip r:embed="rId3"/>
          <a:stretch>
            <a:fillRect/>
          </a:stretch>
        </p:blipFill>
        <p:spPr>
          <a:xfrm>
            <a:off x="173729" y="120091"/>
            <a:ext cx="1417962" cy="1154546"/>
          </a:xfrm>
          <a:prstGeom prst="ellipse">
            <a:avLst/>
          </a:prstGeom>
          <a:ln>
            <a:noFill/>
          </a:ln>
          <a:effectLst>
            <a:softEdge rad="112500"/>
          </a:effectLst>
        </p:spPr>
      </p:pic>
      <p:pic>
        <p:nvPicPr>
          <p:cNvPr id="3" name="Afbeelding 2">
            <a:extLst>
              <a:ext uri="{FF2B5EF4-FFF2-40B4-BE49-F238E27FC236}">
                <a16:creationId xmlns:a16="http://schemas.microsoft.com/office/drawing/2014/main" id="{8CEB5DBE-3148-8C8A-3F44-C0739498125C}"/>
              </a:ext>
            </a:extLst>
          </p:cNvPr>
          <p:cNvPicPr>
            <a:picLocks noChangeAspect="1"/>
          </p:cNvPicPr>
          <p:nvPr/>
        </p:nvPicPr>
        <p:blipFill>
          <a:blip r:embed="rId4"/>
          <a:stretch>
            <a:fillRect/>
          </a:stretch>
        </p:blipFill>
        <p:spPr>
          <a:xfrm>
            <a:off x="341040" y="3871110"/>
            <a:ext cx="1736317" cy="2492894"/>
          </a:xfrm>
          <a:prstGeom prst="rect">
            <a:avLst/>
          </a:prstGeom>
        </p:spPr>
      </p:pic>
      <p:pic>
        <p:nvPicPr>
          <p:cNvPr id="4" name="Afbeelding 3">
            <a:extLst>
              <a:ext uri="{FF2B5EF4-FFF2-40B4-BE49-F238E27FC236}">
                <a16:creationId xmlns:a16="http://schemas.microsoft.com/office/drawing/2014/main" id="{CE34109B-3275-439F-5EA3-0738B46F7C24}"/>
              </a:ext>
            </a:extLst>
          </p:cNvPr>
          <p:cNvPicPr>
            <a:picLocks noChangeAspect="1"/>
          </p:cNvPicPr>
          <p:nvPr/>
        </p:nvPicPr>
        <p:blipFill>
          <a:blip r:embed="rId5"/>
          <a:stretch>
            <a:fillRect/>
          </a:stretch>
        </p:blipFill>
        <p:spPr>
          <a:xfrm>
            <a:off x="9735191" y="3719411"/>
            <a:ext cx="2295272" cy="2608264"/>
          </a:xfrm>
          <a:prstGeom prst="rect">
            <a:avLst/>
          </a:prstGeom>
        </p:spPr>
      </p:pic>
      <p:pic>
        <p:nvPicPr>
          <p:cNvPr id="9" name="Afbeelding 8">
            <a:extLst>
              <a:ext uri="{FF2B5EF4-FFF2-40B4-BE49-F238E27FC236}">
                <a16:creationId xmlns:a16="http://schemas.microsoft.com/office/drawing/2014/main" id="{0535DFC3-5359-DE3F-2838-481E0C7D61D3}"/>
              </a:ext>
            </a:extLst>
          </p:cNvPr>
          <p:cNvPicPr>
            <a:picLocks noChangeAspect="1"/>
          </p:cNvPicPr>
          <p:nvPr/>
        </p:nvPicPr>
        <p:blipFill>
          <a:blip r:embed="rId6"/>
          <a:stretch>
            <a:fillRect/>
          </a:stretch>
        </p:blipFill>
        <p:spPr>
          <a:xfrm>
            <a:off x="2000850" y="3274271"/>
            <a:ext cx="2822693" cy="859611"/>
          </a:xfrm>
          <a:prstGeom prst="rect">
            <a:avLst/>
          </a:prstGeom>
        </p:spPr>
      </p:pic>
      <p:pic>
        <p:nvPicPr>
          <p:cNvPr id="11" name="Afbeelding 10">
            <a:extLst>
              <a:ext uri="{FF2B5EF4-FFF2-40B4-BE49-F238E27FC236}">
                <a16:creationId xmlns:a16="http://schemas.microsoft.com/office/drawing/2014/main" id="{1D7314D3-5C81-C151-DEC7-C4DD23DB24BF}"/>
              </a:ext>
            </a:extLst>
          </p:cNvPr>
          <p:cNvPicPr>
            <a:picLocks noChangeAspect="1"/>
          </p:cNvPicPr>
          <p:nvPr/>
        </p:nvPicPr>
        <p:blipFill>
          <a:blip r:embed="rId7"/>
          <a:stretch>
            <a:fillRect/>
          </a:stretch>
        </p:blipFill>
        <p:spPr>
          <a:xfrm>
            <a:off x="4884052" y="3238178"/>
            <a:ext cx="1310754" cy="1188823"/>
          </a:xfrm>
          <a:prstGeom prst="rect">
            <a:avLst/>
          </a:prstGeom>
        </p:spPr>
      </p:pic>
      <p:pic>
        <p:nvPicPr>
          <p:cNvPr id="12" name="Afbeelding 11">
            <a:extLst>
              <a:ext uri="{FF2B5EF4-FFF2-40B4-BE49-F238E27FC236}">
                <a16:creationId xmlns:a16="http://schemas.microsoft.com/office/drawing/2014/main" id="{21235CC4-EAD0-0736-14E8-0EEB740813C6}"/>
              </a:ext>
            </a:extLst>
          </p:cNvPr>
          <p:cNvPicPr>
            <a:picLocks noChangeAspect="1"/>
          </p:cNvPicPr>
          <p:nvPr/>
        </p:nvPicPr>
        <p:blipFill>
          <a:blip r:embed="rId8"/>
          <a:stretch>
            <a:fillRect/>
          </a:stretch>
        </p:blipFill>
        <p:spPr>
          <a:xfrm>
            <a:off x="6255315" y="4422738"/>
            <a:ext cx="1743607" cy="1499746"/>
          </a:xfrm>
          <a:prstGeom prst="rect">
            <a:avLst/>
          </a:prstGeom>
        </p:spPr>
      </p:pic>
      <p:pic>
        <p:nvPicPr>
          <p:cNvPr id="13" name="Afbeelding 12">
            <a:extLst>
              <a:ext uri="{FF2B5EF4-FFF2-40B4-BE49-F238E27FC236}">
                <a16:creationId xmlns:a16="http://schemas.microsoft.com/office/drawing/2014/main" id="{99A329B2-6FD8-81CF-5856-1B70B2BBBCC8}"/>
              </a:ext>
            </a:extLst>
          </p:cNvPr>
          <p:cNvPicPr>
            <a:picLocks noChangeAspect="1"/>
          </p:cNvPicPr>
          <p:nvPr/>
        </p:nvPicPr>
        <p:blipFill>
          <a:blip r:embed="rId9"/>
          <a:stretch>
            <a:fillRect/>
          </a:stretch>
        </p:blipFill>
        <p:spPr>
          <a:xfrm>
            <a:off x="8040624" y="4627176"/>
            <a:ext cx="1292464" cy="969348"/>
          </a:xfrm>
          <a:prstGeom prst="rect">
            <a:avLst/>
          </a:prstGeom>
        </p:spPr>
      </p:pic>
      <p:sp>
        <p:nvSpPr>
          <p:cNvPr id="14" name="Tekstvak 13">
            <a:extLst>
              <a:ext uri="{FF2B5EF4-FFF2-40B4-BE49-F238E27FC236}">
                <a16:creationId xmlns:a16="http://schemas.microsoft.com/office/drawing/2014/main" id="{40C8672C-FCA0-0A9D-7A8C-60AB3E4F7779}"/>
              </a:ext>
            </a:extLst>
          </p:cNvPr>
          <p:cNvSpPr txBox="1"/>
          <p:nvPr/>
        </p:nvSpPr>
        <p:spPr>
          <a:xfrm>
            <a:off x="4315697" y="6375498"/>
            <a:ext cx="4451343" cy="369332"/>
          </a:xfrm>
          <a:prstGeom prst="rect">
            <a:avLst/>
          </a:prstGeom>
          <a:noFill/>
        </p:spPr>
        <p:txBody>
          <a:bodyPr wrap="square" rtlCol="0">
            <a:spAutoFit/>
          </a:bodyPr>
          <a:lstStyle/>
          <a:p>
            <a:r>
              <a:rPr lang="nl-NL" dirty="0"/>
              <a:t>2023/2024 ….. ERASMUS + 2024/ …</a:t>
            </a:r>
          </a:p>
        </p:txBody>
      </p:sp>
      <p:pic>
        <p:nvPicPr>
          <p:cNvPr id="15" name="Afbeelding 14">
            <a:extLst>
              <a:ext uri="{FF2B5EF4-FFF2-40B4-BE49-F238E27FC236}">
                <a16:creationId xmlns:a16="http://schemas.microsoft.com/office/drawing/2014/main" id="{BBE7D19E-9FE5-D463-9F72-C3797E22C037}"/>
              </a:ext>
            </a:extLst>
          </p:cNvPr>
          <p:cNvPicPr>
            <a:picLocks noChangeAspect="1"/>
          </p:cNvPicPr>
          <p:nvPr/>
        </p:nvPicPr>
        <p:blipFill>
          <a:blip r:embed="rId10"/>
          <a:stretch>
            <a:fillRect/>
          </a:stretch>
        </p:blipFill>
        <p:spPr>
          <a:xfrm>
            <a:off x="2981207" y="5856478"/>
            <a:ext cx="1016717" cy="1073017"/>
          </a:xfrm>
          <a:prstGeom prst="rect">
            <a:avLst/>
          </a:prstGeom>
        </p:spPr>
      </p:pic>
      <p:pic>
        <p:nvPicPr>
          <p:cNvPr id="16" name="Afbeelding 15">
            <a:extLst>
              <a:ext uri="{FF2B5EF4-FFF2-40B4-BE49-F238E27FC236}">
                <a16:creationId xmlns:a16="http://schemas.microsoft.com/office/drawing/2014/main" id="{1C6D9F47-6117-AED6-5903-75F8806FF25E}"/>
              </a:ext>
            </a:extLst>
          </p:cNvPr>
          <p:cNvPicPr>
            <a:picLocks noChangeAspect="1"/>
          </p:cNvPicPr>
          <p:nvPr/>
        </p:nvPicPr>
        <p:blipFill>
          <a:blip r:embed="rId11"/>
          <a:stretch>
            <a:fillRect/>
          </a:stretch>
        </p:blipFill>
        <p:spPr>
          <a:xfrm>
            <a:off x="7257403" y="1541927"/>
            <a:ext cx="3009900" cy="2608264"/>
          </a:xfrm>
          <a:prstGeom prst="rect">
            <a:avLst/>
          </a:prstGeom>
        </p:spPr>
      </p:pic>
      <p:sp>
        <p:nvSpPr>
          <p:cNvPr id="17" name="Tekstvak 16">
            <a:extLst>
              <a:ext uri="{FF2B5EF4-FFF2-40B4-BE49-F238E27FC236}">
                <a16:creationId xmlns:a16="http://schemas.microsoft.com/office/drawing/2014/main" id="{984E385F-033D-6306-386C-5B79955A174E}"/>
              </a:ext>
            </a:extLst>
          </p:cNvPr>
          <p:cNvSpPr txBox="1"/>
          <p:nvPr/>
        </p:nvSpPr>
        <p:spPr>
          <a:xfrm>
            <a:off x="8925339" y="6392986"/>
            <a:ext cx="3105124" cy="369332"/>
          </a:xfrm>
          <a:prstGeom prst="rect">
            <a:avLst/>
          </a:prstGeom>
          <a:noFill/>
        </p:spPr>
        <p:txBody>
          <a:bodyPr wrap="square" rtlCol="0">
            <a:spAutoFit/>
          </a:bodyPr>
          <a:lstStyle/>
          <a:p>
            <a:r>
              <a:rPr lang="nl-NL" dirty="0"/>
              <a:t>Mansfield e.a. (2012)</a:t>
            </a:r>
          </a:p>
        </p:txBody>
      </p:sp>
    </p:spTree>
    <p:extLst>
      <p:ext uri="{BB962C8B-B14F-4D97-AF65-F5344CB8AC3E}">
        <p14:creationId xmlns:p14="http://schemas.microsoft.com/office/powerpoint/2010/main" val="462023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1B686-6327-F4E3-E412-0CE10B2BC7CF}"/>
              </a:ext>
            </a:extLst>
          </p:cNvPr>
          <p:cNvSpPr>
            <a:spLocks noGrp="1"/>
          </p:cNvSpPr>
          <p:nvPr>
            <p:ph type="title"/>
          </p:nvPr>
        </p:nvSpPr>
        <p:spPr/>
        <p:txBody>
          <a:bodyPr/>
          <a:lstStyle/>
          <a:p>
            <a:r>
              <a:rPr lang="nl-NL" dirty="0"/>
              <a:t>Uitwisseling tijdens een schoolbezoek</a:t>
            </a:r>
          </a:p>
        </p:txBody>
      </p:sp>
      <p:sp>
        <p:nvSpPr>
          <p:cNvPr id="3" name="Tekstvak 2">
            <a:extLst>
              <a:ext uri="{FF2B5EF4-FFF2-40B4-BE49-F238E27FC236}">
                <a16:creationId xmlns:a16="http://schemas.microsoft.com/office/drawing/2014/main" id="{E1E2C029-B4DB-2F15-887E-0E0C3A1E1CBE}"/>
              </a:ext>
            </a:extLst>
          </p:cNvPr>
          <p:cNvSpPr txBox="1"/>
          <p:nvPr/>
        </p:nvSpPr>
        <p:spPr>
          <a:xfrm>
            <a:off x="8789670" y="1217457"/>
            <a:ext cx="3040380" cy="307777"/>
          </a:xfrm>
          <a:prstGeom prst="rect">
            <a:avLst/>
          </a:prstGeom>
          <a:noFill/>
        </p:spPr>
        <p:txBody>
          <a:bodyPr wrap="square" lIns="0" tIns="0" rIns="0" bIns="0" rtlCol="0">
            <a:spAutoFit/>
          </a:bodyPr>
          <a:lstStyle/>
          <a:p>
            <a:r>
              <a:rPr lang="nl-NL" sz="2000" dirty="0"/>
              <a:t>Neve </a:t>
            </a:r>
            <a:r>
              <a:rPr lang="nl-NL" sz="2000" dirty="0" err="1"/>
              <a:t>Menakhem</a:t>
            </a:r>
            <a:r>
              <a:rPr lang="nl-NL" sz="2000" dirty="0"/>
              <a:t> School</a:t>
            </a:r>
            <a:endParaRPr lang="en-GB" sz="2000" dirty="0" err="1"/>
          </a:p>
        </p:txBody>
      </p:sp>
      <p:pic>
        <p:nvPicPr>
          <p:cNvPr id="1027" name="Picture 3">
            <a:extLst>
              <a:ext uri="{FF2B5EF4-FFF2-40B4-BE49-F238E27FC236}">
                <a16:creationId xmlns:a16="http://schemas.microsoft.com/office/drawing/2014/main" id="{BB02C4BF-E67B-F033-3538-BA6C4269A4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78"/>
          <a:stretch/>
        </p:blipFill>
        <p:spPr bwMode="auto">
          <a:xfrm>
            <a:off x="8626704" y="1897121"/>
            <a:ext cx="3121842" cy="306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0D4AAEBB-4E4E-EF87-9961-23A7EC4042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75"/>
          <a:stretch/>
        </p:blipFill>
        <p:spPr bwMode="auto">
          <a:xfrm>
            <a:off x="1184113" y="4078314"/>
            <a:ext cx="3552419" cy="216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0CE0BC96-74F9-1AF7-3A1D-9FF57EFA4E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86" t="15548"/>
          <a:stretch/>
        </p:blipFill>
        <p:spPr bwMode="auto">
          <a:xfrm>
            <a:off x="5375462" y="1573866"/>
            <a:ext cx="2775276" cy="423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6D4F38FD-4394-3ACE-3087-3F38FC6471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279" b="13537"/>
          <a:stretch/>
        </p:blipFill>
        <p:spPr bwMode="auto">
          <a:xfrm rot="16200000">
            <a:off x="1631531" y="875550"/>
            <a:ext cx="2657585" cy="355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339051"/>
      </p:ext>
    </p:extLst>
  </p:cSld>
  <p:clrMapOvr>
    <a:masterClrMapping/>
  </p:clrMapOvr>
</p:sld>
</file>

<file path=ppt/theme/theme1.xml><?xml version="1.0" encoding="utf-8"?>
<a:theme xmlns:a="http://schemas.openxmlformats.org/drawingml/2006/main" name="Huisstijl">
  <a:themeElements>
    <a:clrScheme name="Kleuren Velon">
      <a:dk1>
        <a:srgbClr val="000000"/>
      </a:dk1>
      <a:lt1>
        <a:srgbClr val="FFFFFF"/>
      </a:lt1>
      <a:dk2>
        <a:srgbClr val="000000"/>
      </a:dk2>
      <a:lt2>
        <a:srgbClr val="FFFFFF"/>
      </a:lt2>
      <a:accent1>
        <a:srgbClr val="1D3C6E"/>
      </a:accent1>
      <a:accent2>
        <a:srgbClr val="FBBB21"/>
      </a:accent2>
      <a:accent3>
        <a:srgbClr val="5C2779"/>
      </a:accent3>
      <a:accent4>
        <a:srgbClr val="91C67C"/>
      </a:accent4>
      <a:accent5>
        <a:srgbClr val="878787"/>
      </a:accent5>
      <a:accent6>
        <a:srgbClr val="1D3C6E"/>
      </a:accent6>
      <a:hlink>
        <a:srgbClr val="000000"/>
      </a:hlink>
      <a:folHlink>
        <a:srgbClr val="000000"/>
      </a:folHlink>
    </a:clrScheme>
    <a:fontScheme name="Lettertypen Vel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Presentatie Velon" id="{1DEFC79A-3D18-4FF6-8A56-2543A10DCE51}" vid="{0ED1E02F-3500-4312-BC58-FA0CDE395F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677</Words>
  <Application>Microsoft Office PowerPoint</Application>
  <PresentationFormat>Breedbeeld</PresentationFormat>
  <Paragraphs>97</Paragraphs>
  <Slides>12</Slides>
  <Notes>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vt:i4>
      </vt:variant>
    </vt:vector>
  </HeadingPairs>
  <TitlesOfParts>
    <vt:vector size="19" baseType="lpstr">
      <vt:lpstr>Aptos</vt:lpstr>
      <vt:lpstr>Arial</vt:lpstr>
      <vt:lpstr>Buenos Aires</vt:lpstr>
      <vt:lpstr>Calibri</vt:lpstr>
      <vt:lpstr>Segoe UI</vt:lpstr>
      <vt:lpstr>Wingdings</vt:lpstr>
      <vt:lpstr>Huisstijl</vt:lpstr>
      <vt:lpstr>Internationalisering: over het muurtje kijken bij het opleiden van leraren en lerarenopleiders </vt:lpstr>
      <vt:lpstr>Opzet workshop </vt:lpstr>
      <vt:lpstr>PowerPoint-presentatie</vt:lpstr>
      <vt:lpstr>Aanleiding </vt:lpstr>
      <vt:lpstr>Professionalisering door een internationale reis?</vt:lpstr>
      <vt:lpstr>Rooftop overleg </vt:lpstr>
      <vt:lpstr>Internationalisering voor lerarenopleiders</vt:lpstr>
      <vt:lpstr>PowerPoint-presentatie</vt:lpstr>
      <vt:lpstr>Uitwisseling tijdens een schoolbezoek</vt:lpstr>
      <vt:lpstr>PLCs</vt:lpstr>
      <vt:lpstr>Rooftop overleg </vt:lpstr>
      <vt:lpstr>Wrap-Up en vervolgstappen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Internationalisering: over het muurtje kijken bij het opleiden van leraren en lerarenopleiders</dc:title>
  <dc:creator>Helma Oolbekkink-Marchand</dc:creator>
  <cp:lastModifiedBy>Wilma van Veen</cp:lastModifiedBy>
  <cp:revision>4</cp:revision>
  <dcterms:created xsi:type="dcterms:W3CDTF">2023-11-01T15:54:03Z</dcterms:created>
  <dcterms:modified xsi:type="dcterms:W3CDTF">2023-11-20T07:50:25Z</dcterms:modified>
</cp:coreProperties>
</file>