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4" r:id="rId2"/>
    <p:sldId id="2820" r:id="rId3"/>
    <p:sldId id="2846" r:id="rId4"/>
    <p:sldId id="2847" r:id="rId5"/>
    <p:sldId id="2849" r:id="rId6"/>
    <p:sldId id="2853" r:id="rId7"/>
    <p:sldId id="2760" r:id="rId8"/>
    <p:sldId id="2852" r:id="rId9"/>
    <p:sldId id="2710" r:id="rId10"/>
    <p:sldId id="2858" r:id="rId11"/>
    <p:sldId id="2854" r:id="rId12"/>
    <p:sldId id="1572" r:id="rId13"/>
    <p:sldId id="2856" r:id="rId14"/>
    <p:sldId id="1593" r:id="rId15"/>
    <p:sldId id="2857" r:id="rId16"/>
    <p:sldId id="2859" r:id="rId17"/>
    <p:sldId id="284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2C94F-0149-4D9B-BA0E-2028537AA1D7}" v="137" dt="2023-11-09T13:00:4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70391" autoAdjust="0"/>
  </p:normalViewPr>
  <p:slideViewPr>
    <p:cSldViewPr snapToGrid="0">
      <p:cViewPr varScale="1">
        <p:scale>
          <a:sx n="47" d="100"/>
          <a:sy n="47" d="100"/>
        </p:scale>
        <p:origin x="1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0,'7'1,"-1"0,1 1,-1-1,0 2,0-1,0 0,7 5,6 2,46 17,-58-23,0-1,-1 0,0-1,1 0,0 0,0 0,0-1,8 0,-15 0,17-1,-7 1,-1 0,0 0,0 1,1-1,-1 2,10 2,-15-2,1-1,-2 2,1-2,0 1,0 1,-1-1,5 4,-7-5,1 1,-1-1,1 1,-1-1,0 2,1-2,-2 1,2 0,-1 0,-1 0,1 0,0-1,-1 2,1-1,-1 0,0 0,0 2,0 1,0-2,1 1,-1 0,1 0,0-1,0 1,0 0,0 0,1-1,-1 0,5 7,-4-7,0-1,0 1,1-1,-1-1,0 2,1-1,-1-1,1 1,0-1,0 1,0-1,0 0,0 0,0 0,3 1,6-1,-9-1,0 0,0 1,0 0,0-1,-1 1,1-1,-1 2,3 0,-4-2,-1 1,0-1,0 1,0-1,0 0,0 0,1 1,-1-1,0 1,0-1,0 0,0 1,-1-1,1 0,0 0,0 1,0-1,0 1,0-1,0 1,-1-1,1 0,0 0,0 0,0 1,0-1,0 0,-1 1,1-1,-1 1,-9 10,8-10,-11 12,8-8,1-1,-1 1,1 1,-1-1,-3 7,7-11,0 1,1-1,-1 1,0-1,1 1,-1-1,1 1,0 0,0 0,0-1,0 1,0-1,0 1,0 0,0-1,0 1,1-1,-1 1,1 0,0 0,-1-1,0 1,2-1,-1 0,-1 0,3 2,-1 0,0 0,0 0,0 0,-1 0,1 0,-1 0,1 0,-1 0,0 1,0-1,0 1,-1-1,0 1,1-1,-1 0,0 1,-1 6,-2 9,1-12,1-1,1 1,-1 0,1-1,-1 0,3 8,-2-12,1 0,0 1,0 0,0-1,1 0,-1 0,1 0,-1 0,1 0,-1 0,1 0,4 3,27 18,-30-21,0 0,0 1,0-1,-1 1,0-1,1 1,-1 0,0 0,2 4,-1-4,-1 1,0-1,0 0,1 0,0 0,3 3,-3-4,-1-1,0 2,0-2,0 1,0 1,0-2,-1 1,1 1,-1 0,1-1,-1 0,0 0,0 1,0 0,0 0,0 0,-1-1,0 1,1-1,-1 1,0 0,0-1,0 5,-1 0,-1 0,0-1,0 0,-1 1,1-1,-1 0,-1 0,-5 8,4-4,-1 1,1 0,-4 12,-2 3,7-5,3-19,1 1,-1-1,1 0,0 1,-1 0,-1-1,2 0,-3 4,-3 3,-10 16,15-24,1 0,-1 1,1-2,0 2,-1-1,1 1,-1-1,1 1,0-1,0 1,0-1,0 0,0 1,0-1,1 1,0 1,-1-3,0 1,0 0,0 0,1-1,-1 1,0 0,0 0,0-1,0 1,0 0,0 0,0-1,0 2,0-1,0-1,0 1,-1 0,1 0,0-1,0 1,0 0,-1-1,1 1,-1-1,1 1,-1 0,1 0,-2 0,0 1,-1 0,0-1,0 1,0-1,0 0,-3 1,-15 7,19-8,2 0,-1 0,0-1,0 1,0 0,0 0,0-1,1 1,-1 0,0 0,0 0,1 0,0 0,-1 0,0 2,0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47,'131'2,"134"-4,-263 2,-1 0,1 0,-2 0,2 0,-1 0,0-1,1 1,-1-1,0 0,0 1,0 0,1-1,-2 0,1 0,1 0,-2 0,1 0,0 1,1-3,1-1,-1 0,0 0,0 0,2-6,-4 8,3-5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0,'7'1,"-1"0,1 1,-1-1,0 2,0-1,0 0,7 5,6 2,46 17,-58-23,0-1,-1 0,0-1,1 0,0 0,0 0,0-1,8 0,-15 0,17-1,-7 1,-1 0,0 0,0 1,1-1,-1 2,10 2,-15-2,1-1,-2 2,1-2,0 1,0 1,-1-1,5 4,-7-5,1 1,-1-1,1 1,-1-1,0 2,1-2,-2 1,2 0,-1 0,-1 0,1 0,0-1,-1 2,1-1,-1 0,0 0,0 2,0 1,0-2,1 1,-1 0,1 0,0-1,0 1,0 0,0 0,1-1,-1 0,5 7,-4-7,0-1,0 1,1-1,-1-1,0 2,1-1,-1-1,1 1,0-1,0 1,0-1,0 0,0 0,0 0,3 1,6-1,-9-1,0 0,0 1,0 0,0-1,-1 1,1-1,-1 2,3 0,-4-2,-1 1,0-1,0 1,0-1,0 0,0 0,1 1,-1-1,0 1,0-1,0 0,0 1,-1-1,1 0,0 0,0 1,0-1,0 1,0-1,0 1,-1-1,1 0,0 0,0 0,0 1,0-1,0 0,-1 1,1-1,-1 1,-9 10,8-10,-11 12,8-8,1-1,-1 1,1 1,-1-1,-3 7,7-11,0 1,1-1,-1 1,0-1,1 1,-1-1,1 1,0 0,0 0,0-1,0 1,0-1,0 1,0 0,0-1,0 1,1-1,-1 1,1 0,0 0,-1-1,0 1,2-1,-1 0,-1 0,3 2,-1 0,0 0,0 0,0 0,-1 0,1 0,-1 0,1 0,-1 0,0 1,0-1,0 1,-1-1,0 1,1-1,-1 0,0 1,-1 6,-2 9,1-12,1-1,1 1,-1 0,1-1,-1 0,3 8,-2-12,1 0,0 1,0 0,0-1,1 0,-1 0,1 0,-1 0,1 0,-1 0,1 0,4 3,27 18,-30-21,0 0,0 1,0-1,-1 1,0-1,1 1,-1 0,0 0,2 4,-1-4,-1 1,0-1,0 0,1 0,0 0,3 3,-3-4,-1-1,0 2,0-2,0 1,0 1,0-2,-1 1,1 1,-1 0,1-1,-1 0,0 0,0 1,0 0,0 0,0 0,-1-1,0 1,1-1,-1 1,0 0,0-1,0 5,-1 0,-1 0,0-1,0 0,-1 1,1-1,-1 0,-1 0,-5 8,4-4,-1 1,1 0,-4 12,-2 3,7-5,3-19,1 1,-1-1,1 0,0 1,-1 0,-1-1,2 0,-3 4,-3 3,-10 16,15-24,1 0,-1 1,1-2,0 2,-1-1,1 1,-1-1,1 1,0-1,0 1,0-1,0 0,0 1,0-1,1 1,0 1,-1-3,0 1,0 0,0 0,1-1,-1 1,0 0,0 0,0-1,0 1,0 0,0 0,0-1,0 2,0-1,0-1,0 1,-1 0,1 0,0-1,0 1,0 0,-1-1,1 1,-1-1,1 1,-1 0,1 0,-2 0,0 1,-1 0,0-1,0 1,0-1,0 0,-3 1,-15 7,19-8,2 0,-1 0,0-1,0 1,0 0,0 0,0-1,1 1,-1 0,0 0,0 0,1 0,0 0,-1 0,0 2,0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3337 1408,'7'0,"-1"1,1 0,0 0,-1 0,1 2,11 3,-7 0,0 0,18 12,-25-16,-1 1,0 0,0 0,-1 0,1 0,0 0,-1 1,2 4,-3-7,1 2,-2-2,1 1,0 0,0 0,-1 0,0 0,1 0,-1 0,0 0,0 0,0 0,0 0,0 0,0 0,-1 0,0 4,-9 17,8-15,-1-1,0 1,-1-2,0 2,1-1,-2-1,1 0,-2 0,-6 8,9-11,0 0,0 1,0-1,0 0,0 1,1 0,0 0,0 0,0 0,-2 6,1 3,0 0,-1 15,0-1,-1-6,-11 30,15-48,0 0,-1 0,1 0,-1 0,1 0,-1 0,0-1,0 1,0-1,-1 0,1 1,-1-1,-2 2,-3 0,1 0,-1 0,-12 3,-11 6,29-12,0 0,0 1,-1 0,1-1,-3 4,3-3,1 0,-1-1,0 1,0-1,0 1,0-1,0 0,-3 1,-17 6,5-2,2-1,-1 2,0 0,-20 13,29-15,-8 6,0-1,0 0,-1-1,-1-1,-21 7,30-12,-2 0,0 0,1-1,-1 0,-14 1,22-3,1 0,0 0,0-1,-1 1,1-1,-1 1,1-1,0 1,-1 0,1-1,0 0,0 0,0 0,-2-1,-15-19,3 5,10 11,-1 0,0 1,0-1,-11-4,6 0,10 8,0 1,1-2,-1 1,0 1,0-1,0 0,0 0,0 1,0-1,-1 1,-1-2,-26-7,17 6,-1-1,-24-4,22 6,0 1,0 1,0 0,0 0,0 1,-29 7,-35 7,76-14,1 0,-1 0,1 0,0 1,0-1,0 1,0-1,-3 4,-9 5,-63 25,70-32,0 0,1 0,-2-1,1 0,0 0,-1-1,-12 1,-2-1,-29-2,15-2,29 3,-1-2,1 1,-15-6,-2 0,-19-2,-76-5,44 10,70 3,0 1,1-2,-1 1,0-1,1 1,-9-5,8 3,1 1,-1 0,1 0,-1 0,0 1,-10-2,-11 2,-39 2,59 0,-1 1,0 0,1-1,0 2,-12 6,-13 3,-6-3,26-6,0-1,1 1,-16 7,15-6,-1 1,0-2,0 0,-21 3,-50 0,-79-6,150-1,-1-1,1 0,-18-7,-3 1,-77-21,104 26,-24-6,21 5,0 0,-1 2,-14-3,-25-4,30 7,-1 1,-29 2,9 0,31-1,-1 0,0-1,1 0,0-1,-14-3,-23-6,37 10,-1-1,0-1,0 0,1 0,-18-8,17 6,-1 0,-1 1,-18-6,-7-1,32 9,2 0,-1 0,-1 0,-4-5,6 5,0 0,0 0,0 0,0 0,0 1,0-1,-7-1,8 2,1 1,-1 0,2 0,-2 0,1-1,-1 0,1 1,-1-1,1 1,0-1,-1 0,1 0,0 0,0 0,0 0,-1 0,2 0,-1 0,-1-1,2 1,-1 0,-1-2,-1-2,-2-1,0 0,-5-3,6 5,0 0,-1 0,2-1,-1 1,-4-10,-34-64,32 56,0 1,2-2,-9-33,6-9,7 37,-10-34,-8 4,2 11,18 42,0 1,0 0,0 0,0 0,-1 1,0-1,0 0,0 0,-3-2,0 0,4 3,0 0,0 0,0 0,0 0,0 0,1-1,-1 1,0-6,-6-30,3 16,-1 0,-13-35,18 55,-5-16,1-1,-3-25,4 21,-7-24,2 25,6 19,2 0,-1-1,0 1,0-7,1 9,1 0,0 0,0-1,0 1,1 0,-1 0,1-1,-1 2,0-1,1-1,0 1,2-3,58-106,-58 103,0 0,0 1,-2-2,1 1,1-11,0 2,3-57,-6 73,1 0,-1 1,1-1,-1 0,1 0,-1 1,0-1,1 0,0 0,0 1,-1 0,1-1,-1 0,1 0,0 1,-1 0,3-1,15-9,-5 5,-5 0,-1 0,1-1,-2 1,1-1,-1-1,11-12,-13 12,1-1,-2-1,1 1,3-14,-3 10,0-5,-4 15,0 0,0 0,1 0,-1 0,1 0,-1 1,1-2,0 2,0-1,-1 0,2 1,-1-1,2-2,2-2,-1 0,1 0,-1 0,-1 0,6-11,-6 10,0 1,0 0,1 0,1 0,4-7,-7 11,0 1,0 0,-1 0,1 0,0 0,0 0,0 0,4-1,9-4,5-12,-5 4,-11 11,2 0,-1 1,0 0,0-1,1 2,-1-1,1 1,-1-1,7 1,23-7,-3-6,-27 12,0-1,0 1,0-1,0 2,1-1,-1 1,0-1,0 2,1-1,0 0,-1 1,0 0,6 1,10 2,43 1,-61-4,0 0,0 1,1 0,-1 0,0-1,0 2,0-1,5 3,-5-2,1 0,0-1,-1 1,1-1,6 2,2-3,0 1,0 0,-1-2,20-2,44-13,-16 3,-47 11,0 1,0 0,0 1,13 2,-22-2,0 1,0 0,0 0,0 0,0 1,0-1,-1 1,1 0,-1-1,1 2,3 1,-3-1,0-1,0 1,0 0,0-2,1 1,6 3,-3-3,4 2,-1-1,2 0,-2-1,1 0,16 0,-9-2,42-2,-54 1,0 0,0 0,0 0,0-1,0 0,0 0,7-4,-10 4,0-1,0 1,-1 0,1-1,0 0,-1 0,0 1,3-5,9-11,10-8,2-1,28-36,-52 59,0 0,-1 1,1-1,-1 0,1 0,-1 0,0 0,0 0,-1 0,1 0,-1 0,0-7,0 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47,'131'2,"134"-4,-263 2,-1 0,1 0,-2 0,2 0,-1 0,0-1,1 1,-1-1,0 0,0 1,0 0,1-1,-2 0,1 0,1 0,-2 0,1 0,0 1,1-3,1-1,-1 0,0 0,0 0,2-6,-4 8,3-5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3337 1408,'7'0,"-1"1,1 0,0 0,-1 0,1 2,11 3,-7 0,0 0,18 12,-25-16,-1 1,0 0,0 0,-1 0,1 0,0 0,-1 1,2 4,-3-7,1 2,-2-2,1 1,0 0,0 0,-1 0,0 0,1 0,-1 0,0 0,0 0,0 0,0 0,0 0,0 0,-1 0,0 4,-9 17,8-15,-1-1,0 1,-1-2,0 2,1-1,-2-1,1 0,-2 0,-6 8,9-11,0 0,0 1,0-1,0 0,0 1,1 0,0 0,0 0,0 0,-2 6,1 3,0 0,-1 15,0-1,-1-6,-11 30,15-48,0 0,-1 0,1 0,-1 0,1 0,-1 0,0-1,0 1,0-1,-1 0,1 1,-1-1,-2 2,-3 0,1 0,-1 0,-12 3,-11 6,29-12,0 0,0 1,-1 0,1-1,-3 4,3-3,1 0,-1-1,0 1,0-1,0 1,0-1,0 0,-3 1,-17 6,5-2,2-1,-1 2,0 0,-20 13,29-15,-8 6,0-1,0 0,-1-1,-1-1,-21 7,30-12,-2 0,0 0,1-1,-1 0,-14 1,22-3,1 0,0 0,0-1,-1 1,1-1,-1 1,1-1,0 1,-1 0,1-1,0 0,0 0,0 0,-2-1,-15-19,3 5,10 11,-1 0,0 1,0-1,-11-4,6 0,10 8,0 1,1-2,-1 1,0 1,0-1,0 0,0 0,0 1,0-1,-1 1,-1-2,-26-7,17 6,-1-1,-24-4,22 6,0 1,0 1,0 0,0 0,0 1,-29 7,-35 7,76-14,1 0,-1 0,1 0,0 1,0-1,0 1,0-1,-3 4,-9 5,-63 25,70-32,0 0,1 0,-2-1,1 0,0 0,-1-1,-12 1,-2-1,-29-2,15-2,29 3,-1-2,1 1,-15-6,-2 0,-19-2,-76-5,44 10,70 3,0 1,1-2,-1 1,0-1,1 1,-9-5,8 3,1 1,-1 0,1 0,-1 0,0 1,-10-2,-11 2,-39 2,59 0,-1 1,0 0,1-1,0 2,-12 6,-13 3,-6-3,26-6,0-1,1 1,-16 7,15-6,-1 1,0-2,0 0,-21 3,-50 0,-79-6,150-1,-1-1,1 0,-18-7,-3 1,-77-21,104 26,-24-6,21 5,0 0,-1 2,-14-3,-25-4,30 7,-1 1,-29 2,9 0,31-1,-1 0,0-1,1 0,0-1,-14-3,-23-6,37 10,-1-1,0-1,0 0,1 0,-18-8,17 6,-1 0,-1 1,-18-6,-7-1,32 9,2 0,-1 0,-1 0,-4-5,6 5,0 0,0 0,0 0,0 0,0 1,0-1,-7-1,8 2,1 1,-1 0,2 0,-2 0,1-1,-1 0,1 1,-1-1,1 1,0-1,-1 0,1 0,0 0,0 0,0 0,-1 0,2 0,-1 0,-1-1,2 1,-1 0,-1-2,-1-2,-2-1,0 0,-5-3,6 5,0 0,-1 0,2-1,-1 1,-4-10,-34-64,32 56,0 1,2-2,-9-33,6-9,7 37,-10-34,-8 4,2 11,18 42,0 1,0 0,0 0,0 0,-1 1,0-1,0 0,0 0,-3-2,0 0,4 3,0 0,0 0,0 0,0 0,0 0,1-1,-1 1,0-6,-6-30,3 16,-1 0,-13-35,18 55,-5-16,1-1,-3-25,4 21,-7-24,2 25,6 19,2 0,-1-1,0 1,0-7,1 9,1 0,0 0,0-1,0 1,1 0,-1 0,1-1,-1 2,0-1,1-1,0 1,2-3,58-106,-58 103,0 0,0 1,-2-2,1 1,1-11,0 2,3-57,-6 73,1 0,-1 1,1-1,-1 0,1 0,-1 1,0-1,1 0,0 0,0 1,-1 0,1-1,-1 0,1 0,0 1,-1 0,3-1,15-9,-5 5,-5 0,-1 0,1-1,-2 1,1-1,-1-1,11-12,-13 12,1-1,-2-1,1 1,3-14,-3 10,0-5,-4 15,0 0,0 0,1 0,-1 0,1 0,-1 1,1-2,0 2,0-1,-1 0,2 1,-1-1,2-2,2-2,-1 0,1 0,-1 0,-1 0,6-11,-6 10,0 1,0 0,1 0,1 0,4-7,-7 11,0 1,0 0,-1 0,1 0,0 0,0 0,0 0,4-1,9-4,5-12,-5 4,-11 11,2 0,-1 1,0 0,0-1,1 2,-1-1,1 1,-1-1,7 1,23-7,-3-6,-27 12,0-1,0 1,0-1,0 2,1-1,-1 1,0-1,0 2,1-1,0 0,-1 1,0 0,6 1,10 2,43 1,-61-4,0 0,0 1,1 0,-1 0,0-1,0 2,0-1,5 3,-5-2,1 0,0-1,-1 1,1-1,6 2,2-3,0 1,0 0,-1-2,20-2,44-13,-16 3,-47 11,0 1,0 0,0 1,13 2,-22-2,0 1,0 0,0 0,0 0,0 1,0-1,-1 1,1 0,-1-1,1 2,3 1,-3-1,0-1,0 1,0 0,0-2,1 1,6 3,-3-3,4 2,-1-1,2 0,-2-1,1 0,16 0,-9-2,42-2,-54 1,0 0,0 0,0 0,0-1,0 0,0 0,7-4,-10 4,0-1,0 1,-1 0,1-1,0 0,-1 0,0 1,3-5,9-11,10-8,2-1,28-36,-52 59,0 0,-1 1,1-1,-1 0,1 0,-1 0,0 0,0 0,-1 0,1 0,-1 0,0-7,0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0,'7'1,"-1"0,1 1,-1-1,0 2,0-1,0 0,7 5,6 2,46 17,-58-23,0-1,-1 0,0-1,1 0,0 0,0 0,0-1,8 0,-15 0,17-1,-7 1,-1 0,0 0,0 1,1-1,-1 2,10 2,-15-2,1-1,-2 2,1-2,0 1,0 1,-1-1,5 4,-7-5,1 1,-1-1,1 1,-1-1,0 2,1-2,-2 1,2 0,-1 0,-1 0,1 0,0-1,-1 2,1-1,-1 0,0 0,0 2,0 1,0-2,1 1,-1 0,1 0,0-1,0 1,0 0,0 0,1-1,-1 0,5 7,-4-7,0-1,0 1,1-1,-1-1,0 2,1-1,-1-1,1 1,0-1,0 1,0-1,0 0,0 0,0 0,3 1,6-1,-9-1,0 0,0 1,0 0,0-1,-1 1,1-1,-1 2,3 0,-4-2,-1 1,0-1,0 1,0-1,0 0,0 0,1 1,-1-1,0 1,0-1,0 0,0 1,-1-1,1 0,0 0,0 1,0-1,0 1,0-1,0 1,-1-1,1 0,0 0,0 0,0 1,0-1,0 0,-1 1,1-1,-1 1,-9 10,8-10,-11 12,8-8,1-1,-1 1,1 1,-1-1,-3 7,7-11,0 1,1-1,-1 1,0-1,1 1,-1-1,1 1,0 0,0 0,0-1,0 1,0-1,0 1,0 0,0-1,0 1,1-1,-1 1,1 0,0 0,-1-1,0 1,2-1,-1 0,-1 0,3 2,-1 0,0 0,0 0,0 0,-1 0,1 0,-1 0,1 0,-1 0,0 1,0-1,0 1,-1-1,0 1,1-1,-1 0,0 1,-1 6,-2 9,1-12,1-1,1 1,-1 0,1-1,-1 0,3 8,-2-12,1 0,0 1,0 0,0-1,1 0,-1 0,1 0,-1 0,1 0,-1 0,1 0,4 3,27 18,-30-21,0 0,0 1,0-1,-1 1,0-1,1 1,-1 0,0 0,2 4,-1-4,-1 1,0-1,0 0,1 0,0 0,3 3,-3-4,-1-1,0 2,0-2,0 1,0 1,0-2,-1 1,1 1,-1 0,1-1,-1 0,0 0,0 1,0 0,0 0,0 0,-1-1,0 1,1-1,-1 1,0 0,0-1,0 5,-1 0,-1 0,0-1,0 0,-1 1,1-1,-1 0,-1 0,-5 8,4-4,-1 1,1 0,-4 12,-2 3,7-5,3-19,1 1,-1-1,1 0,0 1,-1 0,-1-1,2 0,-3 4,-3 3,-10 16,15-24,1 0,-1 1,1-2,0 2,-1-1,1 1,-1-1,1 1,0-1,0 1,0-1,0 0,0 1,0-1,1 1,0 1,-1-3,0 1,0 0,0 0,1-1,-1 1,0 0,0 0,0-1,0 1,0 0,0 0,0-1,0 2,0-1,0-1,0 1,-1 0,1 0,0-1,0 1,0 0,-1-1,1 1,-1-1,1 1,-1 0,1 0,-2 0,0 1,-1 0,0-1,0 1,0-1,0 0,-3 1,-15 7,19-8,2 0,-1 0,0-1,0 1,0 0,0 0,0-1,1 1,-1 0,0 0,0 0,1 0,0 0,-1 0,0 2,0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3337 1408,'7'0,"-1"1,1 0,0 0,-1 0,1 2,11 3,-7 0,0 0,18 12,-25-16,-1 1,0 0,0 0,-1 0,1 0,0 0,-1 1,2 4,-3-7,1 2,-2-2,1 1,0 0,0 0,-1 0,0 0,1 0,-1 0,0 0,0 0,0 0,0 0,0 0,0 0,-1 0,0 4,-9 17,8-15,-1-1,0 1,-1-2,0 2,1-1,-2-1,1 0,-2 0,-6 8,9-11,0 0,0 1,0-1,0 0,0 1,1 0,0 0,0 0,0 0,-2 6,1 3,0 0,-1 15,0-1,-1-6,-11 30,15-48,0 0,-1 0,1 0,-1 0,1 0,-1 0,0-1,0 1,0-1,-1 0,1 1,-1-1,-2 2,-3 0,1 0,-1 0,-12 3,-11 6,29-12,0 0,0 1,-1 0,1-1,-3 4,3-3,1 0,-1-1,0 1,0-1,0 1,0-1,0 0,-3 1,-17 6,5-2,2-1,-1 2,0 0,-20 13,29-15,-8 6,0-1,0 0,-1-1,-1-1,-21 7,30-12,-2 0,0 0,1-1,-1 0,-14 1,22-3,1 0,0 0,0-1,-1 1,1-1,-1 1,1-1,0 1,-1 0,1-1,0 0,0 0,0 0,-2-1,-15-19,3 5,10 11,-1 0,0 1,0-1,-11-4,6 0,10 8,0 1,1-2,-1 1,0 1,0-1,0 0,0 0,0 1,0-1,-1 1,-1-2,-26-7,17 6,-1-1,-24-4,22 6,0 1,0 1,0 0,0 0,0 1,-29 7,-35 7,76-14,1 0,-1 0,1 0,0 1,0-1,0 1,0-1,-3 4,-9 5,-63 25,70-32,0 0,1 0,-2-1,1 0,0 0,-1-1,-12 1,-2-1,-29-2,15-2,29 3,-1-2,1 1,-15-6,-2 0,-19-2,-76-5,44 10,70 3,0 1,1-2,-1 1,0-1,1 1,-9-5,8 3,1 1,-1 0,1 0,-1 0,0 1,-10-2,-11 2,-39 2,59 0,-1 1,0 0,1-1,0 2,-12 6,-13 3,-6-3,26-6,0-1,1 1,-16 7,15-6,-1 1,0-2,0 0,-21 3,-50 0,-79-6,150-1,-1-1,1 0,-18-7,-3 1,-77-21,104 26,-24-6,21 5,0 0,-1 2,-14-3,-25-4,30 7,-1 1,-29 2,9 0,31-1,-1 0,0-1,1 0,0-1,-14-3,-23-6,37 10,-1-1,0-1,0 0,1 0,-18-8,17 6,-1 0,-1 1,-18-6,-7-1,32 9,2 0,-1 0,-1 0,-4-5,6 5,0 0,0 0,0 0,0 0,0 1,0-1,-7-1,8 2,1 1,-1 0,2 0,-2 0,1-1,-1 0,1 1,-1-1,1 1,0-1,-1 0,1 0,0 0,0 0,0 0,-1 0,2 0,-1 0,-1-1,2 1,-1 0,-1-2,-1-2,-2-1,0 0,-5-3,6 5,0 0,-1 0,2-1,-1 1,-4-10,-34-64,32 56,0 1,2-2,-9-33,6-9,7 37,-10-34,-8 4,2 11,18 42,0 1,0 0,0 0,0 0,-1 1,0-1,0 0,0 0,-3-2,0 0,4 3,0 0,0 0,0 0,0 0,0 0,1-1,-1 1,0-6,-6-30,3 16,-1 0,-13-35,18 55,-5-16,1-1,-3-25,4 21,-7-24,2 25,6 19,2 0,-1-1,0 1,0-7,1 9,1 0,0 0,0-1,0 1,1 0,-1 0,1-1,-1 2,0-1,1-1,0 1,2-3,58-106,-58 103,0 0,0 1,-2-2,1 1,1-11,0 2,3-57,-6 73,1 0,-1 1,1-1,-1 0,1 0,-1 1,0-1,1 0,0 0,0 1,-1 0,1-1,-1 0,1 0,0 1,-1 0,3-1,15-9,-5 5,-5 0,-1 0,1-1,-2 1,1-1,-1-1,11-12,-13 12,1-1,-2-1,1 1,3-14,-3 10,0-5,-4 15,0 0,0 0,1 0,-1 0,1 0,-1 1,1-2,0 2,0-1,-1 0,2 1,-1-1,2-2,2-2,-1 0,1 0,-1 0,-1 0,6-11,-6 10,0 1,0 0,1 0,1 0,4-7,-7 11,0 1,0 0,-1 0,1 0,0 0,0 0,0 0,4-1,9-4,5-12,-5 4,-11 11,2 0,-1 1,0 0,0-1,1 2,-1-1,1 1,-1-1,7 1,23-7,-3-6,-27 12,0-1,0 1,0-1,0 2,1-1,-1 1,0-1,0 2,1-1,0 0,-1 1,0 0,6 1,10 2,43 1,-61-4,0 0,0 1,1 0,-1 0,0-1,0 2,0-1,5 3,-5-2,1 0,0-1,-1 1,1-1,6 2,2-3,0 1,0 0,-1-2,20-2,44-13,-16 3,-47 11,0 1,0 0,0 1,13 2,-22-2,0 1,0 0,0 0,0 0,0 1,0-1,-1 1,1 0,-1-1,1 2,3 1,-3-1,0-1,0 1,0 0,0-2,1 1,6 3,-3-3,4 2,-1-1,2 0,-2-1,1 0,16 0,-9-2,42-2,-54 1,0 0,0 0,0 0,0-1,0 0,0 0,7-4,-10 4,0-1,0 1,-1 0,1-1,0 0,-1 0,0 1,3-5,9-11,10-8,2-1,28-36,-52 59,0 0,-1 1,1-1,-1 0,1 0,-1 0,0 0,0 0,-1 0,1 0,-1 0,0-7,0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47,'131'2,"134"-4,-263 2,-1 0,1 0,-2 0,2 0,-1 0,0-1,1 1,-1-1,0 0,0 1,0 0,1-1,-2 0,1 0,1 0,-2 0,1 0,0 1,1-3,1-1,-1 0,0 0,0 0,2-6,-4 8,3-5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47,'131'2,"134"-4,-263 2,-1 0,1 0,-2 0,2 0,-1 0,0-1,1 1,-1-1,0 0,0 1,0 0,1-1,-2 0,1 0,1 0,-2 0,1 0,0 1,1-3,1-1,-1 0,0 0,0 0,2-6,-4 8,3-5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0,'7'1,"-1"0,1 1,-1-1,0 2,0-1,0 0,7 5,6 2,46 17,-58-23,0-1,-1 0,0-1,1 0,0 0,0 0,0-1,8 0,-15 0,17-1,-7 1,-1 0,0 0,0 1,1-1,-1 2,10 2,-15-2,1-1,-2 2,1-2,0 1,0 1,-1-1,5 4,-7-5,1 1,-1-1,1 1,-1-1,0 2,1-2,-2 1,2 0,-1 0,-1 0,1 0,0-1,-1 2,1-1,-1 0,0 0,0 2,0 1,0-2,1 1,-1 0,1 0,0-1,0 1,0 0,0 0,1-1,-1 0,5 7,-4-7,0-1,0 1,1-1,-1-1,0 2,1-1,-1-1,1 1,0-1,0 1,0-1,0 0,0 0,0 0,3 1,6-1,-9-1,0 0,0 1,0 0,0-1,-1 1,1-1,-1 2,3 0,-4-2,-1 1,0-1,0 1,0-1,0 0,0 0,1 1,-1-1,0 1,0-1,0 0,0 1,-1-1,1 0,0 0,0 1,0-1,0 1,0-1,0 1,-1-1,1 0,0 0,0 0,0 1,0-1,0 0,-1 1,1-1,-1 1,-9 10,8-10,-11 12,8-8,1-1,-1 1,1 1,-1-1,-3 7,7-11,0 1,1-1,-1 1,0-1,1 1,-1-1,1 1,0 0,0 0,0-1,0 1,0-1,0 1,0 0,0-1,0 1,1-1,-1 1,1 0,0 0,-1-1,0 1,2-1,-1 0,-1 0,3 2,-1 0,0 0,0 0,0 0,-1 0,1 0,-1 0,1 0,-1 0,0 1,0-1,0 1,-1-1,0 1,1-1,-1 0,0 1,-1 6,-2 9,1-12,1-1,1 1,-1 0,1-1,-1 0,3 8,-2-12,1 0,0 1,0 0,0-1,1 0,-1 0,1 0,-1 0,1 0,-1 0,1 0,4 3,27 18,-30-21,0 0,0 1,0-1,-1 1,0-1,1 1,-1 0,0 0,2 4,-1-4,-1 1,0-1,0 0,1 0,0 0,3 3,-3-4,-1-1,0 2,0-2,0 1,0 1,0-2,-1 1,1 1,-1 0,1-1,-1 0,0 0,0 1,0 0,0 0,0 0,-1-1,0 1,1-1,-1 1,0 0,0-1,0 5,-1 0,-1 0,0-1,0 0,-1 1,1-1,-1 0,-1 0,-5 8,4-4,-1 1,1 0,-4 12,-2 3,7-5,3-19,1 1,-1-1,1 0,0 1,-1 0,-1-1,2 0,-3 4,-3 3,-10 16,15-24,1 0,-1 1,1-2,0 2,-1-1,1 1,-1-1,1 1,0-1,0 1,0-1,0 0,0 1,0-1,1 1,0 1,-1-3,0 1,0 0,0 0,1-1,-1 1,0 0,0 0,0-1,0 1,0 0,0 0,0-1,0 2,0-1,0-1,0 1,-1 0,1 0,0-1,0 1,0 0,-1-1,1 1,-1-1,1 1,-1 0,1 0,-2 0,0 1,-1 0,0-1,0 1,0-1,0 0,-3 1,-15 7,19-8,2 0,-1 0,0-1,0 1,0 0,0 0,0-1,1 1,-1 0,0 0,0 0,1 0,0 0,-1 0,0 2,0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8T07:49:57.9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3337 1408,'7'0,"-1"1,1 0,0 0,-1 0,1 2,11 3,-7 0,0 0,18 12,-25-16,-1 1,0 0,0 0,-1 0,1 0,0 0,-1 1,2 4,-3-7,1 2,-2-2,1 1,0 0,0 0,-1 0,0 0,1 0,-1 0,0 0,0 0,0 0,0 0,0 0,0 0,-1 0,0 4,-9 17,8-15,-1-1,0 1,-1-2,0 2,1-1,-2-1,1 0,-2 0,-6 8,9-11,0 0,0 1,0-1,0 0,0 1,1 0,0 0,0 0,0 0,-2 6,1 3,0 0,-1 15,0-1,-1-6,-11 30,15-48,0 0,-1 0,1 0,-1 0,1 0,-1 0,0-1,0 1,0-1,-1 0,1 1,-1-1,-2 2,-3 0,1 0,-1 0,-12 3,-11 6,29-12,0 0,0 1,-1 0,1-1,-3 4,3-3,1 0,-1-1,0 1,0-1,0 1,0-1,0 0,-3 1,-17 6,5-2,2-1,-1 2,0 0,-20 13,29-15,-8 6,0-1,0 0,-1-1,-1-1,-21 7,30-12,-2 0,0 0,1-1,-1 0,-14 1,22-3,1 0,0 0,0-1,-1 1,1-1,-1 1,1-1,0 1,-1 0,1-1,0 0,0 0,0 0,-2-1,-15-19,3 5,10 11,-1 0,0 1,0-1,-11-4,6 0,10 8,0 1,1-2,-1 1,0 1,0-1,0 0,0 0,0 1,0-1,-1 1,-1-2,-26-7,17 6,-1-1,-24-4,22 6,0 1,0 1,0 0,0 0,0 1,-29 7,-35 7,76-14,1 0,-1 0,1 0,0 1,0-1,0 1,0-1,-3 4,-9 5,-63 25,70-32,0 0,1 0,-2-1,1 0,0 0,-1-1,-12 1,-2-1,-29-2,15-2,29 3,-1-2,1 1,-15-6,-2 0,-19-2,-76-5,44 10,70 3,0 1,1-2,-1 1,0-1,1 1,-9-5,8 3,1 1,-1 0,1 0,-1 0,0 1,-10-2,-11 2,-39 2,59 0,-1 1,0 0,1-1,0 2,-12 6,-13 3,-6-3,26-6,0-1,1 1,-16 7,15-6,-1 1,0-2,0 0,-21 3,-50 0,-79-6,150-1,-1-1,1 0,-18-7,-3 1,-77-21,104 26,-24-6,21 5,0 0,-1 2,-14-3,-25-4,30 7,-1 1,-29 2,9 0,31-1,-1 0,0-1,1 0,0-1,-14-3,-23-6,37 10,-1-1,0-1,0 0,1 0,-18-8,17 6,-1 0,-1 1,-18-6,-7-1,32 9,2 0,-1 0,-1 0,-4-5,6 5,0 0,0 0,0 0,0 0,0 1,0-1,-7-1,8 2,1 1,-1 0,2 0,-2 0,1-1,-1 0,1 1,-1-1,1 1,0-1,-1 0,1 0,0 0,0 0,0 0,-1 0,2 0,-1 0,-1-1,2 1,-1 0,-1-2,-1-2,-2-1,0 0,-5-3,6 5,0 0,-1 0,2-1,-1 1,-4-10,-34-64,32 56,0 1,2-2,-9-33,6-9,7 37,-10-34,-8 4,2 11,18 42,0 1,0 0,0 0,0 0,-1 1,0-1,0 0,0 0,-3-2,0 0,4 3,0 0,0 0,0 0,0 0,0 0,1-1,-1 1,0-6,-6-30,3 16,-1 0,-13-35,18 55,-5-16,1-1,-3-25,4 21,-7-24,2 25,6 19,2 0,-1-1,0 1,0-7,1 9,1 0,0 0,0-1,0 1,1 0,-1 0,1-1,-1 2,0-1,1-1,0 1,2-3,58-106,-58 103,0 0,0 1,-2-2,1 1,1-11,0 2,3-57,-6 73,1 0,-1 1,1-1,-1 0,1 0,-1 1,0-1,1 0,0 0,0 1,-1 0,1-1,-1 0,1 0,0 1,-1 0,3-1,15-9,-5 5,-5 0,-1 0,1-1,-2 1,1-1,-1-1,11-12,-13 12,1-1,-2-1,1 1,3-14,-3 10,0-5,-4 15,0 0,0 0,1 0,-1 0,1 0,-1 1,1-2,0 2,0-1,-1 0,2 1,-1-1,2-2,2-2,-1 0,1 0,-1 0,-1 0,6-11,-6 10,0 1,0 0,1 0,1 0,4-7,-7 11,0 1,0 0,-1 0,1 0,0 0,0 0,0 0,4-1,9-4,5-12,-5 4,-11 11,2 0,-1 1,0 0,0-1,1 2,-1-1,1 1,-1-1,7 1,23-7,-3-6,-27 12,0-1,0 1,0-1,0 2,1-1,-1 1,0-1,0 2,1-1,0 0,-1 1,0 0,6 1,10 2,43 1,-61-4,0 0,0 1,1 0,-1 0,0-1,0 2,0-1,5 3,-5-2,1 0,0-1,-1 1,1-1,6 2,2-3,0 1,0 0,-1-2,20-2,44-13,-16 3,-47 11,0 1,0 0,0 1,13 2,-22-2,0 1,0 0,0 0,0 0,0 1,0-1,-1 1,1 0,-1-1,1 2,3 1,-3-1,0-1,0 1,0 0,0-2,1 1,6 3,-3-3,4 2,-1-1,2 0,-2-1,1 0,16 0,-9-2,42-2,-54 1,0 0,0 0,0 0,0-1,0 0,0 0,7-4,-10 4,0-1,0 1,-1 0,1-1,0 0,-1 0,0 1,3-5,9-11,10-8,2-1,28-36,-52 59,0 0,-1 1,1-1,-1 0,1 0,-1 0,0 0,0 0,-1 0,1 0,-1 0,0-7,0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B76A-E107-49D3-A1CC-9717184ED95A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72C20-05A7-41A2-8C67-8FD85A1410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3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>
            <a:extLst>
              <a:ext uri="{FF2B5EF4-FFF2-40B4-BE49-F238E27FC236}">
                <a16:creationId xmlns:a16="http://schemas.microsoft.com/office/drawing/2014/main" id="{99B2E164-8A36-4D45-B6E9-DC9E14C59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38B95D-0173-4A29-B0C6-4D707407CD9D}" type="slidenum">
              <a:rPr lang="de-DE" altLang="de-DE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7859" name="Rectangle 2">
            <a:extLst>
              <a:ext uri="{FF2B5EF4-FFF2-40B4-BE49-F238E27FC236}">
                <a16:creationId xmlns:a16="http://schemas.microsoft.com/office/drawing/2014/main" id="{6490EC4F-017B-4BE6-9D97-773E40450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663575"/>
            <a:ext cx="5910262" cy="3324225"/>
          </a:xfrm>
          <a:ln/>
        </p:spPr>
      </p:sp>
      <p:sp>
        <p:nvSpPr>
          <p:cNvPr id="377860" name="Rectangle 3">
            <a:extLst>
              <a:ext uri="{FF2B5EF4-FFF2-40B4-BE49-F238E27FC236}">
                <a16:creationId xmlns:a16="http://schemas.microsoft.com/office/drawing/2014/main" id="{A2065007-017E-4B42-B56B-D2A478EF3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892" y="4209406"/>
            <a:ext cx="5403398" cy="3986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98981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6A83902-AF04-432D-8EF5-534357E87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A7490D7D-5907-449E-864E-71521767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CA35B28B-DCEF-4D24-86E1-ECA2301A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E0E-5489-48DD-9961-D92D06AFE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9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DBD7B8E5-1DF3-4B4F-9901-52E517244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18A91-0F15-4850-9C82-AAEF03E15006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401A6C9F-1FD5-4456-9C91-724B9FDE3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00088"/>
            <a:ext cx="6234112" cy="3508375"/>
          </a:xfrm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76D08E2A-A4E7-4902-840F-C203A228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1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432EE1D4-E939-4D98-A6CB-B60F43E05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64A6D-0624-47D7-8015-FF3C658A2FB3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BC855C18-B140-4A4A-80F0-4EA60BF9B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07175" cy="3717925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1754A87-46BD-430A-B024-B103246B6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nl-BE" altLang="de-DE" sz="28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FC1D038B-48F8-47A6-91D5-3D931A45C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07FAB74F-8F88-4C57-95D2-B7FC6E06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0F388D91-6921-4069-9881-EFA186935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FFD97E-1BE1-4843-99F2-95E3CDAC34C7}" type="slidenum">
              <a:rPr lang="de-DE" altLang="de-DE" sz="1200" b="0" smtClean="0">
                <a:latin typeface="Times New Roman" panose="02020603050405020304" pitchFamily="18" charset="0"/>
              </a:rPr>
              <a:pPr/>
              <a:t>13</a:t>
            </a:fld>
            <a:endParaRPr lang="de-DE" altLang="de-DE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8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F82CDCD4-56E8-4231-90AE-344B216BA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2233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2233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 defTabSz="92233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 defTabSz="92233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86A797-DDD3-47F2-932D-34FA28B867A4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7FE63A19-02F5-42F9-9FBD-5D484A9B4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655638"/>
            <a:ext cx="5842000" cy="3286125"/>
          </a:xfrm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ECF5C46F-8C03-4ECA-88F2-72461780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257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DBD7B8E5-1DF3-4B4F-9901-52E517244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18A91-0F15-4850-9C82-AAEF03E15006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401A6C9F-1FD5-4456-9C91-724B9FDE3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00088"/>
            <a:ext cx="6234112" cy="3508375"/>
          </a:xfrm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76D08E2A-A4E7-4902-840F-C203A228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endParaRPr lang="nl-BE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9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DBD7B8E5-1DF3-4B4F-9901-52E517244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3838" defTabSz="91281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18A91-0F15-4850-9C82-AAEF03E15006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401A6C9F-1FD5-4456-9C91-724B9FDE3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00088"/>
            <a:ext cx="6234112" cy="3508375"/>
          </a:xfrm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76D08E2A-A4E7-4902-840F-C203A228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9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69D9F-3A1F-4B03-8E21-C274BA9BF587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84B56-DF9F-4D98-B708-8346811EC7DB}" type="slidenum">
              <a:rPr lang="nl-NL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</a:t>
            </a:fld>
            <a:endParaRPr lang="nl-NL" altLang="en-US" sz="1200" b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58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id="{7798A083-5E45-4871-9DA7-B11880E39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09" indent="-291767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660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01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246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7985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724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7463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2201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3FC04-F129-4B8F-A56A-26FC62675DD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D01799D5-06E2-4FCB-97BC-B200A320D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9400" y="804863"/>
            <a:ext cx="7173913" cy="4035425"/>
          </a:xfrm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521D1608-49AF-4B39-BF06-F967B412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146" y="5107857"/>
            <a:ext cx="4851007" cy="48358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4773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id="{7798A083-5E45-4871-9DA7-B11880E39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09" indent="-291767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660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01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246" indent="-232425" defTabSz="94288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7985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724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7463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2201" indent="-232425" defTabSz="942884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3FC04-F129-4B8F-A56A-26FC62675DD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D01799D5-06E2-4FCB-97BC-B200A320D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9400" y="804863"/>
            <a:ext cx="7173913" cy="4035425"/>
          </a:xfrm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521D1608-49AF-4B39-BF06-F967B412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146" y="5107857"/>
            <a:ext cx="4851007" cy="48358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9947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6A83902-AF04-432D-8EF5-534357E87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A7490D7D-5907-449E-864E-71521767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CA35B28B-DCEF-4D24-86E1-ECA2301A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E0E-5489-48DD-9961-D92D06AFE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3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6A83902-AF04-432D-8EF5-534357E87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A7490D7D-5907-449E-864E-71521767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Leernetwerk</a:t>
            </a:r>
            <a:r>
              <a:rPr lang="en-US" altLang="en-US" dirty="0"/>
              <a:t> </a:t>
            </a:r>
            <a:r>
              <a:rPr lang="en-US" altLang="en-US" dirty="0" err="1"/>
              <a:t>diversitiet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CA35B28B-DCEF-4D24-86E1-ECA2301A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E0E-5489-48DD-9961-D92D06AFE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2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6A83902-AF04-432D-8EF5-534357E87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A7490D7D-5907-449E-864E-71521767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CA35B28B-DCEF-4D24-86E1-ECA2301A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E0E-5489-48DD-9961-D92D06AFE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6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6A83902-AF04-432D-8EF5-534357E87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A7490D7D-5907-449E-864E-71521767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Steunpunt</a:t>
            </a:r>
            <a:r>
              <a:rPr lang="en-US" altLang="en-US" dirty="0"/>
              <a:t> PASSEND ONDERWIJS</a:t>
            </a: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CA35B28B-DCEF-4D24-86E1-ECA2301A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E0E-5489-48DD-9961-D92D06AFE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1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FF52BAA5-EF07-4F3F-99A5-353F7576D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1598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C75C8-9D53-4B79-9102-920F87D118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FC822B79-0704-481A-8424-4EC41BF18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88075" cy="3481388"/>
          </a:xfrm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A48B57B-A323-431A-965A-4CC5F70DE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nl-BE" altLang="de-DE" sz="28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8B40-F503-C1ED-C0C5-298C2FB38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3E73C-D056-D04C-F232-034E5FEDF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81F6-8E91-E099-8A10-9B013441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216B-9D03-E6A4-4FEA-69CE1E10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372C-BB89-58C2-10F5-78C5ED0C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3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6CD9-1BB9-3C07-81F0-EA0A973E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0B9AE-9C72-489C-C14A-A07E4184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1CA31-785C-4F79-7B54-1C2514EC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4D91-0C9F-4BC3-41B1-1CA2B69E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8C29-9B57-7F28-D629-E35B5785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9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A672C-4570-6A0C-7877-1409ECB51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B24A8-C248-6F04-AA5F-BDC9A108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709B-5AD0-A550-0F91-9B4469BF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2E11-3DC9-7A58-9234-9ACDD8E1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8E37-FC89-8F7B-F9B7-960B7FC1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72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6246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4F3A58A-38C4-4261-B33D-8F287C3D9D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Fusszeile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0DA650E-85B1-4491-9241-CE23A3DE8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SEITE </a:t>
            </a:r>
            <a:fld id="{CD33FA9E-6C85-45D6-AA9F-2865B8FDB9CF}" type="slidenum">
              <a:rPr lang="de-AT" altLang="en-US" smtClean="0"/>
              <a:pPr>
                <a:defRPr/>
              </a:pPr>
              <a:t>‹#›</a:t>
            </a:fld>
            <a:endParaRPr lang="de-AT" altLang="en-US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B22ECE1E-A1B7-4DBA-834D-04255DDF53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E9D0-FEF5-4A04-99B4-A6366FDF87F8}" type="datetime1">
              <a:rPr lang="de-AT"/>
              <a:pPr>
                <a:defRPr/>
              </a:pPr>
              <a:t>16.11.2023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82904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14917" y="1474789"/>
            <a:ext cx="10555816" cy="4611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B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516688"/>
            <a:ext cx="2302933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5901" y="6516688"/>
            <a:ext cx="4798484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353733" y="659765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B655B8C-97B4-46EE-9D75-5B1ADD4B2CA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152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22B7-B1EF-E1AD-AD1C-89477DC2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5AE2-9EBB-6689-63D8-F8FFB811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6868-8A1F-CE49-8DFE-79E12E4A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9CCE-A4F1-E1FA-F35B-095F6BEB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821B-4F50-33BD-CC5E-B9CB4A09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94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89E0-235C-DDD5-BB36-444DB43E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8806-9650-2CA1-610C-D40151EC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A507-681D-BE1C-B178-2F10C7AC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A3849-DAB9-4171-3827-A1A080C2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6AA7C-8E84-F8A7-1F6D-D6FF47E5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53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ADAA-7887-C29B-EC95-07FDED4C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2B8DA-77F2-8ABA-8943-7E0E80A2A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485E4-BF1D-D78F-E181-1CCE4C66B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AC671-24D6-1F84-81C9-C9394BBA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47A90-B8F1-0737-8B73-7C0AA580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CA845-B3F9-79A7-EC92-FB501EF1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EF6F-E567-E03B-FDD5-A3D57E1E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86BB-A9BB-582A-2323-AC3BBF58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31F3C-FC12-76F2-111C-ED14EFC1B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A716F-1625-3A6B-F6F1-0F52F96C5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DD915-5F31-29BB-43A2-D182142D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0E1AB-78D6-6523-4EF3-F26DFF29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52F13-7874-50B2-F618-4E5B6E64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A7BD7-4B2A-F69B-5D2A-09D4BC2F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2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FF3B-BB7C-B733-AF63-11B6DE85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E49BC-8589-1831-AD7B-7B9DCD2E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731DA-7161-E9B2-7CE3-FC541032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6439B-494B-1F83-6CB4-5A871B8D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27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1F63B-BCDC-95C0-F5E6-52400CCB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C0666-84B4-A84B-AFD1-FF6AC6A3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B66AB-1861-3C17-4A8E-AA7945C3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90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FC61-939D-AABB-BCCD-AB33F3E5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5946-ECB2-FC5F-4D56-681F52430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EDE2-C74F-2FB4-C069-8006F6C33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A1FE-AC86-2C8B-9B19-8580472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0651-DC22-E083-15B6-BD1EFE8D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5D7BE-4730-47D2-AF00-E362D2B9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122-5023-A813-D53E-922B32E8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6ABC4-B72A-1ADA-3375-29515CE33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1AA4B-E037-7188-620F-835E0AB98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06EA7-E7C7-0687-F7BA-461734FA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2D2F4-D0EB-11AA-961E-9F9C68D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158F-7A00-8652-AB87-A3970402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4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68D1E-57C9-6B50-6C5B-AA120181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BE14-1F12-4310-AAE8-F5F5CE7C9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8958-59EE-94C2-995B-281D94E95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E197-E36A-4893-B944-BEA8E938C945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EDA5A-E187-A936-2EC7-C9ABDBD42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07F7-2FC4-8C97-A3D4-445934630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B178-D00C-452F-8213-FE452070B9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6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34.png"/><Relationship Id="rId26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customXml" Target="../ink/ink2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ustomXml" Target="../ink/ink23.xml"/><Relationship Id="rId25" Type="http://schemas.openxmlformats.org/officeDocument/2006/relationships/customXml" Target="../ink/ink2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0.png"/><Relationship Id="rId20" Type="http://schemas.openxmlformats.org/officeDocument/2006/relationships/image" Target="../media/image35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customXml" Target="../ink/ink27.xml"/><Relationship Id="rId5" Type="http://schemas.openxmlformats.org/officeDocument/2006/relationships/image" Target="../media/image9.png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customXml" Target="../ink/ink24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36.png"/><Relationship Id="rId27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customXml" Target="../ink/ink4.xml"/><Relationship Id="rId34" Type="http://schemas.openxmlformats.org/officeDocument/2006/relationships/image" Target="../media/image3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ustomXml" Target="../ink/ink2.xml"/><Relationship Id="rId25" Type="http://schemas.openxmlformats.org/officeDocument/2006/relationships/customXml" Target="../ink/ink7.xml"/><Relationship Id="rId3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customXml" Target="../ink/ink6.xml"/><Relationship Id="rId32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customXml" Target="../ink/ink1.xml"/><Relationship Id="rId23" Type="http://schemas.openxmlformats.org/officeDocument/2006/relationships/customXml" Target="../ink/ink5.xml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customXml" Target="../ink/ink3.xml"/><Relationship Id="rId31" Type="http://schemas.openxmlformats.org/officeDocument/2006/relationships/image" Target="../media/image28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NULL"/><Relationship Id="rId26" Type="http://schemas.openxmlformats.org/officeDocument/2006/relationships/image" Target="../media/image32.png"/><Relationship Id="rId3" Type="http://schemas.openxmlformats.org/officeDocument/2006/relationships/image" Target="../media/image7.png"/><Relationship Id="rId21" Type="http://schemas.openxmlformats.org/officeDocument/2006/relationships/customXml" Target="../ink/ink1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ustomXml" Target="../ink/ink9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customXml" Target="../ink/ink13.xml"/><Relationship Id="rId5" Type="http://schemas.openxmlformats.org/officeDocument/2006/relationships/image" Target="../media/image9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customXml" Target="../ink/ink10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NULL"/><Relationship Id="rId27" Type="http://schemas.openxmlformats.org/officeDocument/2006/relationships/image" Target="../media/image24.png"/><Relationship Id="rId30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0.png"/><Relationship Id="rId26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customXml" Target="../ink/ink1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ustomXml" Target="../ink/ink16.xml"/><Relationship Id="rId25" Type="http://schemas.openxmlformats.org/officeDocument/2006/relationships/customXml" Target="../ink/ink2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0.png"/><Relationship Id="rId20" Type="http://schemas.openxmlformats.org/officeDocument/2006/relationships/image" Target="../media/image210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customXml" Target="../ink/ink20.xml"/><Relationship Id="rId5" Type="http://schemas.openxmlformats.org/officeDocument/2006/relationships/image" Target="../media/image9.png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customXml" Target="../ink/ink17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20.png"/><Relationship Id="rId27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A29A4-03B3-4005-AFAA-09999807F580}"/>
              </a:ext>
            </a:extLst>
          </p:cNvPr>
          <p:cNvSpPr txBox="1"/>
          <p:nvPr/>
        </p:nvSpPr>
        <p:spPr>
          <a:xfrm>
            <a:off x="5594248" y="1138989"/>
            <a:ext cx="39668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Wie is het hiermee …</a:t>
            </a:r>
          </a:p>
          <a:p>
            <a:pPr>
              <a:defRPr/>
            </a:pPr>
            <a:endParaRPr lang="nl-B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nl-B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eens?</a:t>
            </a:r>
          </a:p>
          <a:p>
            <a:pPr>
              <a:defRPr/>
            </a:pPr>
            <a:endParaRPr lang="nl-B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nl-B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oneens?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5898D-AEBF-4519-54DA-32171B5A8281}"/>
              </a:ext>
            </a:extLst>
          </p:cNvPr>
          <p:cNvSpPr txBox="1"/>
          <p:nvPr/>
        </p:nvSpPr>
        <p:spPr>
          <a:xfrm>
            <a:off x="858253" y="5498534"/>
            <a:ext cx="66846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Loesje</a:t>
            </a:r>
            <a: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nl-NL" sz="1400" dirty="0">
                <a:solidFill>
                  <a:srgbClr val="4D5156"/>
                </a:solidFill>
                <a:latin typeface="arial" panose="020B0604020202020204" pitchFamily="34" charset="0"/>
              </a:rPr>
              <a:t>1991</a:t>
            </a:r>
            <a: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).</a:t>
            </a:r>
            <a:b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[Online afbeelding]. Gedownload</a:t>
            </a:r>
            <a:b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van www.</a:t>
            </a:r>
            <a:r>
              <a:rPr lang="nl-NL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loesje</a:t>
            </a:r>
            <a:r>
              <a:rPr lang="nl-NL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.nl/posters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A430A-7E5B-C117-A03E-07EE36A2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12" y="620802"/>
            <a:ext cx="3384369" cy="4838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2F83E-3BDE-C600-52C1-461FD184A443}"/>
              </a:ext>
            </a:extLst>
          </p:cNvPr>
          <p:cNvSpPr/>
          <p:nvPr/>
        </p:nvSpPr>
        <p:spPr>
          <a:xfrm>
            <a:off x="858253" y="1138989"/>
            <a:ext cx="3384369" cy="409875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997212"/>
      </p:ext>
    </p:extLst>
  </p:cSld>
  <p:clrMapOvr>
    <a:masterClrMapping/>
  </p:clrMapOvr>
  <p:transition spd="slow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6BD651A-0CD8-4C3C-A10C-8AAF4466F378}"/>
              </a:ext>
            </a:extLst>
          </p:cNvPr>
          <p:cNvSpPr/>
          <p:nvPr/>
        </p:nvSpPr>
        <p:spPr>
          <a:xfrm>
            <a:off x="858805" y="3865974"/>
            <a:ext cx="2124136" cy="1243013"/>
          </a:xfrm>
          <a:prstGeom prst="triangle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hthoek 1">
            <a:extLst>
              <a:ext uri="{FF2B5EF4-FFF2-40B4-BE49-F238E27FC236}">
                <a16:creationId xmlns:a16="http://schemas.microsoft.com/office/drawing/2014/main" id="{D7D4E9CA-2383-47F8-9F50-BC734928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108" y="5214069"/>
            <a:ext cx="11668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Fusie/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overname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Rechthoek 1">
            <a:extLst>
              <a:ext uri="{FF2B5EF4-FFF2-40B4-BE49-F238E27FC236}">
                <a16:creationId xmlns:a16="http://schemas.microsoft.com/office/drawing/2014/main" id="{5ED99841-5542-4351-80D4-6C1051FF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" y="5174073"/>
            <a:ext cx="13010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Rechthoek 1">
            <a:extLst>
              <a:ext uri="{FF2B5EF4-FFF2-40B4-BE49-F238E27FC236}">
                <a16:creationId xmlns:a16="http://schemas.microsoft.com/office/drawing/2014/main" id="{F990B4F8-2EF8-4C81-8504-427B2D38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4" y="2547794"/>
            <a:ext cx="26706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Samenwerkings-</a:t>
            </a:r>
          </a:p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verband van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C3D317-41FB-4062-B72A-E7A2C3512808}"/>
              </a:ext>
            </a:extLst>
          </p:cNvPr>
          <p:cNvSpPr/>
          <p:nvPr/>
        </p:nvSpPr>
        <p:spPr>
          <a:xfrm>
            <a:off x="3646077" y="3958838"/>
            <a:ext cx="1700972" cy="8587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0408A1-9AE5-407E-85BD-3BC9C1422AC9}"/>
              </a:ext>
            </a:extLst>
          </p:cNvPr>
          <p:cNvSpPr/>
          <p:nvPr/>
        </p:nvSpPr>
        <p:spPr>
          <a:xfrm>
            <a:off x="3634449" y="5114791"/>
            <a:ext cx="1712600" cy="5574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hoek 1">
            <a:extLst>
              <a:ext uri="{FF2B5EF4-FFF2-40B4-BE49-F238E27FC236}">
                <a16:creationId xmlns:a16="http://schemas.microsoft.com/office/drawing/2014/main" id="{55E42C66-5B6F-4EE6-9F24-36BC2383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576" y="4873366"/>
            <a:ext cx="1412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Effectiviteit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(nieuwe producten)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Rechthoek 1">
            <a:extLst>
              <a:ext uri="{FF2B5EF4-FFF2-40B4-BE49-F238E27FC236}">
                <a16:creationId xmlns:a16="http://schemas.microsoft.com/office/drawing/2014/main" id="{12FF8016-0F9F-4404-909E-892A93C8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3992147"/>
            <a:ext cx="1789112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Efficiëntie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0" name="Rechthoek 1">
            <a:extLst>
              <a:ext uri="{FF2B5EF4-FFF2-40B4-BE49-F238E27FC236}">
                <a16:creationId xmlns:a16="http://schemas.microsoft.com/office/drawing/2014/main" id="{6FF4A896-04AD-43EA-877C-0B6ADA99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70" y="5087515"/>
            <a:ext cx="23806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Organisatie-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netwerken</a:t>
            </a:r>
          </a:p>
        </p:txBody>
      </p:sp>
      <p:cxnSp>
        <p:nvCxnSpPr>
          <p:cNvPr id="105483" name="Straight Connector 40">
            <a:extLst>
              <a:ext uri="{FF2B5EF4-FFF2-40B4-BE49-F238E27FC236}">
                <a16:creationId xmlns:a16="http://schemas.microsoft.com/office/drawing/2014/main" id="{2DC013AE-D495-4442-8EE1-6600C6951A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1450" y="2275312"/>
            <a:ext cx="1125127" cy="1451269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4" name="Straight Connector 41">
            <a:extLst>
              <a:ext uri="{FF2B5EF4-FFF2-40B4-BE49-F238E27FC236}">
                <a16:creationId xmlns:a16="http://schemas.microsoft.com/office/drawing/2014/main" id="{2AD9E572-7586-48D6-8DB8-26FFEA78E80B}"/>
              </a:ext>
            </a:extLst>
          </p:cNvPr>
          <p:cNvCxnSpPr>
            <a:cxnSpLocks/>
          </p:cNvCxnSpPr>
          <p:nvPr/>
        </p:nvCxnSpPr>
        <p:spPr bwMode="auto">
          <a:xfrm>
            <a:off x="2387800" y="3820243"/>
            <a:ext cx="1015830" cy="510458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3">
            <a:extLst>
              <a:ext uri="{FF2B5EF4-FFF2-40B4-BE49-F238E27FC236}">
                <a16:creationId xmlns:a16="http://schemas.microsoft.com/office/drawing/2014/main" id="{4EF0F6FE-7F3D-483A-A0C2-BC836EE7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0" y="3894572"/>
            <a:ext cx="17266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“Shrinking Core,</a:t>
            </a:r>
            <a:b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Expanding Periphery”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05486" name="Straight Connector 43">
            <a:extLst>
              <a:ext uri="{FF2B5EF4-FFF2-40B4-BE49-F238E27FC236}">
                <a16:creationId xmlns:a16="http://schemas.microsoft.com/office/drawing/2014/main" id="{F848D4F6-DB23-4A0B-A6EA-651E6649DF66}"/>
              </a:ext>
            </a:extLst>
          </p:cNvPr>
          <p:cNvCxnSpPr>
            <a:cxnSpLocks/>
          </p:cNvCxnSpPr>
          <p:nvPr/>
        </p:nvCxnSpPr>
        <p:spPr bwMode="auto">
          <a:xfrm>
            <a:off x="2376686" y="3883744"/>
            <a:ext cx="1053942" cy="1414164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B292381-7CDA-4D0A-9F8F-51F738076FA3}"/>
              </a:ext>
            </a:extLst>
          </p:cNvPr>
          <p:cNvSpPr/>
          <p:nvPr/>
        </p:nvSpPr>
        <p:spPr>
          <a:xfrm>
            <a:off x="3688099" y="2054220"/>
            <a:ext cx="1621338" cy="382994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Rechthoek 1">
            <a:extLst>
              <a:ext uri="{FF2B5EF4-FFF2-40B4-BE49-F238E27FC236}">
                <a16:creationId xmlns:a16="http://schemas.microsoft.com/office/drawing/2014/main" id="{A19B35F9-3C24-4D71-BDBD-CC6900AF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472" y="2074690"/>
            <a:ext cx="17067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Leernetwerken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Rechthoek 1">
            <a:extLst>
              <a:ext uri="{FF2B5EF4-FFF2-40B4-BE49-F238E27FC236}">
                <a16:creationId xmlns:a16="http://schemas.microsoft.com/office/drawing/2014/main" id="{8F132C15-F00E-4923-A06C-67CE8B8B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036" y="5713576"/>
            <a:ext cx="12408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Contracten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A49AB9-0CDD-4050-B721-F04AED1BBEE1}"/>
              </a:ext>
            </a:extLst>
          </p:cNvPr>
          <p:cNvSpPr/>
          <p:nvPr/>
        </p:nvSpPr>
        <p:spPr>
          <a:xfrm>
            <a:off x="1474482" y="5552933"/>
            <a:ext cx="115888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491" name="Straight Connector 48">
            <a:extLst>
              <a:ext uri="{FF2B5EF4-FFF2-40B4-BE49-F238E27FC236}">
                <a16:creationId xmlns:a16="http://schemas.microsoft.com/office/drawing/2014/main" id="{275C55EB-E8B8-4242-8913-A2CFA5EA67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8783" y="5608494"/>
            <a:ext cx="277813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E36E32-6743-4215-9F15-66955A37F1D8}"/>
              </a:ext>
            </a:extLst>
          </p:cNvPr>
          <p:cNvSpPr/>
          <p:nvPr/>
        </p:nvSpPr>
        <p:spPr>
          <a:xfrm>
            <a:off x="1838021" y="5552933"/>
            <a:ext cx="117475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hoek 1">
            <a:extLst>
              <a:ext uri="{FF2B5EF4-FFF2-40B4-BE49-F238E27FC236}">
                <a16:creationId xmlns:a16="http://schemas.microsoft.com/office/drawing/2014/main" id="{B131CE0F-30DF-4E9B-A527-0CF6CEFB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88" y="3958838"/>
            <a:ext cx="16555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‘Shared Service’-constructies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B157F3-9D76-4EDC-AF97-7069031A3767}"/>
              </a:ext>
            </a:extLst>
          </p:cNvPr>
          <p:cNvSpPr/>
          <p:nvPr/>
        </p:nvSpPr>
        <p:spPr>
          <a:xfrm>
            <a:off x="3673968" y="2925286"/>
            <a:ext cx="1621338" cy="620712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5495" name="Straight Connector 52">
            <a:extLst>
              <a:ext uri="{FF2B5EF4-FFF2-40B4-BE49-F238E27FC236}">
                <a16:creationId xmlns:a16="http://schemas.microsoft.com/office/drawing/2014/main" id="{BB155DC8-52E5-4D2B-89DB-ADA9C6EF5BA1}"/>
              </a:ext>
            </a:extLst>
          </p:cNvPr>
          <p:cNvCxnSpPr>
            <a:cxnSpLocks/>
            <a:endCxn id="73" idx="1"/>
          </p:cNvCxnSpPr>
          <p:nvPr/>
        </p:nvCxnSpPr>
        <p:spPr bwMode="auto">
          <a:xfrm flipV="1">
            <a:off x="2492944" y="3216703"/>
            <a:ext cx="1079866" cy="562265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hthoek 1">
            <a:extLst>
              <a:ext uri="{FF2B5EF4-FFF2-40B4-BE49-F238E27FC236}">
                <a16:creationId xmlns:a16="http://schemas.microsoft.com/office/drawing/2014/main" id="{19AC9E94-5447-4C26-B8CF-7B9CA0EC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440" y="1802188"/>
            <a:ext cx="14224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Nieuwe </a:t>
            </a:r>
            <a:r>
              <a:rPr lang="nl-NL" altLang="nl-BE" sz="1600" dirty="0">
                <a:solidFill>
                  <a:srgbClr val="9F3A41"/>
                </a:solidFill>
                <a:cs typeface="Arial" panose="020B0604020202020204" pitchFamily="34" charset="0"/>
              </a:rPr>
              <a:t>kennis voor </a:t>
            </a: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deelnemers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5497" name="Picture 109">
            <a:extLst>
              <a:ext uri="{FF2B5EF4-FFF2-40B4-BE49-F238E27FC236}">
                <a16:creationId xmlns:a16="http://schemas.microsoft.com/office/drawing/2014/main" id="{8B7CB091-64CA-4FB6-B436-E902D9CF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3" y="2836849"/>
            <a:ext cx="1295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111">
            <a:extLst>
              <a:ext uri="{FF2B5EF4-FFF2-40B4-BE49-F238E27FC236}">
                <a16:creationId xmlns:a16="http://schemas.microsoft.com/office/drawing/2014/main" id="{C2062AED-61B2-46DC-8757-E485EDAD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6" y="3097200"/>
            <a:ext cx="20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9" name="Picture 112">
            <a:extLst>
              <a:ext uri="{FF2B5EF4-FFF2-40B4-BE49-F238E27FC236}">
                <a16:creationId xmlns:a16="http://schemas.microsoft.com/office/drawing/2014/main" id="{63412ED8-D755-4EE1-9CD7-E8092D5C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0" y="3065450"/>
            <a:ext cx="190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0" name="Picture 127">
            <a:extLst>
              <a:ext uri="{FF2B5EF4-FFF2-40B4-BE49-F238E27FC236}">
                <a16:creationId xmlns:a16="http://schemas.microsoft.com/office/drawing/2014/main" id="{7ACC7560-F10A-45CB-98DF-CA33E80A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68" y="3236900"/>
            <a:ext cx="190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129">
            <a:extLst>
              <a:ext uri="{FF2B5EF4-FFF2-40B4-BE49-F238E27FC236}">
                <a16:creationId xmlns:a16="http://schemas.microsoft.com/office/drawing/2014/main" id="{ADD33EF7-BAE7-4515-9317-1504E218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0" y="2854311"/>
            <a:ext cx="190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2" name="Picture 130">
            <a:extLst>
              <a:ext uri="{FF2B5EF4-FFF2-40B4-BE49-F238E27FC236}">
                <a16:creationId xmlns:a16="http://schemas.microsoft.com/office/drawing/2014/main" id="{FCBF0965-784D-4301-85A0-0689200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0" y="2954324"/>
            <a:ext cx="230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3" name="Picture 131">
            <a:extLst>
              <a:ext uri="{FF2B5EF4-FFF2-40B4-BE49-F238E27FC236}">
                <a16:creationId xmlns:a16="http://schemas.microsoft.com/office/drawing/2014/main" id="{E60416E8-062A-4520-82F9-EB02E90A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05" y="318133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4" name="Picture 132">
            <a:extLst>
              <a:ext uri="{FF2B5EF4-FFF2-40B4-BE49-F238E27FC236}">
                <a16:creationId xmlns:a16="http://schemas.microsoft.com/office/drawing/2014/main" id="{C003A314-D4B7-4324-A51C-CF26869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05" y="326388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5" name="Picture 133">
            <a:extLst>
              <a:ext uri="{FF2B5EF4-FFF2-40B4-BE49-F238E27FC236}">
                <a16:creationId xmlns:a16="http://schemas.microsoft.com/office/drawing/2014/main" id="{46489F78-7B31-4687-95A5-FD5D31A7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1" y="314006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6" name="Picture 134">
            <a:extLst>
              <a:ext uri="{FF2B5EF4-FFF2-40B4-BE49-F238E27FC236}">
                <a16:creationId xmlns:a16="http://schemas.microsoft.com/office/drawing/2014/main" id="{05E393E3-C3B6-4479-89AF-443F7F87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6" y="3354374"/>
            <a:ext cx="1698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7" name="Picture 135">
            <a:extLst>
              <a:ext uri="{FF2B5EF4-FFF2-40B4-BE49-F238E27FC236}">
                <a16:creationId xmlns:a16="http://schemas.microsoft.com/office/drawing/2014/main" id="{C146CAE4-691D-4B92-8F27-38425A48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6" y="2914636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8" name="Picture 136">
            <a:extLst>
              <a:ext uri="{FF2B5EF4-FFF2-40B4-BE49-F238E27FC236}">
                <a16:creationId xmlns:a16="http://schemas.microsoft.com/office/drawing/2014/main" id="{7F951B51-F567-4156-BD74-AB124570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6" y="3063861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9" name="Picture 137">
            <a:extLst>
              <a:ext uri="{FF2B5EF4-FFF2-40B4-BE49-F238E27FC236}">
                <a16:creationId xmlns:a16="http://schemas.microsoft.com/office/drawing/2014/main" id="{FE0A476A-A84C-468D-AEDF-7BF657DE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05" y="3143236"/>
            <a:ext cx="1714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0" name="Picture 138">
            <a:extLst>
              <a:ext uri="{FF2B5EF4-FFF2-40B4-BE49-F238E27FC236}">
                <a16:creationId xmlns:a16="http://schemas.microsoft.com/office/drawing/2014/main" id="{76FC4CCE-F1FE-4DF5-AD2E-8CD951DA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31" y="3360724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1" name="Picture 139">
            <a:extLst>
              <a:ext uri="{FF2B5EF4-FFF2-40B4-BE49-F238E27FC236}">
                <a16:creationId xmlns:a16="http://schemas.microsoft.com/office/drawing/2014/main" id="{B92A2882-B264-4D9A-B88A-7A65EF43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43" y="2835262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2" name="Picture 140">
            <a:extLst>
              <a:ext uri="{FF2B5EF4-FFF2-40B4-BE49-F238E27FC236}">
                <a16:creationId xmlns:a16="http://schemas.microsoft.com/office/drawing/2014/main" id="{4FD1E657-E6BE-4535-B3EC-CA359D9A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31" y="3351199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3" name="Picture 141">
            <a:extLst>
              <a:ext uri="{FF2B5EF4-FFF2-40B4-BE49-F238E27FC236}">
                <a16:creationId xmlns:a16="http://schemas.microsoft.com/office/drawing/2014/main" id="{A2233921-C4F2-4875-93FA-F3EA8AE0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1" y="2927337"/>
            <a:ext cx="1825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4" name="Picture 142">
            <a:extLst>
              <a:ext uri="{FF2B5EF4-FFF2-40B4-BE49-F238E27FC236}">
                <a16:creationId xmlns:a16="http://schemas.microsoft.com/office/drawing/2014/main" id="{06070B7A-B69D-4BB5-B6AF-723DBD92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05" y="3911586"/>
            <a:ext cx="118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16" name="Group 15">
            <a:extLst>
              <a:ext uri="{FF2B5EF4-FFF2-40B4-BE49-F238E27FC236}">
                <a16:creationId xmlns:a16="http://schemas.microsoft.com/office/drawing/2014/main" id="{B37E45FE-9E73-4D0E-BE08-CBBD9D8CFC8F}"/>
              </a:ext>
            </a:extLst>
          </p:cNvPr>
          <p:cNvGrpSpPr>
            <a:grpSpLocks/>
          </p:cNvGrpSpPr>
          <p:nvPr/>
        </p:nvGrpSpPr>
        <p:grpSpPr bwMode="auto">
          <a:xfrm>
            <a:off x="5544969" y="1897050"/>
            <a:ext cx="1246187" cy="682625"/>
            <a:chOff x="5238481" y="1086504"/>
            <a:chExt cx="1246870" cy="683023"/>
          </a:xfrm>
        </p:grpSpPr>
        <p:pic>
          <p:nvPicPr>
            <p:cNvPr id="105528" name="Picture 144">
              <a:extLst>
                <a:ext uri="{FF2B5EF4-FFF2-40B4-BE49-F238E27FC236}">
                  <a16:creationId xmlns:a16="http://schemas.microsoft.com/office/drawing/2014/main" id="{79340CDF-5065-4FFF-B0E0-54C435AC8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064" y="115045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9" name="Picture 145">
              <a:extLst>
                <a:ext uri="{FF2B5EF4-FFF2-40B4-BE49-F238E27FC236}">
                  <a16:creationId xmlns:a16="http://schemas.microsoft.com/office/drawing/2014/main" id="{529F651F-65DD-4F82-9C46-4D60BFCFC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99" y="1293899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0" name="Picture 146">
              <a:extLst>
                <a:ext uri="{FF2B5EF4-FFF2-40B4-BE49-F238E27FC236}">
                  <a16:creationId xmlns:a16="http://schemas.microsoft.com/office/drawing/2014/main" id="{C8374BCC-0BBC-4EFA-BBE2-FB7BCAD60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75" y="108650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1" name="Picture 147">
              <a:extLst>
                <a:ext uri="{FF2B5EF4-FFF2-40B4-BE49-F238E27FC236}">
                  <a16:creationId xmlns:a16="http://schemas.microsoft.com/office/drawing/2014/main" id="{FBF3E59A-2CC9-4941-BB8B-4B5DFAD2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4" y="119068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2" name="Picture 148">
              <a:extLst>
                <a:ext uri="{FF2B5EF4-FFF2-40B4-BE49-F238E27FC236}">
                  <a16:creationId xmlns:a16="http://schemas.microsoft.com/office/drawing/2014/main" id="{62BE2336-7AEB-4A96-B95B-4D6A18779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822" y="136120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3" name="Picture 149">
              <a:extLst>
                <a:ext uri="{FF2B5EF4-FFF2-40B4-BE49-F238E27FC236}">
                  <a16:creationId xmlns:a16="http://schemas.microsoft.com/office/drawing/2014/main" id="{020DE3CD-391B-4C40-A407-799326455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535" y="141018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4" name="Picture 150">
              <a:extLst>
                <a:ext uri="{FF2B5EF4-FFF2-40B4-BE49-F238E27FC236}">
                  <a16:creationId xmlns:a16="http://schemas.microsoft.com/office/drawing/2014/main" id="{D5A93103-1616-4F8F-A3F2-0957ACA7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782" y="144025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5" name="Picture 151">
              <a:extLst>
                <a:ext uri="{FF2B5EF4-FFF2-40B4-BE49-F238E27FC236}">
                  <a16:creationId xmlns:a16="http://schemas.microsoft.com/office/drawing/2014/main" id="{538105C8-7E58-4D2D-A2A5-E3276F7E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2" y="1498851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6" name="Picture 152">
              <a:extLst>
                <a:ext uri="{FF2B5EF4-FFF2-40B4-BE49-F238E27FC236}">
                  <a16:creationId xmlns:a16="http://schemas.microsoft.com/office/drawing/2014/main" id="{0C34A309-87C1-46BA-8D35-BBB6188FE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192" y="109996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7" name="Picture 153">
              <a:extLst>
                <a:ext uri="{FF2B5EF4-FFF2-40B4-BE49-F238E27FC236}">
                  <a16:creationId xmlns:a16="http://schemas.microsoft.com/office/drawing/2014/main" id="{2BC8D846-1465-467C-82C5-C210BCB7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481" y="156195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8" name="Picture 154">
              <a:extLst>
                <a:ext uri="{FF2B5EF4-FFF2-40B4-BE49-F238E27FC236}">
                  <a16:creationId xmlns:a16="http://schemas.microsoft.com/office/drawing/2014/main" id="{91AD31B2-F48B-4675-BC58-086D785E4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46" y="1307536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9" name="Picture 155">
              <a:extLst>
                <a:ext uri="{FF2B5EF4-FFF2-40B4-BE49-F238E27FC236}">
                  <a16:creationId xmlns:a16="http://schemas.microsoft.com/office/drawing/2014/main" id="{AF73E5CC-FDE4-46E4-AD7B-4F05B3BD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51" y="155469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14:cNvPr>
              <p14:cNvContentPartPr/>
              <p14:nvPr/>
            </p14:nvContentPartPr>
            <p14:xfrm>
              <a:off x="6682433" y="2934124"/>
              <a:ext cx="194670" cy="34155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4441" y="2898133"/>
                <a:ext cx="230294" cy="41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14:cNvPr>
              <p14:cNvContentPartPr/>
              <p14:nvPr/>
            </p14:nvContentPartPr>
            <p14:xfrm>
              <a:off x="5586503" y="2849074"/>
              <a:ext cx="1253070" cy="73953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8504" y="2813087"/>
                <a:ext cx="1288707" cy="81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14:cNvPr>
              <p14:cNvContentPartPr/>
              <p14:nvPr/>
            </p14:nvContentPartPr>
            <p14:xfrm>
              <a:off x="6321443" y="2885254"/>
              <a:ext cx="156870" cy="178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3494" y="2849614"/>
                <a:ext cx="192408" cy="8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14:cNvPr>
              <p14:cNvContentPartPr/>
              <p14:nvPr/>
            </p14:nvContentPartPr>
            <p14:xfrm>
              <a:off x="6511259" y="4133422"/>
              <a:ext cx="270" cy="27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759" y="410642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14:cNvPr>
              <p14:cNvContentPartPr/>
              <p14:nvPr/>
            </p14:nvContentPartPr>
            <p14:xfrm>
              <a:off x="6265829" y="4183912"/>
              <a:ext cx="270" cy="27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52329" y="415691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Rechthoek 1">
            <a:extLst>
              <a:ext uri="{FF2B5EF4-FFF2-40B4-BE49-F238E27FC236}">
                <a16:creationId xmlns:a16="http://schemas.microsoft.com/office/drawing/2014/main" id="{67C6A03F-F7C9-47AB-B91D-950B0F0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2979410"/>
            <a:ext cx="21304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Inzicht in systeem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en interdependenties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Rechthoek 1">
            <a:extLst>
              <a:ext uri="{FF2B5EF4-FFF2-40B4-BE49-F238E27FC236}">
                <a16:creationId xmlns:a16="http://schemas.microsoft.com/office/drawing/2014/main" id="{748E8F31-64B4-48D2-8467-CDB7B591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810" y="2924315"/>
            <a:ext cx="18098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Ecosysteem perspectief</a:t>
            </a:r>
          </a:p>
        </p:txBody>
      </p:sp>
      <p:sp>
        <p:nvSpPr>
          <p:cNvPr id="70" name="Rechthoek 1">
            <a:extLst>
              <a:ext uri="{FF2B5EF4-FFF2-40B4-BE49-F238E27FC236}">
                <a16:creationId xmlns:a16="http://schemas.microsoft.com/office/drawing/2014/main" id="{06AF6586-9B92-41B1-8EEB-F4214B46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212" y="840527"/>
            <a:ext cx="1524000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WAARVOOR?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E64A9A-3ACD-4063-8DCE-DDAADA25BD98}"/>
              </a:ext>
            </a:extLst>
          </p:cNvPr>
          <p:cNvCxnSpPr>
            <a:cxnSpLocks/>
          </p:cNvCxnSpPr>
          <p:nvPr/>
        </p:nvCxnSpPr>
        <p:spPr>
          <a:xfrm>
            <a:off x="8835525" y="763904"/>
            <a:ext cx="0" cy="21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 1">
            <a:extLst>
              <a:ext uri="{FF2B5EF4-FFF2-40B4-BE49-F238E27FC236}">
                <a16:creationId xmlns:a16="http://schemas.microsoft.com/office/drawing/2014/main" id="{28D07FA8-CD2F-4F49-9A06-CCD3B07B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949" y="832526"/>
            <a:ext cx="1989331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EIGENSCHAPPEN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6E50876-8FAD-4ADD-9A51-1EE92C360B03}"/>
              </a:ext>
            </a:extLst>
          </p:cNvPr>
          <p:cNvCxnSpPr>
            <a:cxnSpLocks/>
          </p:cNvCxnSpPr>
          <p:nvPr/>
        </p:nvCxnSpPr>
        <p:spPr>
          <a:xfrm>
            <a:off x="10254388" y="2086188"/>
            <a:ext cx="22225" cy="3551238"/>
          </a:xfrm>
          <a:prstGeom prst="straightConnector1">
            <a:avLst/>
          </a:prstGeom>
          <a:ln w="28575">
            <a:solidFill>
              <a:srgbClr val="456A1C">
                <a:alpha val="6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62AEE612-0DA6-47FE-AFAE-E50DD740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52" y="1202249"/>
            <a:ext cx="1774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Toename directe winst voor eindgebruiker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F2962F34-F6D2-485F-8868-5FF3EFA9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326" y="5681027"/>
            <a:ext cx="1660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Afname</a:t>
            </a:r>
            <a:r>
              <a:rPr kumimoji="0" lang="en-GB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soevereiniteit</a:t>
            </a:r>
            <a:r>
              <a:rPr kumimoji="0" lang="en-GB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organisatie</a:t>
            </a:r>
            <a:endParaRPr kumimoji="0" lang="en-GB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4C87642-7F15-4DAA-B2C2-3C0C3EBDBC83}"/>
              </a:ext>
            </a:extLst>
          </p:cNvPr>
          <p:cNvCxnSpPr>
            <a:cxnSpLocks/>
          </p:cNvCxnSpPr>
          <p:nvPr/>
        </p:nvCxnSpPr>
        <p:spPr>
          <a:xfrm>
            <a:off x="11000589" y="2060718"/>
            <a:ext cx="0" cy="3557587"/>
          </a:xfrm>
          <a:prstGeom prst="straightConnector1">
            <a:avLst/>
          </a:prstGeom>
          <a:ln w="28575">
            <a:solidFill>
              <a:srgbClr val="C00000">
                <a:alpha val="6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A62D62-A138-4131-A34F-020B5370D0D9}"/>
              </a:ext>
            </a:extLst>
          </p:cNvPr>
          <p:cNvCxnSpPr>
            <a:cxnSpLocks/>
          </p:cNvCxnSpPr>
          <p:nvPr/>
        </p:nvCxnSpPr>
        <p:spPr>
          <a:xfrm>
            <a:off x="8830547" y="3702954"/>
            <a:ext cx="0" cy="255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860A36D8-B556-4D90-B9BD-047713E2B80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20622" y="4850662"/>
            <a:ext cx="1658304" cy="9394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D7944-69E9-409F-9C46-5D4BC0F2022B}"/>
              </a:ext>
            </a:extLst>
          </p:cNvPr>
          <p:cNvCxnSpPr>
            <a:cxnSpLocks/>
          </p:cNvCxnSpPr>
          <p:nvPr/>
        </p:nvCxnSpPr>
        <p:spPr>
          <a:xfrm>
            <a:off x="7211845" y="1833235"/>
            <a:ext cx="0" cy="373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501EC-84F8-4A2F-BAE3-A7382E4738A3}"/>
              </a:ext>
            </a:extLst>
          </p:cNvPr>
          <p:cNvGrpSpPr/>
          <p:nvPr/>
        </p:nvGrpSpPr>
        <p:grpSpPr>
          <a:xfrm>
            <a:off x="2530338" y="5748550"/>
            <a:ext cx="696731" cy="576286"/>
            <a:chOff x="3555571" y="5784858"/>
            <a:chExt cx="961721" cy="795467"/>
          </a:xfrm>
        </p:grpSpPr>
        <p:pic>
          <p:nvPicPr>
            <p:cNvPr id="90" name="Picture 67">
              <a:extLst>
                <a:ext uri="{FF2B5EF4-FFF2-40B4-BE49-F238E27FC236}">
                  <a16:creationId xmlns:a16="http://schemas.microsoft.com/office/drawing/2014/main" id="{B71B88D9-05CA-4857-829D-EE58C8E7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71" y="5784858"/>
              <a:ext cx="961721" cy="79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67">
              <a:extLst>
                <a:ext uri="{FF2B5EF4-FFF2-40B4-BE49-F238E27FC236}">
                  <a16:creationId xmlns:a16="http://schemas.microsoft.com/office/drawing/2014/main" id="{66FAE4A1-4AF6-4EB4-A7A4-A4F17E671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624" y="5993606"/>
              <a:ext cx="535926" cy="4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" name="Picture 2">
            <a:extLst>
              <a:ext uri="{FF2B5EF4-FFF2-40B4-BE49-F238E27FC236}">
                <a16:creationId xmlns:a16="http://schemas.microsoft.com/office/drawing/2014/main" id="{4BEC4BCF-40CD-4788-BE08-B84584D2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5782801"/>
            <a:ext cx="640769" cy="5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935D0-C0E1-82A0-9FFF-847212E974C5}"/>
              </a:ext>
            </a:extLst>
          </p:cNvPr>
          <p:cNvSpPr txBox="1"/>
          <p:nvPr/>
        </p:nvSpPr>
        <p:spPr>
          <a:xfrm>
            <a:off x="190499" y="59164"/>
            <a:ext cx="86912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defRPr/>
            </a:pP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Soms is er toch een noodzaak voor samenwerking tussen organisaties</a:t>
            </a:r>
          </a:p>
        </p:txBody>
      </p:sp>
    </p:spTree>
    <p:extLst>
      <p:ext uri="{BB962C8B-B14F-4D97-AF65-F5344CB8AC3E}">
        <p14:creationId xmlns:p14="http://schemas.microsoft.com/office/powerpoint/2010/main" val="4774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A4D3239-D3F2-6114-3BE4-77F71E10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589" y="2817871"/>
            <a:ext cx="7292096" cy="2240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79400" indent="-2794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269875" indent="-269875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514350" lvl="1" indent="-51435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600" dirty="0">
                <a:solidFill>
                  <a:srgbClr val="808080"/>
                </a:solidFill>
                <a:latin typeface="Verdana" panose="020B0604030504040204" pitchFamily="34" charset="0"/>
              </a:rPr>
              <a:t>De bedoeling in zicht …</a:t>
            </a:r>
          </a:p>
          <a:p>
            <a:pPr marL="514350" lvl="1" indent="-51435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600" dirty="0">
                <a:solidFill>
                  <a:srgbClr val="808080"/>
                </a:solidFill>
                <a:latin typeface="Verdana" panose="020B0604030504040204" pitchFamily="34" charset="0"/>
              </a:rPr>
              <a:t>Het vinden van </a:t>
            </a:r>
            <a:r>
              <a:rPr lang="nl-NL" altLang="de-DE" sz="2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oplossingen voor de vier basisproblemen van organiseren …</a:t>
            </a:r>
          </a:p>
          <a:p>
            <a:pPr marL="514350" lvl="1" indent="-51435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Zoek een passende governance …</a:t>
            </a:r>
          </a:p>
          <a:p>
            <a:pPr marL="514350" lvl="1" indent="-51435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nl-NL" altLang="de-DE" sz="26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406D9D6-6062-CAE9-E68A-18B2E1883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0344"/>
            <a:ext cx="1148457" cy="14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B160E-BB80-270C-AA76-A46794337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474" y="3233262"/>
            <a:ext cx="3056518" cy="1651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CEB43-EC47-7317-D20B-09E4EC68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684" y="4884452"/>
            <a:ext cx="3226413" cy="97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22717E-8ECB-BE3D-65D1-55092E3813F2}"/>
              </a:ext>
            </a:extLst>
          </p:cNvPr>
          <p:cNvSpPr txBox="1"/>
          <p:nvPr/>
        </p:nvSpPr>
        <p:spPr>
          <a:xfrm>
            <a:off x="585813" y="233115"/>
            <a:ext cx="104133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defRPr/>
            </a:pP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Wat </a:t>
            </a:r>
            <a:r>
              <a:rPr lang="nl-NL" altLang="de-DE" sz="3200" cap="all" dirty="0" err="1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triggert</a:t>
            </a: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 organisaties om de stap te zetten van single naar samen of met andere woorden:</a:t>
            </a:r>
            <a:b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</a:b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wanneer zijn ze bereid een stuk van hun soevereiniteit op te geven?</a:t>
            </a:r>
          </a:p>
        </p:txBody>
      </p:sp>
    </p:spTree>
    <p:extLst>
      <p:ext uri="{BB962C8B-B14F-4D97-AF65-F5344CB8AC3E}">
        <p14:creationId xmlns:p14="http://schemas.microsoft.com/office/powerpoint/2010/main" val="246729161"/>
      </p:ext>
    </p:extLst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5">
            <a:extLst>
              <a:ext uri="{FF2B5EF4-FFF2-40B4-BE49-F238E27FC236}">
                <a16:creationId xmlns:a16="http://schemas.microsoft.com/office/drawing/2014/main" id="{31D33626-21E2-4C86-8DF9-602D1E8A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4" y="779815"/>
            <a:ext cx="4611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6" name="Group 7">
            <a:extLst>
              <a:ext uri="{FF2B5EF4-FFF2-40B4-BE49-F238E27FC236}">
                <a16:creationId xmlns:a16="http://schemas.microsoft.com/office/drawing/2014/main" id="{553A00A0-C0F1-414A-992D-1C461C441420}"/>
              </a:ext>
            </a:extLst>
          </p:cNvPr>
          <p:cNvGrpSpPr>
            <a:grpSpLocks/>
          </p:cNvGrpSpPr>
          <p:nvPr/>
        </p:nvGrpSpPr>
        <p:grpSpPr bwMode="auto">
          <a:xfrm>
            <a:off x="4976055" y="3681766"/>
            <a:ext cx="4249738" cy="3025775"/>
            <a:chOff x="4400549" y="3192447"/>
            <a:chExt cx="4586287" cy="3265491"/>
          </a:xfrm>
        </p:grpSpPr>
        <p:pic>
          <p:nvPicPr>
            <p:cNvPr id="131081" name="Picture 4">
              <a:extLst>
                <a:ext uri="{FF2B5EF4-FFF2-40B4-BE49-F238E27FC236}">
                  <a16:creationId xmlns:a16="http://schemas.microsoft.com/office/drawing/2014/main" id="{A6CD387A-E1F9-4A05-94F4-74FCA6A20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042" y="3413581"/>
              <a:ext cx="3797300" cy="2354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5A61A5-93C1-46CF-8209-D353F6DD8E52}"/>
                </a:ext>
              </a:extLst>
            </p:cNvPr>
            <p:cNvSpPr/>
            <p:nvPr/>
          </p:nvSpPr>
          <p:spPr>
            <a:xfrm>
              <a:off x="4400549" y="3192447"/>
              <a:ext cx="4586287" cy="326549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1077" name="Rectangle 1">
            <a:extLst>
              <a:ext uri="{FF2B5EF4-FFF2-40B4-BE49-F238E27FC236}">
                <a16:creationId xmlns:a16="http://schemas.microsoft.com/office/drawing/2014/main" id="{B51DB356-C450-4265-9EC9-9DCFECE1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768" y="6016978"/>
            <a:ext cx="4062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2600">
                <a:solidFill>
                  <a:srgbClr val="7F7F7F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Organisatienetwerkgericht</a:t>
            </a:r>
            <a:endParaRPr lang="en-US" altLang="en-US" sz="2600">
              <a:solidFill>
                <a:srgbClr val="7F7F7F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1078" name="Rectangle 1">
            <a:extLst>
              <a:ext uri="{FF2B5EF4-FFF2-40B4-BE49-F238E27FC236}">
                <a16:creationId xmlns:a16="http://schemas.microsoft.com/office/drawing/2014/main" id="{F575AC70-EB29-4FD8-A2CD-F3EA646B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216" y="1241797"/>
            <a:ext cx="2671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2600" dirty="0">
                <a:solidFill>
                  <a:srgbClr val="7F7F7F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Instellingsgericht</a:t>
            </a:r>
            <a:endParaRPr lang="en-US" altLang="en-US" sz="2600" dirty="0">
              <a:solidFill>
                <a:srgbClr val="000000"/>
              </a:solidFill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C1AF7486-7363-458A-B1C3-60109967F1E7}"/>
              </a:ext>
            </a:extLst>
          </p:cNvPr>
          <p:cNvCxnSpPr/>
          <p:nvPr/>
        </p:nvCxnSpPr>
        <p:spPr>
          <a:xfrm>
            <a:off x="4353179" y="2679317"/>
            <a:ext cx="1598612" cy="1104900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5">
            <a:extLst>
              <a:ext uri="{FF2B5EF4-FFF2-40B4-BE49-F238E27FC236}">
                <a16:creationId xmlns:a16="http://schemas.microsoft.com/office/drawing/2014/main" id="{1CBA72D6-24FA-7956-2AD8-1571FD88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5" y="289037"/>
            <a:ext cx="10458207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de bedoeling in zicht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1857A-D088-2D7A-8E41-E96525975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340" y="2015816"/>
            <a:ext cx="3166993" cy="2182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67BF3-16A9-B8A9-844F-99123C20E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469" y="4537023"/>
            <a:ext cx="1520480" cy="20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4764"/>
      </p:ext>
    </p:extLst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37D98BAE-5DE7-42C1-8684-950BCA46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1460500"/>
            <a:ext cx="23336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TextBox 3">
            <a:extLst>
              <a:ext uri="{FF2B5EF4-FFF2-40B4-BE49-F238E27FC236}">
                <a16:creationId xmlns:a16="http://schemas.microsoft.com/office/drawing/2014/main" id="{39217500-F198-4BDB-A6B0-598FE63C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1" y="1127125"/>
            <a:ext cx="26574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149600" algn="l"/>
              </a:tabLst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tabLst>
                <a:tab pos="3149600" algn="l"/>
              </a:tabLst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49600" algn="l"/>
              </a:tabLst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  <a:t>Wat is er nodig?</a:t>
            </a:r>
            <a:endParaRPr lang="en-US" altLang="en-US" sz="280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00708" name="TextBox 4">
            <a:extLst>
              <a:ext uri="{FF2B5EF4-FFF2-40B4-BE49-F238E27FC236}">
                <a16:creationId xmlns:a16="http://schemas.microsoft.com/office/drawing/2014/main" id="{936C5EFA-81D3-41C3-A1D2-966EC0BB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3433764"/>
            <a:ext cx="293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  <a:t>Wie kan het doen?</a:t>
            </a:r>
            <a:endParaRPr lang="en-US" altLang="en-US" sz="280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00709" name="TextBox 5">
            <a:extLst>
              <a:ext uri="{FF2B5EF4-FFF2-40B4-BE49-F238E27FC236}">
                <a16:creationId xmlns:a16="http://schemas.microsoft.com/office/drawing/2014/main" id="{28670CD5-5832-4B4D-B18B-55C2CEA2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6" y="1258888"/>
            <a:ext cx="3973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149600" algn="l"/>
              </a:tabLst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tabLst>
                <a:tab pos="3149600" algn="l"/>
              </a:tabLst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49600" algn="l"/>
              </a:tabLst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49600" algn="l"/>
              </a:tabLst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None/>
            </a:pPr>
            <a: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  <a:t>Wat is de motivatie</a:t>
            </a:r>
            <a:b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  <a:t>om het (in een organisatie-</a:t>
            </a:r>
            <a:b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r>
              <a:rPr lang="nl-BE" altLang="en-US" sz="2800">
                <a:solidFill>
                  <a:srgbClr val="0070C0"/>
                </a:solidFill>
                <a:latin typeface="Bradley Hand ITC" panose="03070402050302030203" pitchFamily="66" charset="0"/>
              </a:rPr>
              <a:t>netwerk) te doen?</a:t>
            </a:r>
            <a:endParaRPr lang="en-US" altLang="en-US" sz="280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00710" name="TextBox 6">
            <a:extLst>
              <a:ext uri="{FF2B5EF4-FFF2-40B4-BE49-F238E27FC236}">
                <a16:creationId xmlns:a16="http://schemas.microsoft.com/office/drawing/2014/main" id="{CE219AF9-991A-450C-B6D7-CC9F23F1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6" y="3371850"/>
            <a:ext cx="4449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2800" dirty="0">
                <a:solidFill>
                  <a:srgbClr val="0070C0"/>
                </a:solidFill>
                <a:latin typeface="Bradley Hand ITC" panose="03070402050302030203" pitchFamily="66" charset="0"/>
              </a:rPr>
              <a:t>Waar is de informatie om te weten wat er wanneer moet gebeuren?</a:t>
            </a:r>
            <a:endParaRPr lang="en-US" altLang="en-US" sz="2800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0711" name="Picture 1">
            <a:extLst>
              <a:ext uri="{FF2B5EF4-FFF2-40B4-BE49-F238E27FC236}">
                <a16:creationId xmlns:a16="http://schemas.microsoft.com/office/drawing/2014/main" id="{75EB99A8-E525-445B-86E3-1FC0E876A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809750"/>
            <a:ext cx="37274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2" name="Picture 4">
            <a:extLst>
              <a:ext uri="{FF2B5EF4-FFF2-40B4-BE49-F238E27FC236}">
                <a16:creationId xmlns:a16="http://schemas.microsoft.com/office/drawing/2014/main" id="{441A44AB-E260-4A6F-B6AC-583F7DE93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314826"/>
            <a:ext cx="18367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Rectangle 1">
            <a:extLst>
              <a:ext uri="{FF2B5EF4-FFF2-40B4-BE49-F238E27FC236}">
                <a16:creationId xmlns:a16="http://schemas.microsoft.com/office/drawing/2014/main" id="{01A48066-DF04-4A0A-9EA7-DCA3EC92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9" y="6323806"/>
            <a:ext cx="7645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222222"/>
                </a:solidFill>
              </a:rPr>
              <a:t>Kenis, P., &amp; Raab, J. (2020). Back to the future: Using organization design theory for effective organizational networks. </a:t>
            </a:r>
            <a:r>
              <a:rPr lang="en-US" altLang="en-US" sz="1400" i="1" dirty="0">
                <a:solidFill>
                  <a:srgbClr val="222222"/>
                </a:solidFill>
              </a:rPr>
              <a:t>Perspectives on Public Management and Governance</a:t>
            </a:r>
            <a:r>
              <a:rPr lang="en-US" altLang="en-US" sz="1400" dirty="0">
                <a:solidFill>
                  <a:srgbClr val="222222"/>
                </a:solidFill>
              </a:rPr>
              <a:t>.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44C454-EAD4-457A-AE3C-1FEC5FF9A539}"/>
              </a:ext>
            </a:extLst>
          </p:cNvPr>
          <p:cNvCxnSpPr/>
          <p:nvPr/>
        </p:nvCxnSpPr>
        <p:spPr>
          <a:xfrm>
            <a:off x="5510213" y="1438275"/>
            <a:ext cx="0" cy="469265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AD701-209B-41F7-8F5D-6C898C1FC6E2}"/>
              </a:ext>
            </a:extLst>
          </p:cNvPr>
          <p:cNvCxnSpPr/>
          <p:nvPr/>
        </p:nvCxnSpPr>
        <p:spPr>
          <a:xfrm>
            <a:off x="1687514" y="3305175"/>
            <a:ext cx="814863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716" name="Picture 19">
            <a:extLst>
              <a:ext uri="{FF2B5EF4-FFF2-40B4-BE49-F238E27FC236}">
                <a16:creationId xmlns:a16="http://schemas.microsoft.com/office/drawing/2014/main" id="{135A6F58-CA0B-462A-A14A-BF8F30EEF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554196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7" name="Picture 20">
            <a:extLst>
              <a:ext uri="{FF2B5EF4-FFF2-40B4-BE49-F238E27FC236}">
                <a16:creationId xmlns:a16="http://schemas.microsoft.com/office/drawing/2014/main" id="{43D541B5-6F98-4297-A6C6-3D28A7DBB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217989"/>
            <a:ext cx="533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8" name="Picture 21">
            <a:extLst>
              <a:ext uri="{FF2B5EF4-FFF2-40B4-BE49-F238E27FC236}">
                <a16:creationId xmlns:a16="http://schemas.microsoft.com/office/drawing/2014/main" id="{CA920F87-DAD1-4B89-A1F1-C0E68F3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9" y="4141788"/>
            <a:ext cx="820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9" name="Picture 22">
            <a:extLst>
              <a:ext uri="{FF2B5EF4-FFF2-40B4-BE49-F238E27FC236}">
                <a16:creationId xmlns:a16="http://schemas.microsoft.com/office/drawing/2014/main" id="{F7CB086E-7615-4571-A1A8-5BC96805A4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459289"/>
            <a:ext cx="6651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20" name="Picture 23">
            <a:extLst>
              <a:ext uri="{FF2B5EF4-FFF2-40B4-BE49-F238E27FC236}">
                <a16:creationId xmlns:a16="http://schemas.microsoft.com/office/drawing/2014/main" id="{14E34E4E-8EDC-4D5B-AB93-D1F78606B5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3952875"/>
            <a:ext cx="371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21" name="Picture 24">
            <a:extLst>
              <a:ext uri="{FF2B5EF4-FFF2-40B4-BE49-F238E27FC236}">
                <a16:creationId xmlns:a16="http://schemas.microsoft.com/office/drawing/2014/main" id="{A5BAEBCF-5EAA-4090-AFAB-B7D47813B4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873625"/>
            <a:ext cx="419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22" name="Picture 25">
            <a:extLst>
              <a:ext uri="{FF2B5EF4-FFF2-40B4-BE49-F238E27FC236}">
                <a16:creationId xmlns:a16="http://schemas.microsoft.com/office/drawing/2014/main" id="{0B709DB8-58BB-4B8A-8CEB-2CED3C357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373689"/>
            <a:ext cx="6667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5">
            <a:extLst>
              <a:ext uri="{FF2B5EF4-FFF2-40B4-BE49-F238E27FC236}">
                <a16:creationId xmlns:a16="http://schemas.microsoft.com/office/drawing/2014/main" id="{AC27355B-56E1-1D5F-F77B-E8291ECB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84" y="73929"/>
            <a:ext cx="10458207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lang="nl-NL" altLang="en-US" sz="3200" cap="all" dirty="0">
                <a:latin typeface="+mj-lt"/>
                <a:cs typeface="Calibri" panose="020F0502020204030204" pitchFamily="34" charset="0"/>
              </a:rPr>
              <a:t>Het</a:t>
            </a: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vinden van oplossingen voor de vier basisproblemen van organiseren …</a:t>
            </a:r>
          </a:p>
        </p:txBody>
      </p:sp>
    </p:spTree>
    <p:extLst>
      <p:ext uri="{BB962C8B-B14F-4D97-AF65-F5344CB8AC3E}">
        <p14:creationId xmlns:p14="http://schemas.microsoft.com/office/powerpoint/2010/main" val="2354344368"/>
      </p:ext>
    </p:extLst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1">
            <a:extLst>
              <a:ext uri="{FF2B5EF4-FFF2-40B4-BE49-F238E27FC236}">
                <a16:creationId xmlns:a16="http://schemas.microsoft.com/office/drawing/2014/main" id="{EA246947-7E5A-4454-AE05-94D8FBF37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398713"/>
            <a:ext cx="606901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FE29581-D413-4288-B591-89245BCD73DC}"/>
              </a:ext>
            </a:extLst>
          </p:cNvPr>
          <p:cNvCxnSpPr/>
          <p:nvPr/>
        </p:nvCxnSpPr>
        <p:spPr>
          <a:xfrm flipH="1">
            <a:off x="5310189" y="2833689"/>
            <a:ext cx="808037" cy="5349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EC8D354-4DB9-44F2-95C3-A530680583A4}"/>
              </a:ext>
            </a:extLst>
          </p:cNvPr>
          <p:cNvCxnSpPr/>
          <p:nvPr/>
        </p:nvCxnSpPr>
        <p:spPr>
          <a:xfrm>
            <a:off x="3221038" y="2201864"/>
            <a:ext cx="749300" cy="7778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37BBD03-129B-4776-8DCB-787CCE8577CC}"/>
              </a:ext>
            </a:extLst>
          </p:cNvPr>
          <p:cNvSpPr/>
          <p:nvPr/>
        </p:nvSpPr>
        <p:spPr>
          <a:xfrm>
            <a:off x="2554289" y="1677988"/>
            <a:ext cx="66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altLang="nl-BE" cap="all" dirty="0">
                <a:solidFill>
                  <a:srgbClr val="9F3A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</a:t>
            </a:r>
            <a:endParaRPr lang="en-US" dirty="0">
              <a:solidFill>
                <a:srgbClr val="9F3A4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C313C7-296F-4174-9C7B-8D0D43350862}"/>
              </a:ext>
            </a:extLst>
          </p:cNvPr>
          <p:cNvSpPr/>
          <p:nvPr/>
        </p:nvSpPr>
        <p:spPr>
          <a:xfrm>
            <a:off x="6053138" y="231140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altLang="nl-BE" cap="all" dirty="0">
                <a:solidFill>
                  <a:srgbClr val="9F3A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en-US" cap="all" dirty="0">
              <a:solidFill>
                <a:srgbClr val="9F3A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1886C0-7527-4955-81D0-EC7E6491AD1D}"/>
              </a:ext>
            </a:extLst>
          </p:cNvPr>
          <p:cNvSpPr/>
          <p:nvPr/>
        </p:nvSpPr>
        <p:spPr>
          <a:xfrm>
            <a:off x="6672264" y="3368676"/>
            <a:ext cx="2319337" cy="77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6376" name="TextBox 6">
            <a:extLst>
              <a:ext uri="{FF2B5EF4-FFF2-40B4-BE49-F238E27FC236}">
                <a16:creationId xmlns:a16="http://schemas.microsoft.com/office/drawing/2014/main" id="{82EC93FE-D871-405C-A06F-57A6277C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3441700"/>
            <a:ext cx="156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2800">
                <a:solidFill>
                  <a:srgbClr val="9F3A41"/>
                </a:solidFill>
              </a:rPr>
              <a:t>resultaat</a:t>
            </a:r>
            <a:endParaRPr lang="en-US" altLang="en-US" sz="2800">
              <a:solidFill>
                <a:srgbClr val="9F3A41"/>
              </a:solidFill>
            </a:endParaRP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E2D89D15-6644-4AE2-8F01-1C28B50C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6" y="379413"/>
            <a:ext cx="10104363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685800"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9F3A41"/>
              </a:buClr>
              <a:buNone/>
              <a:defRPr/>
            </a:pPr>
            <a:r>
              <a:rPr lang="nl-BE" altLang="de-DE" sz="3200" cap="all" dirty="0">
                <a:solidFill>
                  <a:srgbClr val="141E64"/>
                </a:solidFill>
                <a:latin typeface="+mj-lt"/>
              </a:rPr>
              <a:t>Zoek een passende governance </a:t>
            </a:r>
          </a:p>
        </p:txBody>
      </p:sp>
    </p:spTree>
    <p:extLst>
      <p:ext uri="{BB962C8B-B14F-4D97-AF65-F5344CB8AC3E}">
        <p14:creationId xmlns:p14="http://schemas.microsoft.com/office/powerpoint/2010/main" val="1935139955"/>
      </p:ext>
    </p:extLst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5">
            <a:extLst>
              <a:ext uri="{FF2B5EF4-FFF2-40B4-BE49-F238E27FC236}">
                <a16:creationId xmlns:a16="http://schemas.microsoft.com/office/drawing/2014/main" id="{A88C2DCA-10CB-799C-CC84-7334CFF4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5" y="474094"/>
            <a:ext cx="10458207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Zoek een passende governance </a:t>
            </a:r>
            <a:r>
              <a:rPr kumimoji="0" lang="nl-NL" altLang="en-US" sz="3200" b="0" i="0" u="sng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van</a:t>
            </a: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B816EF1C-BB6B-2B0A-35DB-6CFB816B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33" y="6075302"/>
            <a:ext cx="8553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Bron</a:t>
            </a:r>
            <a:r>
              <a:rPr kumimoji="0" lang="nl-NL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Keith Provan &amp; Patrick Kenis (2008)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‘Modes of Network Governance: Structure, Management,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Effectiveness’.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Journal of Public Administration Research and Theory.</a:t>
            </a:r>
            <a:r>
              <a:rPr kumimoji="0" lang="nl-NL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655FAFDC-E325-35DF-8B94-427E144A639E}"/>
              </a:ext>
            </a:extLst>
          </p:cNvPr>
          <p:cNvGrpSpPr>
            <a:grpSpLocks/>
          </p:cNvGrpSpPr>
          <p:nvPr/>
        </p:nvGrpSpPr>
        <p:grpSpPr bwMode="auto">
          <a:xfrm>
            <a:off x="4461239" y="1782018"/>
            <a:ext cx="1797050" cy="1789112"/>
            <a:chOff x="6091" y="3025"/>
            <a:chExt cx="3940" cy="3921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A3DD3D42-EAB0-D1C1-8F9B-FE895F89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" y="3025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BC65592D-F84C-8124-4B1A-3B15C3AE2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0" y="5989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5B4137DD-D619-240C-7967-DB7983D53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" y="490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FCC984FF-6171-5E2F-0517-C541CCFE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" y="640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2D0E0620-8784-FA53-4D8B-43A209CC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" y="358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E2010993-9863-0E5F-3D1D-A435EE7A4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2" y="3395"/>
              <a:ext cx="1039" cy="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E0260173-D031-6B17-ADE5-33DAF36326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436926">
              <a:off x="8804" y="3214"/>
              <a:ext cx="409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680A9ACF-D85C-4321-0608-E75316744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2" y="4331"/>
              <a:ext cx="1287" cy="10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6B13F90E-C69F-9015-3F45-43576DDE6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" y="4415"/>
              <a:ext cx="1579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82766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Lead Organization</a:t>
              </a: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1F889329-AC8D-ED3B-A5C8-F66B01B74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9" y="3961"/>
              <a:ext cx="1712" cy="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D8F53F13-0076-A3F1-BCB5-D9735D34B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9" y="4940"/>
              <a:ext cx="1952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6B134C31-9B44-787C-9F47-8BE2A56D0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0" y="4124"/>
              <a:ext cx="2070" cy="19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64E3FFF4-AB2C-E25A-BCA2-6DFF23DBA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50" y="5431"/>
              <a:ext cx="705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8BCD4204-8AB1-9ACC-780D-2EB77D8CF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" y="5155"/>
              <a:ext cx="1195" cy="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9F8FE14E-AAF5-3694-20D1-236244CDB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" y="5329"/>
              <a:ext cx="97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9">
            <a:extLst>
              <a:ext uri="{FF2B5EF4-FFF2-40B4-BE49-F238E27FC236}">
                <a16:creationId xmlns:a16="http://schemas.microsoft.com/office/drawing/2014/main" id="{5E0F02A1-C231-AE01-6FA8-AAD427984744}"/>
              </a:ext>
            </a:extLst>
          </p:cNvPr>
          <p:cNvGrpSpPr>
            <a:grpSpLocks/>
          </p:cNvGrpSpPr>
          <p:nvPr/>
        </p:nvGrpSpPr>
        <p:grpSpPr bwMode="auto">
          <a:xfrm>
            <a:off x="7594574" y="1933591"/>
            <a:ext cx="1514475" cy="1570038"/>
            <a:chOff x="1667" y="8385"/>
            <a:chExt cx="3694" cy="3961"/>
          </a:xfrm>
        </p:grpSpPr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B449205F-8AC9-6E78-51F3-406706B5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9716"/>
              <a:ext cx="1395" cy="10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C82C9C99-6E4D-11A1-35AA-6B347A85E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8385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4658590F-E492-A3A8-EE0F-33BE74FFD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9041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4B4FF907-6B27-8175-C511-A4DB10873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1125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2CCD7D56-AFFE-6D83-E7AA-375C367CA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111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3021BF64-77C7-BE10-230B-0EA8868D9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1180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54DA2D7D-0FA3-11D9-051A-C41F4C0FC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8891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5CF5A2D8-2ED0-0270-AFBC-291C5F7D2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9" y="9250"/>
              <a:ext cx="812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9E26C8FB-F660-6BA6-FAB5-90B79D56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7" y="9421"/>
              <a:ext cx="668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17BA2B32-B5EC-407D-5901-73BB7E7B6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8925"/>
              <a:ext cx="240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AE6C19D4-C30E-AE6F-4C81-57A65EB7F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5" y="10730"/>
              <a:ext cx="730" cy="6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0A4345FA-8C2B-23BC-8868-F018C5016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10740"/>
              <a:ext cx="66" cy="1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14C4CBA7-F93F-0865-23C7-1DEADD61D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10730"/>
              <a:ext cx="677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86F8A47-071D-B37F-9E51-592698727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5" y="8700"/>
              <a:ext cx="70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246E8563-C6D3-7ECF-F9F5-8D62333BF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7" y="11431"/>
              <a:ext cx="2473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42C40DBB-5688-D93F-4AF7-13258879F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2" y="9441"/>
              <a:ext cx="1262" cy="2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28034CEC-398B-062C-6A45-52A7FDAEFC08}"/>
              </a:ext>
            </a:extLst>
          </p:cNvPr>
          <p:cNvSpPr/>
          <p:nvPr/>
        </p:nvSpPr>
        <p:spPr>
          <a:xfrm>
            <a:off x="4392976" y="1613744"/>
            <a:ext cx="2178743" cy="2138545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0701BB-C172-1F62-1BD0-1FF6421CB772}"/>
              </a:ext>
            </a:extLst>
          </p:cNvPr>
          <p:cNvSpPr/>
          <p:nvPr/>
        </p:nvSpPr>
        <p:spPr>
          <a:xfrm>
            <a:off x="7240562" y="1611329"/>
            <a:ext cx="2192337" cy="2146300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81ED76B1-2D1C-B615-3A02-8E831438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998" y="2535254"/>
            <a:ext cx="7429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NAO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276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5" name="Group 39">
            <a:extLst>
              <a:ext uri="{FF2B5EF4-FFF2-40B4-BE49-F238E27FC236}">
                <a16:creationId xmlns:a16="http://schemas.microsoft.com/office/drawing/2014/main" id="{B69D02CA-767C-DAC0-E9F7-08334CF769BE}"/>
              </a:ext>
            </a:extLst>
          </p:cNvPr>
          <p:cNvGrpSpPr>
            <a:grpSpLocks/>
          </p:cNvGrpSpPr>
          <p:nvPr/>
        </p:nvGrpSpPr>
        <p:grpSpPr bwMode="auto">
          <a:xfrm>
            <a:off x="1632891" y="1592656"/>
            <a:ext cx="2147356" cy="2093279"/>
            <a:chOff x="1775" y="1407"/>
            <a:chExt cx="935" cy="1061"/>
          </a:xfrm>
        </p:grpSpPr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0AA7071E-D811-2DCB-4B56-1FB3F6D3B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1496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B67E4DAB-492A-253C-2E9D-1E1C07B1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700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30207A06-58AA-9D02-757B-C55E6AD9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112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2B7830A7-399B-B7DB-F088-238248CBB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1984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367644B9-A52D-9715-290A-4F6026EE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274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D52C8A97-FE24-8406-6E37-E350C67C1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668"/>
              <a:ext cx="129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04E10624-6914-F16D-8233-7E87BDEEA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407"/>
              <a:ext cx="935" cy="106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41E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141E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141E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41E64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276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DA70197C-19AA-C0CB-762A-9D3FF8655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1728"/>
              <a:ext cx="477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AD2DC939-C0C5-0CE8-3D82-C7E288F4E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2" y="1581"/>
              <a:ext cx="183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7A2497C9-093A-BC1D-2546-69B221464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6" y="1625"/>
              <a:ext cx="125" cy="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57D7892D-EDDF-6242-0FB9-B3BAE2D41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1775"/>
              <a:ext cx="386" cy="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E4A50B35-7A2D-75CC-9EC9-5BEFB83F7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3" y="2065"/>
              <a:ext cx="419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id="{FEE2A8D9-6546-ADFA-5E78-4D6FB5AA3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2216"/>
              <a:ext cx="14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Line 53">
              <a:extLst>
                <a:ext uri="{FF2B5EF4-FFF2-40B4-BE49-F238E27FC236}">
                  <a16:creationId xmlns:a16="http://schemas.microsoft.com/office/drawing/2014/main" id="{E7605902-04A1-C238-684C-0B7FA0E69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1595"/>
              <a:ext cx="308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73BC864C-6B45-F999-0457-E9282B4B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4" y="1797"/>
              <a:ext cx="318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55">
              <a:extLst>
                <a:ext uri="{FF2B5EF4-FFF2-40B4-BE49-F238E27FC236}">
                  <a16:creationId xmlns:a16="http://schemas.microsoft.com/office/drawing/2014/main" id="{94108CD6-E881-EC22-DAF2-39E15D166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9" y="1797"/>
              <a:ext cx="184" cy="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662265"/>
      </p:ext>
    </p:extLst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238C273A-8113-7622-40E8-A2028025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94" y="3666743"/>
            <a:ext cx="5950806" cy="3191257"/>
          </a:xfrm>
          <a:prstGeom prst="rect">
            <a:avLst/>
          </a:prstGeom>
        </p:spPr>
      </p:pic>
      <p:sp>
        <p:nvSpPr>
          <p:cNvPr id="3" name="Rectangle 65">
            <a:extLst>
              <a:ext uri="{FF2B5EF4-FFF2-40B4-BE49-F238E27FC236}">
                <a16:creationId xmlns:a16="http://schemas.microsoft.com/office/drawing/2014/main" id="{A88C2DCA-10CB-799C-CC84-7334CFF4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79" y="252073"/>
            <a:ext cx="10458207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Zoek een passende governance </a:t>
            </a:r>
            <a:r>
              <a:rPr kumimoji="0" lang="nl-NL" altLang="en-US" sz="3200" b="0" i="0" u="sng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in</a:t>
            </a:r>
            <a:r>
              <a:rPr kumimoji="0" lang="nl-NL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1" name="Picture 1">
            <a:extLst>
              <a:ext uri="{FF2B5EF4-FFF2-40B4-BE49-F238E27FC236}">
                <a16:creationId xmlns:a16="http://schemas.microsoft.com/office/drawing/2014/main" id="{5EF33051-BE53-8A5D-A68D-2A2997273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42" y="2347546"/>
            <a:ext cx="731010" cy="10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id="{CF56F36E-98BE-A05D-8436-52A71FA97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4" y="5115353"/>
            <a:ext cx="788961" cy="118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6724073-9C2C-8250-6235-FAC098501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97" y="1347089"/>
            <a:ext cx="6593718" cy="351721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8496931-A5FA-CDC6-453D-16CD03CAB3F4}"/>
              </a:ext>
            </a:extLst>
          </p:cNvPr>
          <p:cNvSpPr/>
          <p:nvPr/>
        </p:nvSpPr>
        <p:spPr>
          <a:xfrm>
            <a:off x="6227487" y="4186194"/>
            <a:ext cx="589085" cy="73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131B0BAD-102A-D40F-0D6A-A230AE7A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354" y="1124290"/>
            <a:ext cx="3492627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lang="nl-NL" altLang="en-US" sz="2200" b="1" cap="all" dirty="0">
                <a:latin typeface="+mj-lt"/>
                <a:cs typeface="Calibri" panose="020F0502020204030204" pitchFamily="34" charset="0"/>
              </a:rPr>
              <a:t>De Duale organisatie</a:t>
            </a:r>
            <a:endParaRPr kumimoji="0" lang="nl-NL" altLang="en-US" sz="2200" b="1" i="0" u="none" strike="noStrike" kern="1200" cap="all" spc="0" normalizeH="0" baseline="0" noProof="0" dirty="0">
              <a:ln>
                <a:noFill/>
              </a:ln>
              <a:solidFill>
                <a:srgbClr val="141E64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Rectangle 65">
            <a:extLst>
              <a:ext uri="{FF2B5EF4-FFF2-40B4-BE49-F238E27FC236}">
                <a16:creationId xmlns:a16="http://schemas.microsoft.com/office/drawing/2014/main" id="{72BC1CA5-6D89-2E70-4CE6-888CC18E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487" y="3076197"/>
            <a:ext cx="10308771" cy="5633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-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lang="nl-NL" altLang="en-US" sz="2200" b="1" cap="all" dirty="0">
                <a:latin typeface="+mj-lt"/>
                <a:cs typeface="Calibri" panose="020F0502020204030204" pitchFamily="34" charset="0"/>
              </a:rPr>
              <a:t>De </a:t>
            </a:r>
            <a:r>
              <a:rPr lang="nl-NL" altLang="en-US" sz="2800" b="1" cap="all" dirty="0">
                <a:latin typeface="+mj-lt"/>
                <a:cs typeface="Calibri" panose="020F0502020204030204" pitchFamily="34" charset="0"/>
              </a:rPr>
              <a:t>T</a:t>
            </a:r>
            <a:r>
              <a:rPr lang="nl-NL" altLang="en-US" sz="2200" b="1" cap="all" dirty="0">
                <a:latin typeface="+mj-lt"/>
                <a:cs typeface="Calibri" panose="020F0502020204030204" pitchFamily="34" charset="0"/>
              </a:rPr>
              <a:t>-manager</a:t>
            </a:r>
            <a:endParaRPr kumimoji="0" lang="nl-NL" altLang="en-US" sz="2200" b="1" i="0" u="none" strike="noStrike" kern="1200" cap="all" spc="0" normalizeH="0" baseline="0" noProof="0" dirty="0">
              <a:ln>
                <a:noFill/>
              </a:ln>
              <a:solidFill>
                <a:srgbClr val="141E64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82484"/>
      </p:ext>
    </p:extLst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47863"/>
            <a:ext cx="889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Hartelijk dank voor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jullie aandacht!</a:t>
            </a:r>
            <a:endParaRPr kumimoji="0" lang="nl-BE" sz="3200" b="0" i="0" u="none" strike="noStrike" kern="1200" cap="all" spc="0" normalizeH="0" baseline="0" noProof="0" dirty="0">
              <a:ln>
                <a:noFill/>
              </a:ln>
              <a:solidFill>
                <a:srgbClr val="141E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38" y="4875214"/>
            <a:ext cx="2962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kstvak 3"/>
          <p:cNvSpPr txBox="1">
            <a:spLocks noChangeArrowheads="1"/>
          </p:cNvSpPr>
          <p:nvPr/>
        </p:nvSpPr>
        <p:spPr bwMode="auto">
          <a:xfrm>
            <a:off x="879988" y="4875214"/>
            <a:ext cx="4959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Prof. Dr. Patrick Kenis</a:t>
            </a:r>
            <a:b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Professor of Public 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Tilburg School of Economics and Management</a:t>
            </a:r>
            <a:endParaRPr kumimoji="0" lang="nl-B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kstvak 3"/>
          <p:cNvSpPr txBox="1">
            <a:spLocks noChangeArrowheads="1"/>
          </p:cNvSpPr>
          <p:nvPr/>
        </p:nvSpPr>
        <p:spPr bwMode="auto">
          <a:xfrm>
            <a:off x="1054441" y="5616924"/>
            <a:ext cx="49594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Prof. Dr. Patrick Kenis</a:t>
            </a:r>
            <a:b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Professor of Public Governance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Tilburg School of Economics and Management</a:t>
            </a:r>
            <a:endParaRPr lang="nl-BE" altLang="en-US" sz="1800" dirty="0">
              <a:solidFill>
                <a:srgbClr val="7F7F7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08" y="5518484"/>
            <a:ext cx="2911647" cy="111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1717258" y="513875"/>
            <a:ext cx="85932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nl-NL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Waarom moeilijk doen als het samen kan? 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(Loesje) Waarom handelen organisaties (en professionals?) hier meestal niet naar, maar soms wel?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nl-NL" altLang="en-US" sz="3200" b="1" cap="all" dirty="0"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3200" cap="all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61662-5AED-7E3D-92F9-FB04B1C5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875" y="2772979"/>
            <a:ext cx="5141872" cy="1311096"/>
          </a:xfrm>
          <a:prstGeom prst="rect">
            <a:avLst/>
          </a:prstGeom>
        </p:spPr>
      </p:pic>
      <p:sp>
        <p:nvSpPr>
          <p:cNvPr id="8" name="Tekstvak 3">
            <a:extLst>
              <a:ext uri="{FF2B5EF4-FFF2-40B4-BE49-F238E27FC236}">
                <a16:creationId xmlns:a16="http://schemas.microsoft.com/office/drawing/2014/main" id="{F40DD9B2-AD95-1566-1704-2CFDC6E9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53" y="3942388"/>
            <a:ext cx="59231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Werkconferentie</a:t>
            </a:r>
            <a:r>
              <a:rPr lang="en-US" altLang="en-US" sz="22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Samenwerken</a:t>
            </a:r>
            <a:r>
              <a:rPr lang="en-US" altLang="en-US" sz="2200" b="1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in </a:t>
            </a:r>
            <a:r>
              <a:rPr lang="en-US" altLang="en-US" sz="2200" b="1" dirty="0" err="1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maatwerk</a:t>
            </a:r>
            <a:endParaRPr lang="en-US" altLang="en-US" sz="2200" b="1" dirty="0">
              <a:solidFill>
                <a:srgbClr val="7F7F7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kstvak 3">
            <a:extLst>
              <a:ext uri="{FF2B5EF4-FFF2-40B4-BE49-F238E27FC236}">
                <a16:creationId xmlns:a16="http://schemas.microsoft.com/office/drawing/2014/main" id="{04B7272D-E8AC-9DB2-E767-0B9B3DAD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53" y="4409693"/>
            <a:ext cx="301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Utrecht, 10 November 2023</a:t>
            </a:r>
            <a:endParaRPr lang="en-US" altLang="en-US" sz="1800" b="1" dirty="0">
              <a:solidFill>
                <a:srgbClr val="7F7F7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17726"/>
      </p:ext>
    </p:extLst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38F25-7A97-4C99-9376-4A449D09BC48}"/>
              </a:ext>
            </a:extLst>
          </p:cNvPr>
          <p:cNvSpPr txBox="1"/>
          <p:nvPr/>
        </p:nvSpPr>
        <p:spPr>
          <a:xfrm>
            <a:off x="744813" y="408524"/>
            <a:ext cx="8691210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fontAlgn="auto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9F3A41"/>
              </a:buClr>
              <a:buSzTx/>
              <a:tabLst/>
              <a:defRPr/>
            </a:pPr>
            <a:r>
              <a:rPr lang="nl-NL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Menu …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61970AD-8590-5686-39AE-32E9BADC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37" y="1311916"/>
            <a:ext cx="9454091" cy="144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457200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400" dirty="0">
                <a:solidFill>
                  <a:srgbClr val="808080"/>
                </a:solidFill>
                <a:latin typeface="Verdana" panose="020B0604030504040204" pitchFamily="34" charset="0"/>
              </a:rPr>
              <a:t>Organisaties houden niet van samenwerken!</a:t>
            </a:r>
          </a:p>
          <a:p>
            <a:pPr lvl="1" indent="-457200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altLang="de-DE" sz="2400" dirty="0">
                <a:solidFill>
                  <a:srgbClr val="808080"/>
                </a:solidFill>
                <a:latin typeface="Verdana" panose="020B0604030504040204" pitchFamily="34" charset="0"/>
              </a:rPr>
              <a:t>Soms is er toch wel een noodzaak</a:t>
            </a:r>
            <a:br>
              <a:rPr lang="nl-NL" altLang="de-DE" sz="2400" dirty="0">
                <a:solidFill>
                  <a:srgbClr val="808080"/>
                </a:solidFill>
                <a:latin typeface="Verdana" panose="020B0604030504040204" pitchFamily="34" charset="0"/>
              </a:rPr>
            </a:br>
            <a:r>
              <a:rPr lang="nl-NL" altLang="de-DE" sz="2400" dirty="0">
                <a:solidFill>
                  <a:srgbClr val="808080"/>
                </a:solidFill>
                <a:latin typeface="Verdana" panose="020B0604030504040204" pitchFamily="34" charset="0"/>
              </a:rPr>
              <a:t>voor samenwerking tussen organisaties.</a:t>
            </a:r>
          </a:p>
          <a:p>
            <a:pPr lvl="1" indent="-457200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nl-NL" sz="2400" dirty="0">
                <a:solidFill>
                  <a:srgbClr val="808080"/>
                </a:solidFill>
                <a:latin typeface="Verdana" panose="020B0604030504040204" pitchFamily="34" charset="0"/>
              </a:rPr>
              <a:t>Wat </a:t>
            </a:r>
            <a:r>
              <a:rPr lang="nl-NL" sz="2400" dirty="0" err="1">
                <a:solidFill>
                  <a:srgbClr val="808080"/>
                </a:solidFill>
                <a:latin typeface="Verdana" panose="020B0604030504040204" pitchFamily="34" charset="0"/>
              </a:rPr>
              <a:t>triggert</a:t>
            </a:r>
            <a:r>
              <a:rPr lang="nl-NL" sz="2400" dirty="0">
                <a:solidFill>
                  <a:srgbClr val="808080"/>
                </a:solidFill>
                <a:latin typeface="Verdana" panose="020B0604030504040204" pitchFamily="34" charset="0"/>
              </a:rPr>
              <a:t> organisaties om de stap te zetten van single naar samen?</a:t>
            </a:r>
            <a:endParaRPr lang="nl-BE" altLang="de-DE" sz="24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16351"/>
      </p:ext>
    </p:extLst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38F25-7A97-4C99-9376-4A449D09BC48}"/>
              </a:ext>
            </a:extLst>
          </p:cNvPr>
          <p:cNvSpPr txBox="1"/>
          <p:nvPr/>
        </p:nvSpPr>
        <p:spPr>
          <a:xfrm>
            <a:off x="744813" y="408524"/>
            <a:ext cx="8691210" cy="10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fontAlgn="auto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9F3A41"/>
              </a:buClr>
              <a:buSzTx/>
              <a:tabLst/>
              <a:defRPr/>
            </a:pPr>
            <a:r>
              <a:rPr lang="nl-NL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Organisaties houden</a:t>
            </a:r>
            <a:br>
              <a:rPr lang="nl-NL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</a:br>
            <a:r>
              <a:rPr lang="nl-NL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niet van samenwerken!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A7324-29FB-A819-C330-AE5767EE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2" y="1031564"/>
            <a:ext cx="2531663" cy="3619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A5D2A-7ADE-67E9-0D59-037FD461D7B5}"/>
              </a:ext>
            </a:extLst>
          </p:cNvPr>
          <p:cNvSpPr txBox="1"/>
          <p:nvPr/>
        </p:nvSpPr>
        <p:spPr>
          <a:xfrm>
            <a:off x="1117144" y="5180105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de-DE" sz="1800" dirty="0">
                <a:solidFill>
                  <a:srgbClr val="808080"/>
                </a:solidFill>
                <a:latin typeface="Verdana" panose="020B0604030504040204" pitchFamily="34" charset="0"/>
              </a:rPr>
              <a:t>Geldt niet voor</a:t>
            </a:r>
            <a:br>
              <a:rPr lang="nl-NL" altLang="de-DE" sz="1800" dirty="0">
                <a:solidFill>
                  <a:srgbClr val="808080"/>
                </a:solidFill>
                <a:latin typeface="Verdana" panose="020B0604030504040204" pitchFamily="34" charset="0"/>
              </a:rPr>
            </a:br>
            <a:r>
              <a:rPr lang="nl-NL" altLang="de-DE" sz="1800" dirty="0">
                <a:solidFill>
                  <a:srgbClr val="808080"/>
                </a:solidFill>
                <a:latin typeface="Verdana" panose="020B0604030504040204" pitchFamily="34" charset="0"/>
              </a:rPr>
              <a:t>organisaties</a:t>
            </a:r>
            <a:endParaRPr 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9D6FD0-AD64-E6D1-249F-7108B9F7D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64" y="4732534"/>
            <a:ext cx="1194021" cy="3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770D7-90B1-DF3D-84AF-5245272AF36A}"/>
              </a:ext>
            </a:extLst>
          </p:cNvPr>
          <p:cNvSpPr txBox="1"/>
          <p:nvPr/>
        </p:nvSpPr>
        <p:spPr>
          <a:xfrm>
            <a:off x="3772182" y="2885674"/>
            <a:ext cx="25083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factoren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Missie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visie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Medewerkers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Cultuur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Bestuurders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 toezicht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Adres, website 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95699F-1C1C-7268-3F6A-9B0058B13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346" y="1016380"/>
            <a:ext cx="2155414" cy="1493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584CB4-8E3B-6657-BACE-B6AE5CAAC596}"/>
              </a:ext>
            </a:extLst>
          </p:cNvPr>
          <p:cNvSpPr txBox="1"/>
          <p:nvPr/>
        </p:nvSpPr>
        <p:spPr>
          <a:xfrm>
            <a:off x="6887471" y="2902843"/>
            <a:ext cx="5304529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factoren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 Toezicht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AVG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ACM (Autoriteit Consument en Markt)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Landelijke financieringsstromen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Landelijke kwaliteitskaders</a:t>
            </a:r>
          </a:p>
          <a:p>
            <a:pPr marL="342900" marR="0" lvl="1" indent="-342900" fontAlgn="auto">
              <a:spcBef>
                <a:spcPts val="0"/>
              </a:spcBef>
              <a:spcAft>
                <a:spcPts val="400"/>
              </a:spcAft>
              <a:buClr>
                <a:srgbClr val="002060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nl-NL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Btw</a:t>
            </a:r>
          </a:p>
          <a:p>
            <a:pPr marL="342900" marR="0" lvl="1" indent="-342900" fontAlgn="auto">
              <a:spcBef>
                <a:spcPts val="0"/>
              </a:spcBef>
              <a:spcAft>
                <a:spcPts val="400"/>
              </a:spcAft>
              <a:buClr>
                <a:srgbClr val="002060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nl-NL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cao’s</a:t>
            </a:r>
          </a:p>
          <a:p>
            <a:pPr marL="342900" marR="0" lvl="1" indent="-342900" fontAlgn="auto">
              <a:spcBef>
                <a:spcPts val="0"/>
              </a:spcBef>
              <a:spcAft>
                <a:spcPts val="400"/>
              </a:spcAft>
              <a:buClr>
                <a:srgbClr val="002060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nl-BE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Regelgeving overheidsopdrachten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</a:p>
          <a:p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9938B-CFFF-FD27-BA51-E7EEAD9B0A94}"/>
              </a:ext>
            </a:extLst>
          </p:cNvPr>
          <p:cNvSpPr txBox="1"/>
          <p:nvPr/>
        </p:nvSpPr>
        <p:spPr>
          <a:xfrm>
            <a:off x="7002915" y="39554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/>
              <a:t>Soevereiniteit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B1A86-A378-941C-69CD-A1F0FBE8F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678" y="1016381"/>
            <a:ext cx="2404577" cy="14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0625"/>
      </p:ext>
    </p:extLst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6BD651A-0CD8-4C3C-A10C-8AAF4466F378}"/>
              </a:ext>
            </a:extLst>
          </p:cNvPr>
          <p:cNvSpPr/>
          <p:nvPr/>
        </p:nvSpPr>
        <p:spPr>
          <a:xfrm>
            <a:off x="858805" y="3865974"/>
            <a:ext cx="2124136" cy="1243013"/>
          </a:xfrm>
          <a:prstGeom prst="triangle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hthoek 1">
            <a:extLst>
              <a:ext uri="{FF2B5EF4-FFF2-40B4-BE49-F238E27FC236}">
                <a16:creationId xmlns:a16="http://schemas.microsoft.com/office/drawing/2014/main" id="{D7D4E9CA-2383-47F8-9F50-BC734928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108" y="5214069"/>
            <a:ext cx="11668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Fusie/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overname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Rechthoek 1">
            <a:extLst>
              <a:ext uri="{FF2B5EF4-FFF2-40B4-BE49-F238E27FC236}">
                <a16:creationId xmlns:a16="http://schemas.microsoft.com/office/drawing/2014/main" id="{5ED99841-5542-4351-80D4-6C1051FF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" y="5174073"/>
            <a:ext cx="13010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Rechthoek 1">
            <a:extLst>
              <a:ext uri="{FF2B5EF4-FFF2-40B4-BE49-F238E27FC236}">
                <a16:creationId xmlns:a16="http://schemas.microsoft.com/office/drawing/2014/main" id="{F990B4F8-2EF8-4C81-8504-427B2D38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4" y="2547794"/>
            <a:ext cx="26706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Samenwerkings-</a:t>
            </a:r>
          </a:p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verband van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C3D317-41FB-4062-B72A-E7A2C3512808}"/>
              </a:ext>
            </a:extLst>
          </p:cNvPr>
          <p:cNvSpPr/>
          <p:nvPr/>
        </p:nvSpPr>
        <p:spPr>
          <a:xfrm>
            <a:off x="3646077" y="3958838"/>
            <a:ext cx="1700972" cy="8587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0408A1-9AE5-407E-85BD-3BC9C1422AC9}"/>
              </a:ext>
            </a:extLst>
          </p:cNvPr>
          <p:cNvSpPr/>
          <p:nvPr/>
        </p:nvSpPr>
        <p:spPr>
          <a:xfrm>
            <a:off x="3634449" y="5114791"/>
            <a:ext cx="1712600" cy="5574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hoek 1">
            <a:extLst>
              <a:ext uri="{FF2B5EF4-FFF2-40B4-BE49-F238E27FC236}">
                <a16:creationId xmlns:a16="http://schemas.microsoft.com/office/drawing/2014/main" id="{55E42C66-5B6F-4EE6-9F24-36BC2383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576" y="4873366"/>
            <a:ext cx="1412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Effectiviteit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(nieuwe producten)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Rechthoek 1">
            <a:extLst>
              <a:ext uri="{FF2B5EF4-FFF2-40B4-BE49-F238E27FC236}">
                <a16:creationId xmlns:a16="http://schemas.microsoft.com/office/drawing/2014/main" id="{12FF8016-0F9F-4404-909E-892A93C8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3992147"/>
            <a:ext cx="1789112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Efficiëntie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0" name="Rechthoek 1">
            <a:extLst>
              <a:ext uri="{FF2B5EF4-FFF2-40B4-BE49-F238E27FC236}">
                <a16:creationId xmlns:a16="http://schemas.microsoft.com/office/drawing/2014/main" id="{6FF4A896-04AD-43EA-877C-0B6ADA99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70" y="5087515"/>
            <a:ext cx="23806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Organisatie-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netwerken</a:t>
            </a:r>
          </a:p>
        </p:txBody>
      </p:sp>
      <p:cxnSp>
        <p:nvCxnSpPr>
          <p:cNvPr id="105483" name="Straight Connector 40">
            <a:extLst>
              <a:ext uri="{FF2B5EF4-FFF2-40B4-BE49-F238E27FC236}">
                <a16:creationId xmlns:a16="http://schemas.microsoft.com/office/drawing/2014/main" id="{2DC013AE-D495-4442-8EE1-6600C6951A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1450" y="2275312"/>
            <a:ext cx="1125127" cy="1451269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4" name="Straight Connector 41">
            <a:extLst>
              <a:ext uri="{FF2B5EF4-FFF2-40B4-BE49-F238E27FC236}">
                <a16:creationId xmlns:a16="http://schemas.microsoft.com/office/drawing/2014/main" id="{2AD9E572-7586-48D6-8DB8-26FFEA78E80B}"/>
              </a:ext>
            </a:extLst>
          </p:cNvPr>
          <p:cNvCxnSpPr>
            <a:cxnSpLocks/>
          </p:cNvCxnSpPr>
          <p:nvPr/>
        </p:nvCxnSpPr>
        <p:spPr bwMode="auto">
          <a:xfrm>
            <a:off x="2387800" y="3820243"/>
            <a:ext cx="1015830" cy="510458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3">
            <a:extLst>
              <a:ext uri="{FF2B5EF4-FFF2-40B4-BE49-F238E27FC236}">
                <a16:creationId xmlns:a16="http://schemas.microsoft.com/office/drawing/2014/main" id="{4EF0F6FE-7F3D-483A-A0C2-BC836EE7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0" y="3894572"/>
            <a:ext cx="17266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“Shrinking Core,</a:t>
            </a:r>
            <a:b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Expanding Periphery”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05486" name="Straight Connector 43">
            <a:extLst>
              <a:ext uri="{FF2B5EF4-FFF2-40B4-BE49-F238E27FC236}">
                <a16:creationId xmlns:a16="http://schemas.microsoft.com/office/drawing/2014/main" id="{F848D4F6-DB23-4A0B-A6EA-651E6649DF66}"/>
              </a:ext>
            </a:extLst>
          </p:cNvPr>
          <p:cNvCxnSpPr>
            <a:cxnSpLocks/>
          </p:cNvCxnSpPr>
          <p:nvPr/>
        </p:nvCxnSpPr>
        <p:spPr bwMode="auto">
          <a:xfrm>
            <a:off x="2376686" y="3883744"/>
            <a:ext cx="1053942" cy="1414164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B292381-7CDA-4D0A-9F8F-51F738076FA3}"/>
              </a:ext>
            </a:extLst>
          </p:cNvPr>
          <p:cNvSpPr/>
          <p:nvPr/>
        </p:nvSpPr>
        <p:spPr>
          <a:xfrm>
            <a:off x="3688099" y="2054220"/>
            <a:ext cx="1621338" cy="382994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Rechthoek 1">
            <a:extLst>
              <a:ext uri="{FF2B5EF4-FFF2-40B4-BE49-F238E27FC236}">
                <a16:creationId xmlns:a16="http://schemas.microsoft.com/office/drawing/2014/main" id="{A19B35F9-3C24-4D71-BDBD-CC6900AF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472" y="2074690"/>
            <a:ext cx="17067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Leernetwerken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Rechthoek 1">
            <a:extLst>
              <a:ext uri="{FF2B5EF4-FFF2-40B4-BE49-F238E27FC236}">
                <a16:creationId xmlns:a16="http://schemas.microsoft.com/office/drawing/2014/main" id="{8F132C15-F00E-4923-A06C-67CE8B8B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036" y="5713576"/>
            <a:ext cx="12408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Contracten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A49AB9-0CDD-4050-B721-F04AED1BBEE1}"/>
              </a:ext>
            </a:extLst>
          </p:cNvPr>
          <p:cNvSpPr/>
          <p:nvPr/>
        </p:nvSpPr>
        <p:spPr>
          <a:xfrm>
            <a:off x="1474482" y="5552933"/>
            <a:ext cx="115888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491" name="Straight Connector 48">
            <a:extLst>
              <a:ext uri="{FF2B5EF4-FFF2-40B4-BE49-F238E27FC236}">
                <a16:creationId xmlns:a16="http://schemas.microsoft.com/office/drawing/2014/main" id="{275C55EB-E8B8-4242-8913-A2CFA5EA67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8783" y="5608494"/>
            <a:ext cx="277813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E36E32-6743-4215-9F15-66955A37F1D8}"/>
              </a:ext>
            </a:extLst>
          </p:cNvPr>
          <p:cNvSpPr/>
          <p:nvPr/>
        </p:nvSpPr>
        <p:spPr>
          <a:xfrm>
            <a:off x="1838021" y="5552933"/>
            <a:ext cx="117475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hoek 1">
            <a:extLst>
              <a:ext uri="{FF2B5EF4-FFF2-40B4-BE49-F238E27FC236}">
                <a16:creationId xmlns:a16="http://schemas.microsoft.com/office/drawing/2014/main" id="{B131CE0F-30DF-4E9B-A527-0CF6CEFB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88" y="3958838"/>
            <a:ext cx="16555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‘Shared Service’-constructies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B157F3-9D76-4EDC-AF97-7069031A3767}"/>
              </a:ext>
            </a:extLst>
          </p:cNvPr>
          <p:cNvSpPr/>
          <p:nvPr/>
        </p:nvSpPr>
        <p:spPr>
          <a:xfrm>
            <a:off x="3673968" y="2925286"/>
            <a:ext cx="1621338" cy="620712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5495" name="Straight Connector 52">
            <a:extLst>
              <a:ext uri="{FF2B5EF4-FFF2-40B4-BE49-F238E27FC236}">
                <a16:creationId xmlns:a16="http://schemas.microsoft.com/office/drawing/2014/main" id="{BB155DC8-52E5-4D2B-89DB-ADA9C6EF5BA1}"/>
              </a:ext>
            </a:extLst>
          </p:cNvPr>
          <p:cNvCxnSpPr>
            <a:cxnSpLocks/>
            <a:endCxn id="73" idx="1"/>
          </p:cNvCxnSpPr>
          <p:nvPr/>
        </p:nvCxnSpPr>
        <p:spPr bwMode="auto">
          <a:xfrm flipV="1">
            <a:off x="2492944" y="3216703"/>
            <a:ext cx="1079866" cy="562265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hthoek 1">
            <a:extLst>
              <a:ext uri="{FF2B5EF4-FFF2-40B4-BE49-F238E27FC236}">
                <a16:creationId xmlns:a16="http://schemas.microsoft.com/office/drawing/2014/main" id="{19AC9E94-5447-4C26-B8CF-7B9CA0EC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440" y="1802188"/>
            <a:ext cx="14224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Nieuwe </a:t>
            </a:r>
            <a:r>
              <a:rPr lang="nl-NL" altLang="nl-BE" sz="1600" dirty="0">
                <a:solidFill>
                  <a:srgbClr val="9F3A41"/>
                </a:solidFill>
                <a:cs typeface="Arial" panose="020B0604020202020204" pitchFamily="34" charset="0"/>
              </a:rPr>
              <a:t>kennis voor </a:t>
            </a: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deelnemers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5497" name="Picture 109">
            <a:extLst>
              <a:ext uri="{FF2B5EF4-FFF2-40B4-BE49-F238E27FC236}">
                <a16:creationId xmlns:a16="http://schemas.microsoft.com/office/drawing/2014/main" id="{8B7CB091-64CA-4FB6-B436-E902D9CF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3" y="2836849"/>
            <a:ext cx="1295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111">
            <a:extLst>
              <a:ext uri="{FF2B5EF4-FFF2-40B4-BE49-F238E27FC236}">
                <a16:creationId xmlns:a16="http://schemas.microsoft.com/office/drawing/2014/main" id="{C2062AED-61B2-46DC-8757-E485EDAD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6" y="3097200"/>
            <a:ext cx="20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9" name="Picture 112">
            <a:extLst>
              <a:ext uri="{FF2B5EF4-FFF2-40B4-BE49-F238E27FC236}">
                <a16:creationId xmlns:a16="http://schemas.microsoft.com/office/drawing/2014/main" id="{63412ED8-D755-4EE1-9CD7-E8092D5C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0" y="3065450"/>
            <a:ext cx="190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0" name="Picture 127">
            <a:extLst>
              <a:ext uri="{FF2B5EF4-FFF2-40B4-BE49-F238E27FC236}">
                <a16:creationId xmlns:a16="http://schemas.microsoft.com/office/drawing/2014/main" id="{7ACC7560-F10A-45CB-98DF-CA33E80A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68" y="3236900"/>
            <a:ext cx="190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129">
            <a:extLst>
              <a:ext uri="{FF2B5EF4-FFF2-40B4-BE49-F238E27FC236}">
                <a16:creationId xmlns:a16="http://schemas.microsoft.com/office/drawing/2014/main" id="{ADD33EF7-BAE7-4515-9317-1504E218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0" y="2854311"/>
            <a:ext cx="190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2" name="Picture 130">
            <a:extLst>
              <a:ext uri="{FF2B5EF4-FFF2-40B4-BE49-F238E27FC236}">
                <a16:creationId xmlns:a16="http://schemas.microsoft.com/office/drawing/2014/main" id="{FCBF0965-784D-4301-85A0-0689200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0" y="2954324"/>
            <a:ext cx="230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3" name="Picture 131">
            <a:extLst>
              <a:ext uri="{FF2B5EF4-FFF2-40B4-BE49-F238E27FC236}">
                <a16:creationId xmlns:a16="http://schemas.microsoft.com/office/drawing/2014/main" id="{E60416E8-062A-4520-82F9-EB02E90A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05" y="318133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4" name="Picture 132">
            <a:extLst>
              <a:ext uri="{FF2B5EF4-FFF2-40B4-BE49-F238E27FC236}">
                <a16:creationId xmlns:a16="http://schemas.microsoft.com/office/drawing/2014/main" id="{C003A314-D4B7-4324-A51C-CF26869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05" y="326388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5" name="Picture 133">
            <a:extLst>
              <a:ext uri="{FF2B5EF4-FFF2-40B4-BE49-F238E27FC236}">
                <a16:creationId xmlns:a16="http://schemas.microsoft.com/office/drawing/2014/main" id="{46489F78-7B31-4687-95A5-FD5D31A7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1" y="314006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6" name="Picture 134">
            <a:extLst>
              <a:ext uri="{FF2B5EF4-FFF2-40B4-BE49-F238E27FC236}">
                <a16:creationId xmlns:a16="http://schemas.microsoft.com/office/drawing/2014/main" id="{05E393E3-C3B6-4479-89AF-443F7F87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6" y="3354374"/>
            <a:ext cx="1698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7" name="Picture 135">
            <a:extLst>
              <a:ext uri="{FF2B5EF4-FFF2-40B4-BE49-F238E27FC236}">
                <a16:creationId xmlns:a16="http://schemas.microsoft.com/office/drawing/2014/main" id="{C146CAE4-691D-4B92-8F27-38425A48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6" y="2914636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8" name="Picture 136">
            <a:extLst>
              <a:ext uri="{FF2B5EF4-FFF2-40B4-BE49-F238E27FC236}">
                <a16:creationId xmlns:a16="http://schemas.microsoft.com/office/drawing/2014/main" id="{7F951B51-F567-4156-BD74-AB124570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6" y="3063861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9" name="Picture 137">
            <a:extLst>
              <a:ext uri="{FF2B5EF4-FFF2-40B4-BE49-F238E27FC236}">
                <a16:creationId xmlns:a16="http://schemas.microsoft.com/office/drawing/2014/main" id="{FE0A476A-A84C-468D-AEDF-7BF657DE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05" y="3143236"/>
            <a:ext cx="1714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0" name="Picture 138">
            <a:extLst>
              <a:ext uri="{FF2B5EF4-FFF2-40B4-BE49-F238E27FC236}">
                <a16:creationId xmlns:a16="http://schemas.microsoft.com/office/drawing/2014/main" id="{76FC4CCE-F1FE-4DF5-AD2E-8CD951DA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31" y="3360724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1" name="Picture 139">
            <a:extLst>
              <a:ext uri="{FF2B5EF4-FFF2-40B4-BE49-F238E27FC236}">
                <a16:creationId xmlns:a16="http://schemas.microsoft.com/office/drawing/2014/main" id="{B92A2882-B264-4D9A-B88A-7A65EF43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43" y="2835262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2" name="Picture 140">
            <a:extLst>
              <a:ext uri="{FF2B5EF4-FFF2-40B4-BE49-F238E27FC236}">
                <a16:creationId xmlns:a16="http://schemas.microsoft.com/office/drawing/2014/main" id="{4FD1E657-E6BE-4535-B3EC-CA359D9A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31" y="3351199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3" name="Picture 141">
            <a:extLst>
              <a:ext uri="{FF2B5EF4-FFF2-40B4-BE49-F238E27FC236}">
                <a16:creationId xmlns:a16="http://schemas.microsoft.com/office/drawing/2014/main" id="{A2233921-C4F2-4875-93FA-F3EA8AE0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1" y="2927337"/>
            <a:ext cx="1825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4" name="Picture 142">
            <a:extLst>
              <a:ext uri="{FF2B5EF4-FFF2-40B4-BE49-F238E27FC236}">
                <a16:creationId xmlns:a16="http://schemas.microsoft.com/office/drawing/2014/main" id="{06070B7A-B69D-4BB5-B6AF-723DBD92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05" y="3911586"/>
            <a:ext cx="118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16" name="Group 15">
            <a:extLst>
              <a:ext uri="{FF2B5EF4-FFF2-40B4-BE49-F238E27FC236}">
                <a16:creationId xmlns:a16="http://schemas.microsoft.com/office/drawing/2014/main" id="{B37E45FE-9E73-4D0E-BE08-CBBD9D8CFC8F}"/>
              </a:ext>
            </a:extLst>
          </p:cNvPr>
          <p:cNvGrpSpPr>
            <a:grpSpLocks/>
          </p:cNvGrpSpPr>
          <p:nvPr/>
        </p:nvGrpSpPr>
        <p:grpSpPr bwMode="auto">
          <a:xfrm>
            <a:off x="5544969" y="1897050"/>
            <a:ext cx="1246187" cy="682625"/>
            <a:chOff x="5238481" y="1086504"/>
            <a:chExt cx="1246870" cy="683023"/>
          </a:xfrm>
        </p:grpSpPr>
        <p:pic>
          <p:nvPicPr>
            <p:cNvPr id="105528" name="Picture 144">
              <a:extLst>
                <a:ext uri="{FF2B5EF4-FFF2-40B4-BE49-F238E27FC236}">
                  <a16:creationId xmlns:a16="http://schemas.microsoft.com/office/drawing/2014/main" id="{79340CDF-5065-4FFF-B0E0-54C435AC8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064" y="115045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9" name="Picture 145">
              <a:extLst>
                <a:ext uri="{FF2B5EF4-FFF2-40B4-BE49-F238E27FC236}">
                  <a16:creationId xmlns:a16="http://schemas.microsoft.com/office/drawing/2014/main" id="{529F651F-65DD-4F82-9C46-4D60BFCFC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99" y="1293899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0" name="Picture 146">
              <a:extLst>
                <a:ext uri="{FF2B5EF4-FFF2-40B4-BE49-F238E27FC236}">
                  <a16:creationId xmlns:a16="http://schemas.microsoft.com/office/drawing/2014/main" id="{C8374BCC-0BBC-4EFA-BBE2-FB7BCAD60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75" y="108650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1" name="Picture 147">
              <a:extLst>
                <a:ext uri="{FF2B5EF4-FFF2-40B4-BE49-F238E27FC236}">
                  <a16:creationId xmlns:a16="http://schemas.microsoft.com/office/drawing/2014/main" id="{FBF3E59A-2CC9-4941-BB8B-4B5DFAD2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4" y="119068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2" name="Picture 148">
              <a:extLst>
                <a:ext uri="{FF2B5EF4-FFF2-40B4-BE49-F238E27FC236}">
                  <a16:creationId xmlns:a16="http://schemas.microsoft.com/office/drawing/2014/main" id="{62BE2336-7AEB-4A96-B95B-4D6A18779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822" y="136120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3" name="Picture 149">
              <a:extLst>
                <a:ext uri="{FF2B5EF4-FFF2-40B4-BE49-F238E27FC236}">
                  <a16:creationId xmlns:a16="http://schemas.microsoft.com/office/drawing/2014/main" id="{020DE3CD-391B-4C40-A407-799326455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535" y="141018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4" name="Picture 150">
              <a:extLst>
                <a:ext uri="{FF2B5EF4-FFF2-40B4-BE49-F238E27FC236}">
                  <a16:creationId xmlns:a16="http://schemas.microsoft.com/office/drawing/2014/main" id="{D5A93103-1616-4F8F-A3F2-0957ACA7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782" y="144025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5" name="Picture 151">
              <a:extLst>
                <a:ext uri="{FF2B5EF4-FFF2-40B4-BE49-F238E27FC236}">
                  <a16:creationId xmlns:a16="http://schemas.microsoft.com/office/drawing/2014/main" id="{538105C8-7E58-4D2D-A2A5-E3276F7E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2" y="1498851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6" name="Picture 152">
              <a:extLst>
                <a:ext uri="{FF2B5EF4-FFF2-40B4-BE49-F238E27FC236}">
                  <a16:creationId xmlns:a16="http://schemas.microsoft.com/office/drawing/2014/main" id="{0C34A309-87C1-46BA-8D35-BBB6188FE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192" y="109996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7" name="Picture 153">
              <a:extLst>
                <a:ext uri="{FF2B5EF4-FFF2-40B4-BE49-F238E27FC236}">
                  <a16:creationId xmlns:a16="http://schemas.microsoft.com/office/drawing/2014/main" id="{2BC8D846-1465-467C-82C5-C210BCB7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481" y="156195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8" name="Picture 154">
              <a:extLst>
                <a:ext uri="{FF2B5EF4-FFF2-40B4-BE49-F238E27FC236}">
                  <a16:creationId xmlns:a16="http://schemas.microsoft.com/office/drawing/2014/main" id="{91AD31B2-F48B-4675-BC58-086D785E4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46" y="1307536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9" name="Picture 155">
              <a:extLst>
                <a:ext uri="{FF2B5EF4-FFF2-40B4-BE49-F238E27FC236}">
                  <a16:creationId xmlns:a16="http://schemas.microsoft.com/office/drawing/2014/main" id="{AF73E5CC-FDE4-46E4-AD7B-4F05B3BD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51" y="155469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14:cNvPr>
              <p14:cNvContentPartPr/>
              <p14:nvPr/>
            </p14:nvContentPartPr>
            <p14:xfrm>
              <a:off x="6682433" y="2934124"/>
              <a:ext cx="194670" cy="34155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4441" y="2898133"/>
                <a:ext cx="230294" cy="41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14:cNvPr>
              <p14:cNvContentPartPr/>
              <p14:nvPr/>
            </p14:nvContentPartPr>
            <p14:xfrm>
              <a:off x="5586503" y="2849074"/>
              <a:ext cx="1253070" cy="73953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8504" y="2813087"/>
                <a:ext cx="1288707" cy="81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14:cNvPr>
              <p14:cNvContentPartPr/>
              <p14:nvPr/>
            </p14:nvContentPartPr>
            <p14:xfrm>
              <a:off x="6321443" y="2885254"/>
              <a:ext cx="156870" cy="178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3494" y="2849614"/>
                <a:ext cx="192408" cy="8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14:cNvPr>
              <p14:cNvContentPartPr/>
              <p14:nvPr/>
            </p14:nvContentPartPr>
            <p14:xfrm>
              <a:off x="6511259" y="4133422"/>
              <a:ext cx="270" cy="27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759" y="410642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14:cNvPr>
              <p14:cNvContentPartPr/>
              <p14:nvPr/>
            </p14:nvContentPartPr>
            <p14:xfrm>
              <a:off x="6265829" y="4183912"/>
              <a:ext cx="270" cy="27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52329" y="415691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Rechthoek 1">
            <a:extLst>
              <a:ext uri="{FF2B5EF4-FFF2-40B4-BE49-F238E27FC236}">
                <a16:creationId xmlns:a16="http://schemas.microsoft.com/office/drawing/2014/main" id="{67C6A03F-F7C9-47AB-B91D-950B0F0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2979410"/>
            <a:ext cx="21304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Inzicht in systeem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en interdependenties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Rechthoek 1">
            <a:extLst>
              <a:ext uri="{FF2B5EF4-FFF2-40B4-BE49-F238E27FC236}">
                <a16:creationId xmlns:a16="http://schemas.microsoft.com/office/drawing/2014/main" id="{748E8F31-64B4-48D2-8467-CDB7B591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810" y="2924315"/>
            <a:ext cx="18098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Ecosysteem perspectief</a:t>
            </a:r>
          </a:p>
        </p:txBody>
      </p:sp>
      <p:sp>
        <p:nvSpPr>
          <p:cNvPr id="70" name="Rechthoek 1">
            <a:extLst>
              <a:ext uri="{FF2B5EF4-FFF2-40B4-BE49-F238E27FC236}">
                <a16:creationId xmlns:a16="http://schemas.microsoft.com/office/drawing/2014/main" id="{06AF6586-9B92-41B1-8EEB-F4214B46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686" y="1069352"/>
            <a:ext cx="1524000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WAARVOOR?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E64A9A-3ACD-4063-8DCE-DDAADA25BD98}"/>
              </a:ext>
            </a:extLst>
          </p:cNvPr>
          <p:cNvCxnSpPr>
            <a:cxnSpLocks/>
          </p:cNvCxnSpPr>
          <p:nvPr/>
        </p:nvCxnSpPr>
        <p:spPr>
          <a:xfrm>
            <a:off x="8835525" y="763904"/>
            <a:ext cx="0" cy="21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A62D62-A138-4131-A34F-020B5370D0D9}"/>
              </a:ext>
            </a:extLst>
          </p:cNvPr>
          <p:cNvCxnSpPr>
            <a:cxnSpLocks/>
          </p:cNvCxnSpPr>
          <p:nvPr/>
        </p:nvCxnSpPr>
        <p:spPr>
          <a:xfrm>
            <a:off x="8830547" y="3702954"/>
            <a:ext cx="0" cy="255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860A36D8-B556-4D90-B9BD-047713E2B80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20622" y="4850662"/>
            <a:ext cx="1658304" cy="9394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D7944-69E9-409F-9C46-5D4BC0F2022B}"/>
              </a:ext>
            </a:extLst>
          </p:cNvPr>
          <p:cNvCxnSpPr>
            <a:cxnSpLocks/>
          </p:cNvCxnSpPr>
          <p:nvPr/>
        </p:nvCxnSpPr>
        <p:spPr>
          <a:xfrm>
            <a:off x="7211845" y="1833235"/>
            <a:ext cx="0" cy="373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501EC-84F8-4A2F-BAE3-A7382E4738A3}"/>
              </a:ext>
            </a:extLst>
          </p:cNvPr>
          <p:cNvGrpSpPr/>
          <p:nvPr/>
        </p:nvGrpSpPr>
        <p:grpSpPr>
          <a:xfrm>
            <a:off x="2530338" y="5748550"/>
            <a:ext cx="696731" cy="576286"/>
            <a:chOff x="3555571" y="5784858"/>
            <a:chExt cx="961721" cy="795467"/>
          </a:xfrm>
        </p:grpSpPr>
        <p:pic>
          <p:nvPicPr>
            <p:cNvPr id="90" name="Picture 67">
              <a:extLst>
                <a:ext uri="{FF2B5EF4-FFF2-40B4-BE49-F238E27FC236}">
                  <a16:creationId xmlns:a16="http://schemas.microsoft.com/office/drawing/2014/main" id="{B71B88D9-05CA-4857-829D-EE58C8E7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71" y="5784858"/>
              <a:ext cx="961721" cy="79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67">
              <a:extLst>
                <a:ext uri="{FF2B5EF4-FFF2-40B4-BE49-F238E27FC236}">
                  <a16:creationId xmlns:a16="http://schemas.microsoft.com/office/drawing/2014/main" id="{66FAE4A1-4AF6-4EB4-A7A4-A4F17E671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624" y="5993606"/>
              <a:ext cx="535926" cy="4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" name="Picture 2">
            <a:extLst>
              <a:ext uri="{FF2B5EF4-FFF2-40B4-BE49-F238E27FC236}">
                <a16:creationId xmlns:a16="http://schemas.microsoft.com/office/drawing/2014/main" id="{4BEC4BCF-40CD-4788-BE08-B84584D2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5782801"/>
            <a:ext cx="640769" cy="5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E6E88-28B8-81B4-96FC-997819D6E06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52994" y="1421373"/>
            <a:ext cx="1155562" cy="1163017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01F6A85-8F68-7A28-77C9-A4CDFB743B9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04" y="3675812"/>
            <a:ext cx="12271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34283-7369-A9AB-2F3C-32647A05D23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07206" y="5124231"/>
            <a:ext cx="1412875" cy="1595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817D3-13C5-DE06-DC71-8BE4ABF56662}"/>
              </a:ext>
            </a:extLst>
          </p:cNvPr>
          <p:cNvSpPr txBox="1"/>
          <p:nvPr/>
        </p:nvSpPr>
        <p:spPr>
          <a:xfrm>
            <a:off x="9354957" y="6539211"/>
            <a:ext cx="6100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Annual review of public health</a:t>
            </a:r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, (2019).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3BB4B-510B-EFB8-D2DE-E72F547003DE}"/>
              </a:ext>
            </a:extLst>
          </p:cNvPr>
          <p:cNvSpPr txBox="1"/>
          <p:nvPr/>
        </p:nvSpPr>
        <p:spPr>
          <a:xfrm>
            <a:off x="9857815" y="5062768"/>
            <a:ext cx="7628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Coordinated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response to</a:t>
            </a:r>
            <a:b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homelessness 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E5DF-7EAA-D4BC-5D0B-6AE8867AF2E8}"/>
              </a:ext>
            </a:extLst>
          </p:cNvPr>
          <p:cNvSpPr txBox="1"/>
          <p:nvPr/>
        </p:nvSpPr>
        <p:spPr>
          <a:xfrm>
            <a:off x="190499" y="59164"/>
            <a:ext cx="86912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defRPr/>
            </a:pP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Soms is er toch een noodzaak voor samenwerking tussen organisaties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34AB1-8E9E-879D-EC04-52527E74B98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313" y="1102685"/>
            <a:ext cx="735032" cy="1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2D0F3-E8E4-32F4-3618-FA781D324427}"/>
              </a:ext>
            </a:extLst>
          </p:cNvPr>
          <p:cNvSpPr txBox="1"/>
          <p:nvPr/>
        </p:nvSpPr>
        <p:spPr>
          <a:xfrm>
            <a:off x="10451602" y="1320864"/>
            <a:ext cx="148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Law of homophily</a:t>
            </a:r>
            <a:endParaRPr lang="nl-NL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CFB3D7-457C-49AC-DFF4-244933B1EB1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345" y="2129102"/>
            <a:ext cx="735032" cy="1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8B55A3-6BF0-ADAF-718D-3370730F18B4}"/>
              </a:ext>
            </a:extLst>
          </p:cNvPr>
          <p:cNvSpPr txBox="1"/>
          <p:nvPr/>
        </p:nvSpPr>
        <p:spPr>
          <a:xfrm>
            <a:off x="11148634" y="2319849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Sturing</a:t>
            </a:r>
            <a:endParaRPr lang="nl-NL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08511E-9C78-E96A-C252-AC5BB5D5B3F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42" y="4175940"/>
            <a:ext cx="735032" cy="1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020DA7-FF7F-B970-DD25-AE5257B5B857}"/>
              </a:ext>
            </a:extLst>
          </p:cNvPr>
          <p:cNvSpPr txBox="1"/>
          <p:nvPr/>
        </p:nvSpPr>
        <p:spPr>
          <a:xfrm>
            <a:off x="9927131" y="4366687"/>
            <a:ext cx="1594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 </a:t>
            </a:r>
            <a:r>
              <a:rPr lang="en-US" sz="1400" dirty="0" err="1"/>
              <a:t>ipv</a:t>
            </a:r>
            <a:r>
              <a:rPr lang="en-US" sz="1400" dirty="0"/>
              <a:t> support</a:t>
            </a:r>
            <a:endParaRPr lang="nl-NL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6B8C13-DF72-AD4D-225C-F65D7AA65C2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35" y="5980200"/>
            <a:ext cx="735032" cy="1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4ECF-C47A-76C5-8F14-0E5F9B723B56}"/>
              </a:ext>
            </a:extLst>
          </p:cNvPr>
          <p:cNvSpPr txBox="1"/>
          <p:nvPr/>
        </p:nvSpPr>
        <p:spPr>
          <a:xfrm>
            <a:off x="10022724" y="6170947"/>
            <a:ext cx="1715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Extrinsieke</a:t>
            </a:r>
            <a:r>
              <a:rPr lang="en-US" sz="1400" dirty="0"/>
              <a:t> </a:t>
            </a:r>
            <a:r>
              <a:rPr lang="en-US" sz="1400" dirty="0" err="1"/>
              <a:t>motivatie</a:t>
            </a:r>
            <a:endParaRPr lang="nl-NL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409454-6A68-0F6D-FD97-A1BA5A6CF45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40025" y="2681001"/>
            <a:ext cx="2039009" cy="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orld&#10;&#10;Description automatically generated">
            <a:extLst>
              <a:ext uri="{FF2B5EF4-FFF2-40B4-BE49-F238E27FC236}">
                <a16:creationId xmlns:a16="http://schemas.microsoft.com/office/drawing/2014/main" id="{E8FF458D-0E1D-2410-CF25-D40BF846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34" y="643466"/>
            <a:ext cx="74529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6BD651A-0CD8-4C3C-A10C-8AAF4466F378}"/>
              </a:ext>
            </a:extLst>
          </p:cNvPr>
          <p:cNvSpPr/>
          <p:nvPr/>
        </p:nvSpPr>
        <p:spPr>
          <a:xfrm>
            <a:off x="858805" y="3865974"/>
            <a:ext cx="2124136" cy="1243013"/>
          </a:xfrm>
          <a:prstGeom prst="triangle">
            <a:avLst/>
          </a:prstGeom>
          <a:solidFill>
            <a:srgbClr val="7030A0">
              <a:alpha val="8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hthoek 1">
            <a:extLst>
              <a:ext uri="{FF2B5EF4-FFF2-40B4-BE49-F238E27FC236}">
                <a16:creationId xmlns:a16="http://schemas.microsoft.com/office/drawing/2014/main" id="{D7D4E9CA-2383-47F8-9F50-BC734928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108" y="5214069"/>
            <a:ext cx="11668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Fusie/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overname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Rechthoek 1">
            <a:extLst>
              <a:ext uri="{FF2B5EF4-FFF2-40B4-BE49-F238E27FC236}">
                <a16:creationId xmlns:a16="http://schemas.microsoft.com/office/drawing/2014/main" id="{5ED99841-5542-4351-80D4-6C1051FF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" y="5174073"/>
            <a:ext cx="13010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Rechthoek 1">
            <a:extLst>
              <a:ext uri="{FF2B5EF4-FFF2-40B4-BE49-F238E27FC236}">
                <a16:creationId xmlns:a16="http://schemas.microsoft.com/office/drawing/2014/main" id="{F990B4F8-2EF8-4C81-8504-427B2D38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4" y="2547794"/>
            <a:ext cx="26706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Samenwerkings-</a:t>
            </a:r>
          </a:p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verband van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C3D317-41FB-4062-B72A-E7A2C3512808}"/>
              </a:ext>
            </a:extLst>
          </p:cNvPr>
          <p:cNvSpPr/>
          <p:nvPr/>
        </p:nvSpPr>
        <p:spPr>
          <a:xfrm>
            <a:off x="3646077" y="3958838"/>
            <a:ext cx="1700972" cy="916361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0408A1-9AE5-407E-85BD-3BC9C1422AC9}"/>
              </a:ext>
            </a:extLst>
          </p:cNvPr>
          <p:cNvSpPr/>
          <p:nvPr/>
        </p:nvSpPr>
        <p:spPr>
          <a:xfrm>
            <a:off x="3634449" y="5114791"/>
            <a:ext cx="1712600" cy="5574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hoek 1">
            <a:extLst>
              <a:ext uri="{FF2B5EF4-FFF2-40B4-BE49-F238E27FC236}">
                <a16:creationId xmlns:a16="http://schemas.microsoft.com/office/drawing/2014/main" id="{55E42C66-5B6F-4EE6-9F24-36BC2383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576" y="4873366"/>
            <a:ext cx="1412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Effectiviteit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(nieuwe producten)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Rechthoek 1">
            <a:extLst>
              <a:ext uri="{FF2B5EF4-FFF2-40B4-BE49-F238E27FC236}">
                <a16:creationId xmlns:a16="http://schemas.microsoft.com/office/drawing/2014/main" id="{12FF8016-0F9F-4404-909E-892A93C8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3992147"/>
            <a:ext cx="1789112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Efficiëntie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05483" name="Straight Connector 40">
            <a:extLst>
              <a:ext uri="{FF2B5EF4-FFF2-40B4-BE49-F238E27FC236}">
                <a16:creationId xmlns:a16="http://schemas.microsoft.com/office/drawing/2014/main" id="{2DC013AE-D495-4442-8EE1-6600C6951A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1450" y="2275312"/>
            <a:ext cx="1125127" cy="1451269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4" name="Straight Connector 41">
            <a:extLst>
              <a:ext uri="{FF2B5EF4-FFF2-40B4-BE49-F238E27FC236}">
                <a16:creationId xmlns:a16="http://schemas.microsoft.com/office/drawing/2014/main" id="{2AD9E572-7586-48D6-8DB8-26FFEA78E80B}"/>
              </a:ext>
            </a:extLst>
          </p:cNvPr>
          <p:cNvCxnSpPr>
            <a:cxnSpLocks/>
          </p:cNvCxnSpPr>
          <p:nvPr/>
        </p:nvCxnSpPr>
        <p:spPr bwMode="auto">
          <a:xfrm>
            <a:off x="2387800" y="3820243"/>
            <a:ext cx="1015830" cy="510458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3">
            <a:extLst>
              <a:ext uri="{FF2B5EF4-FFF2-40B4-BE49-F238E27FC236}">
                <a16:creationId xmlns:a16="http://schemas.microsoft.com/office/drawing/2014/main" id="{4EF0F6FE-7F3D-483A-A0C2-BC836EE7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0" y="3894572"/>
            <a:ext cx="17266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“Shrinking Core,</a:t>
            </a:r>
            <a:b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Expanding Periphery”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05486" name="Straight Connector 43">
            <a:extLst>
              <a:ext uri="{FF2B5EF4-FFF2-40B4-BE49-F238E27FC236}">
                <a16:creationId xmlns:a16="http://schemas.microsoft.com/office/drawing/2014/main" id="{F848D4F6-DB23-4A0B-A6EA-651E6649DF66}"/>
              </a:ext>
            </a:extLst>
          </p:cNvPr>
          <p:cNvCxnSpPr>
            <a:cxnSpLocks/>
          </p:cNvCxnSpPr>
          <p:nvPr/>
        </p:nvCxnSpPr>
        <p:spPr bwMode="auto">
          <a:xfrm>
            <a:off x="2376686" y="3883744"/>
            <a:ext cx="1053942" cy="1414164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B292381-7CDA-4D0A-9F8F-51F738076FA3}"/>
              </a:ext>
            </a:extLst>
          </p:cNvPr>
          <p:cNvSpPr/>
          <p:nvPr/>
        </p:nvSpPr>
        <p:spPr>
          <a:xfrm>
            <a:off x="3688099" y="2054220"/>
            <a:ext cx="1621338" cy="382994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Rechthoek 1">
            <a:extLst>
              <a:ext uri="{FF2B5EF4-FFF2-40B4-BE49-F238E27FC236}">
                <a16:creationId xmlns:a16="http://schemas.microsoft.com/office/drawing/2014/main" id="{A19B35F9-3C24-4D71-BDBD-CC6900AF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472" y="2074690"/>
            <a:ext cx="17067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Leernetwerken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Rechthoek 1">
            <a:extLst>
              <a:ext uri="{FF2B5EF4-FFF2-40B4-BE49-F238E27FC236}">
                <a16:creationId xmlns:a16="http://schemas.microsoft.com/office/drawing/2014/main" id="{8F132C15-F00E-4923-A06C-67CE8B8B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036" y="5713576"/>
            <a:ext cx="12408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Contracten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A49AB9-0CDD-4050-B721-F04AED1BBEE1}"/>
              </a:ext>
            </a:extLst>
          </p:cNvPr>
          <p:cNvSpPr/>
          <p:nvPr/>
        </p:nvSpPr>
        <p:spPr>
          <a:xfrm>
            <a:off x="1474482" y="5552933"/>
            <a:ext cx="115888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491" name="Straight Connector 48">
            <a:extLst>
              <a:ext uri="{FF2B5EF4-FFF2-40B4-BE49-F238E27FC236}">
                <a16:creationId xmlns:a16="http://schemas.microsoft.com/office/drawing/2014/main" id="{275C55EB-E8B8-4242-8913-A2CFA5EA67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8783" y="5608494"/>
            <a:ext cx="277813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E36E32-6743-4215-9F15-66955A37F1D8}"/>
              </a:ext>
            </a:extLst>
          </p:cNvPr>
          <p:cNvSpPr/>
          <p:nvPr/>
        </p:nvSpPr>
        <p:spPr>
          <a:xfrm>
            <a:off x="1838021" y="5552933"/>
            <a:ext cx="117475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B157F3-9D76-4EDC-AF97-7069031A3767}"/>
              </a:ext>
            </a:extLst>
          </p:cNvPr>
          <p:cNvSpPr/>
          <p:nvPr/>
        </p:nvSpPr>
        <p:spPr>
          <a:xfrm>
            <a:off x="3673968" y="2925286"/>
            <a:ext cx="1621338" cy="620712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5495" name="Straight Connector 52">
            <a:extLst>
              <a:ext uri="{FF2B5EF4-FFF2-40B4-BE49-F238E27FC236}">
                <a16:creationId xmlns:a16="http://schemas.microsoft.com/office/drawing/2014/main" id="{BB155DC8-52E5-4D2B-89DB-ADA9C6EF5BA1}"/>
              </a:ext>
            </a:extLst>
          </p:cNvPr>
          <p:cNvCxnSpPr>
            <a:cxnSpLocks/>
            <a:endCxn id="73" idx="1"/>
          </p:cNvCxnSpPr>
          <p:nvPr/>
        </p:nvCxnSpPr>
        <p:spPr bwMode="auto">
          <a:xfrm flipV="1">
            <a:off x="2492944" y="3216703"/>
            <a:ext cx="1079866" cy="562265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hthoek 1">
            <a:extLst>
              <a:ext uri="{FF2B5EF4-FFF2-40B4-BE49-F238E27FC236}">
                <a16:creationId xmlns:a16="http://schemas.microsoft.com/office/drawing/2014/main" id="{19AC9E94-5447-4C26-B8CF-7B9CA0EC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440" y="1802188"/>
            <a:ext cx="14224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Nieuwe </a:t>
            </a:r>
            <a:r>
              <a:rPr lang="nl-NL" altLang="nl-BE" sz="1600" dirty="0">
                <a:solidFill>
                  <a:srgbClr val="9F3A41"/>
                </a:solidFill>
                <a:cs typeface="Arial" panose="020B0604020202020204" pitchFamily="34" charset="0"/>
              </a:rPr>
              <a:t>kennis voor </a:t>
            </a: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deelnemers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5497" name="Picture 109">
            <a:extLst>
              <a:ext uri="{FF2B5EF4-FFF2-40B4-BE49-F238E27FC236}">
                <a16:creationId xmlns:a16="http://schemas.microsoft.com/office/drawing/2014/main" id="{8B7CB091-64CA-4FB6-B436-E902D9CF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3" y="2836849"/>
            <a:ext cx="1295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111">
            <a:extLst>
              <a:ext uri="{FF2B5EF4-FFF2-40B4-BE49-F238E27FC236}">
                <a16:creationId xmlns:a16="http://schemas.microsoft.com/office/drawing/2014/main" id="{C2062AED-61B2-46DC-8757-E485EDAD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6" y="3097200"/>
            <a:ext cx="20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9" name="Picture 112">
            <a:extLst>
              <a:ext uri="{FF2B5EF4-FFF2-40B4-BE49-F238E27FC236}">
                <a16:creationId xmlns:a16="http://schemas.microsoft.com/office/drawing/2014/main" id="{63412ED8-D755-4EE1-9CD7-E8092D5C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0" y="3065450"/>
            <a:ext cx="190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0" name="Picture 127">
            <a:extLst>
              <a:ext uri="{FF2B5EF4-FFF2-40B4-BE49-F238E27FC236}">
                <a16:creationId xmlns:a16="http://schemas.microsoft.com/office/drawing/2014/main" id="{7ACC7560-F10A-45CB-98DF-CA33E80A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68" y="3236900"/>
            <a:ext cx="190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129">
            <a:extLst>
              <a:ext uri="{FF2B5EF4-FFF2-40B4-BE49-F238E27FC236}">
                <a16:creationId xmlns:a16="http://schemas.microsoft.com/office/drawing/2014/main" id="{ADD33EF7-BAE7-4515-9317-1504E218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0" y="2854311"/>
            <a:ext cx="190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2" name="Picture 130">
            <a:extLst>
              <a:ext uri="{FF2B5EF4-FFF2-40B4-BE49-F238E27FC236}">
                <a16:creationId xmlns:a16="http://schemas.microsoft.com/office/drawing/2014/main" id="{FCBF0965-784D-4301-85A0-0689200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0" y="2954324"/>
            <a:ext cx="230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3" name="Picture 131">
            <a:extLst>
              <a:ext uri="{FF2B5EF4-FFF2-40B4-BE49-F238E27FC236}">
                <a16:creationId xmlns:a16="http://schemas.microsoft.com/office/drawing/2014/main" id="{E60416E8-062A-4520-82F9-EB02E90A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05" y="318133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4" name="Picture 132">
            <a:extLst>
              <a:ext uri="{FF2B5EF4-FFF2-40B4-BE49-F238E27FC236}">
                <a16:creationId xmlns:a16="http://schemas.microsoft.com/office/drawing/2014/main" id="{C003A314-D4B7-4324-A51C-CF26869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05" y="326388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5" name="Picture 133">
            <a:extLst>
              <a:ext uri="{FF2B5EF4-FFF2-40B4-BE49-F238E27FC236}">
                <a16:creationId xmlns:a16="http://schemas.microsoft.com/office/drawing/2014/main" id="{46489F78-7B31-4687-95A5-FD5D31A7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1" y="314006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6" name="Picture 134">
            <a:extLst>
              <a:ext uri="{FF2B5EF4-FFF2-40B4-BE49-F238E27FC236}">
                <a16:creationId xmlns:a16="http://schemas.microsoft.com/office/drawing/2014/main" id="{05E393E3-C3B6-4479-89AF-443F7F87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6" y="3354374"/>
            <a:ext cx="1698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7" name="Picture 135">
            <a:extLst>
              <a:ext uri="{FF2B5EF4-FFF2-40B4-BE49-F238E27FC236}">
                <a16:creationId xmlns:a16="http://schemas.microsoft.com/office/drawing/2014/main" id="{C146CAE4-691D-4B92-8F27-38425A48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6" y="2914636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8" name="Picture 136">
            <a:extLst>
              <a:ext uri="{FF2B5EF4-FFF2-40B4-BE49-F238E27FC236}">
                <a16:creationId xmlns:a16="http://schemas.microsoft.com/office/drawing/2014/main" id="{7F951B51-F567-4156-BD74-AB124570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6" y="3063861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9" name="Picture 137">
            <a:extLst>
              <a:ext uri="{FF2B5EF4-FFF2-40B4-BE49-F238E27FC236}">
                <a16:creationId xmlns:a16="http://schemas.microsoft.com/office/drawing/2014/main" id="{FE0A476A-A84C-468D-AEDF-7BF657DE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05" y="3143236"/>
            <a:ext cx="1714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0" name="Picture 138">
            <a:extLst>
              <a:ext uri="{FF2B5EF4-FFF2-40B4-BE49-F238E27FC236}">
                <a16:creationId xmlns:a16="http://schemas.microsoft.com/office/drawing/2014/main" id="{76FC4CCE-F1FE-4DF5-AD2E-8CD951DA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31" y="3360724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1" name="Picture 139">
            <a:extLst>
              <a:ext uri="{FF2B5EF4-FFF2-40B4-BE49-F238E27FC236}">
                <a16:creationId xmlns:a16="http://schemas.microsoft.com/office/drawing/2014/main" id="{B92A2882-B264-4D9A-B88A-7A65EF43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43" y="2835262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2" name="Picture 140">
            <a:extLst>
              <a:ext uri="{FF2B5EF4-FFF2-40B4-BE49-F238E27FC236}">
                <a16:creationId xmlns:a16="http://schemas.microsoft.com/office/drawing/2014/main" id="{4FD1E657-E6BE-4535-B3EC-CA359D9A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31" y="3351199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3" name="Picture 141">
            <a:extLst>
              <a:ext uri="{FF2B5EF4-FFF2-40B4-BE49-F238E27FC236}">
                <a16:creationId xmlns:a16="http://schemas.microsoft.com/office/drawing/2014/main" id="{A2233921-C4F2-4875-93FA-F3EA8AE0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1" y="2927337"/>
            <a:ext cx="1825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4" name="Picture 142">
            <a:extLst>
              <a:ext uri="{FF2B5EF4-FFF2-40B4-BE49-F238E27FC236}">
                <a16:creationId xmlns:a16="http://schemas.microsoft.com/office/drawing/2014/main" id="{06070B7A-B69D-4BB5-B6AF-723DBD92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05" y="3911586"/>
            <a:ext cx="118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16" name="Group 15">
            <a:extLst>
              <a:ext uri="{FF2B5EF4-FFF2-40B4-BE49-F238E27FC236}">
                <a16:creationId xmlns:a16="http://schemas.microsoft.com/office/drawing/2014/main" id="{B37E45FE-9E73-4D0E-BE08-CBBD9D8CFC8F}"/>
              </a:ext>
            </a:extLst>
          </p:cNvPr>
          <p:cNvGrpSpPr>
            <a:grpSpLocks/>
          </p:cNvGrpSpPr>
          <p:nvPr/>
        </p:nvGrpSpPr>
        <p:grpSpPr bwMode="auto">
          <a:xfrm>
            <a:off x="5544969" y="1897050"/>
            <a:ext cx="1246187" cy="682625"/>
            <a:chOff x="5238481" y="1086504"/>
            <a:chExt cx="1246870" cy="683023"/>
          </a:xfrm>
        </p:grpSpPr>
        <p:pic>
          <p:nvPicPr>
            <p:cNvPr id="105528" name="Picture 144">
              <a:extLst>
                <a:ext uri="{FF2B5EF4-FFF2-40B4-BE49-F238E27FC236}">
                  <a16:creationId xmlns:a16="http://schemas.microsoft.com/office/drawing/2014/main" id="{79340CDF-5065-4FFF-B0E0-54C435AC8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064" y="115045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9" name="Picture 145">
              <a:extLst>
                <a:ext uri="{FF2B5EF4-FFF2-40B4-BE49-F238E27FC236}">
                  <a16:creationId xmlns:a16="http://schemas.microsoft.com/office/drawing/2014/main" id="{529F651F-65DD-4F82-9C46-4D60BFCFC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99" y="1293899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0" name="Picture 146">
              <a:extLst>
                <a:ext uri="{FF2B5EF4-FFF2-40B4-BE49-F238E27FC236}">
                  <a16:creationId xmlns:a16="http://schemas.microsoft.com/office/drawing/2014/main" id="{C8374BCC-0BBC-4EFA-BBE2-FB7BCAD60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75" y="108650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1" name="Picture 147">
              <a:extLst>
                <a:ext uri="{FF2B5EF4-FFF2-40B4-BE49-F238E27FC236}">
                  <a16:creationId xmlns:a16="http://schemas.microsoft.com/office/drawing/2014/main" id="{FBF3E59A-2CC9-4941-BB8B-4B5DFAD2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4" y="119068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2" name="Picture 148">
              <a:extLst>
                <a:ext uri="{FF2B5EF4-FFF2-40B4-BE49-F238E27FC236}">
                  <a16:creationId xmlns:a16="http://schemas.microsoft.com/office/drawing/2014/main" id="{62BE2336-7AEB-4A96-B95B-4D6A18779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822" y="136120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3" name="Picture 149">
              <a:extLst>
                <a:ext uri="{FF2B5EF4-FFF2-40B4-BE49-F238E27FC236}">
                  <a16:creationId xmlns:a16="http://schemas.microsoft.com/office/drawing/2014/main" id="{020DE3CD-391B-4C40-A407-799326455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535" y="141018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4" name="Picture 150">
              <a:extLst>
                <a:ext uri="{FF2B5EF4-FFF2-40B4-BE49-F238E27FC236}">
                  <a16:creationId xmlns:a16="http://schemas.microsoft.com/office/drawing/2014/main" id="{D5A93103-1616-4F8F-A3F2-0957ACA7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782" y="144025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5" name="Picture 151">
              <a:extLst>
                <a:ext uri="{FF2B5EF4-FFF2-40B4-BE49-F238E27FC236}">
                  <a16:creationId xmlns:a16="http://schemas.microsoft.com/office/drawing/2014/main" id="{538105C8-7E58-4D2D-A2A5-E3276F7E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2" y="1498851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6" name="Picture 152">
              <a:extLst>
                <a:ext uri="{FF2B5EF4-FFF2-40B4-BE49-F238E27FC236}">
                  <a16:creationId xmlns:a16="http://schemas.microsoft.com/office/drawing/2014/main" id="{0C34A309-87C1-46BA-8D35-BBB6188FE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192" y="109996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7" name="Picture 153">
              <a:extLst>
                <a:ext uri="{FF2B5EF4-FFF2-40B4-BE49-F238E27FC236}">
                  <a16:creationId xmlns:a16="http://schemas.microsoft.com/office/drawing/2014/main" id="{2BC8D846-1465-467C-82C5-C210BCB7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481" y="156195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8" name="Picture 154">
              <a:extLst>
                <a:ext uri="{FF2B5EF4-FFF2-40B4-BE49-F238E27FC236}">
                  <a16:creationId xmlns:a16="http://schemas.microsoft.com/office/drawing/2014/main" id="{91AD31B2-F48B-4675-BC58-086D785E4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46" y="1307536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9" name="Picture 155">
              <a:extLst>
                <a:ext uri="{FF2B5EF4-FFF2-40B4-BE49-F238E27FC236}">
                  <a16:creationId xmlns:a16="http://schemas.microsoft.com/office/drawing/2014/main" id="{AF73E5CC-FDE4-46E4-AD7B-4F05B3BD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51" y="155469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14:cNvPr>
              <p14:cNvContentPartPr/>
              <p14:nvPr/>
            </p14:nvContentPartPr>
            <p14:xfrm>
              <a:off x="6682433" y="2934124"/>
              <a:ext cx="194670" cy="34155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4441" y="2898133"/>
                <a:ext cx="230294" cy="41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14:cNvPr>
              <p14:cNvContentPartPr/>
              <p14:nvPr/>
            </p14:nvContentPartPr>
            <p14:xfrm>
              <a:off x="5586503" y="2849074"/>
              <a:ext cx="1253070" cy="73953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8504" y="2813087"/>
                <a:ext cx="1288707" cy="81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14:cNvPr>
              <p14:cNvContentPartPr/>
              <p14:nvPr/>
            </p14:nvContentPartPr>
            <p14:xfrm>
              <a:off x="6321443" y="2885254"/>
              <a:ext cx="156870" cy="178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3494" y="2849614"/>
                <a:ext cx="192408" cy="8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14:cNvPr>
              <p14:cNvContentPartPr/>
              <p14:nvPr/>
            </p14:nvContentPartPr>
            <p14:xfrm>
              <a:off x="6511259" y="4133422"/>
              <a:ext cx="270" cy="27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759" y="410642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14:cNvPr>
              <p14:cNvContentPartPr/>
              <p14:nvPr/>
            </p14:nvContentPartPr>
            <p14:xfrm>
              <a:off x="6265829" y="4183912"/>
              <a:ext cx="270" cy="27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52329" y="415691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p:pic>
        <p:nvPicPr>
          <p:cNvPr id="105524" name="Picture 67">
            <a:extLst>
              <a:ext uri="{FF2B5EF4-FFF2-40B4-BE49-F238E27FC236}">
                <a16:creationId xmlns:a16="http://schemas.microsoft.com/office/drawing/2014/main" id="{EBA3039A-F78B-414F-BFFC-AD03DE9D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" y="5761266"/>
            <a:ext cx="5969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hthoek 1">
            <a:extLst>
              <a:ext uri="{FF2B5EF4-FFF2-40B4-BE49-F238E27FC236}">
                <a16:creationId xmlns:a16="http://schemas.microsoft.com/office/drawing/2014/main" id="{67C6A03F-F7C9-47AB-B91D-950B0F0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2979410"/>
            <a:ext cx="21304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Inzicht in systeem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en interdependenties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Rechthoek 1">
            <a:extLst>
              <a:ext uri="{FF2B5EF4-FFF2-40B4-BE49-F238E27FC236}">
                <a16:creationId xmlns:a16="http://schemas.microsoft.com/office/drawing/2014/main" id="{748E8F31-64B4-48D2-8467-CDB7B591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810" y="2924315"/>
            <a:ext cx="18098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Ecosysteem perspectief</a:t>
            </a:r>
          </a:p>
        </p:txBody>
      </p:sp>
      <p:sp>
        <p:nvSpPr>
          <p:cNvPr id="70" name="Rechthoek 1">
            <a:extLst>
              <a:ext uri="{FF2B5EF4-FFF2-40B4-BE49-F238E27FC236}">
                <a16:creationId xmlns:a16="http://schemas.microsoft.com/office/drawing/2014/main" id="{06AF6586-9B92-41B1-8EEB-F4214B46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212" y="840527"/>
            <a:ext cx="1524000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WAARVOOR?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E64A9A-3ACD-4063-8DCE-DDAADA25BD98}"/>
              </a:ext>
            </a:extLst>
          </p:cNvPr>
          <p:cNvCxnSpPr>
            <a:cxnSpLocks/>
          </p:cNvCxnSpPr>
          <p:nvPr/>
        </p:nvCxnSpPr>
        <p:spPr>
          <a:xfrm>
            <a:off x="9304152" y="1505013"/>
            <a:ext cx="0" cy="3355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D7944-69E9-409F-9C46-5D4BC0F2022B}"/>
              </a:ext>
            </a:extLst>
          </p:cNvPr>
          <p:cNvCxnSpPr>
            <a:cxnSpLocks/>
          </p:cNvCxnSpPr>
          <p:nvPr/>
        </p:nvCxnSpPr>
        <p:spPr>
          <a:xfrm>
            <a:off x="7211845" y="1833235"/>
            <a:ext cx="0" cy="373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501EC-84F8-4A2F-BAE3-A7382E4738A3}"/>
              </a:ext>
            </a:extLst>
          </p:cNvPr>
          <p:cNvGrpSpPr/>
          <p:nvPr/>
        </p:nvGrpSpPr>
        <p:grpSpPr>
          <a:xfrm>
            <a:off x="2530338" y="5748550"/>
            <a:ext cx="696731" cy="576286"/>
            <a:chOff x="3555571" y="5784858"/>
            <a:chExt cx="961721" cy="795467"/>
          </a:xfrm>
        </p:grpSpPr>
        <p:pic>
          <p:nvPicPr>
            <p:cNvPr id="90" name="Picture 67">
              <a:extLst>
                <a:ext uri="{FF2B5EF4-FFF2-40B4-BE49-F238E27FC236}">
                  <a16:creationId xmlns:a16="http://schemas.microsoft.com/office/drawing/2014/main" id="{B71B88D9-05CA-4857-829D-EE58C8E7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71" y="5784858"/>
              <a:ext cx="961721" cy="79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67">
              <a:extLst>
                <a:ext uri="{FF2B5EF4-FFF2-40B4-BE49-F238E27FC236}">
                  <a16:creationId xmlns:a16="http://schemas.microsoft.com/office/drawing/2014/main" id="{66FAE4A1-4AF6-4EB4-A7A4-A4F17E671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624" y="5993606"/>
              <a:ext cx="535926" cy="4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5A4FDBF-687D-476C-BEC8-A0284DF42BAB}"/>
              </a:ext>
            </a:extLst>
          </p:cNvPr>
          <p:cNvSpPr txBox="1"/>
          <p:nvPr/>
        </p:nvSpPr>
        <p:spPr>
          <a:xfrm>
            <a:off x="7692778" y="2610256"/>
            <a:ext cx="4312467" cy="416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…. verbinden en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delen van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informatie, middelen,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activiteiten en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competenties van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nl-BE" alt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oevereine</a:t>
            </a:r>
            <a:r>
              <a:rPr kumimoji="0" lang="nl-BE" altLang="nl-BE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BE" alt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en</a:t>
            </a:r>
            <a:br>
              <a:rPr kumimoji="0" lang="nl-BE" alt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unieke </a:t>
            </a: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organisaties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 </a:t>
            </a: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samen een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resultaat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bewerkstelligen die geen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van de organisaties</a:t>
            </a:r>
            <a:endParaRPr lang="nl-BE" altLang="de-DE" dirty="0">
              <a:solidFill>
                <a:srgbClr val="9F3A4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lang="nl-BE" altLang="de-DE" dirty="0">
                <a:solidFill>
                  <a:srgbClr val="9F3A4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kumimoji="0" lang="nl-B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fzonderlijk</a:t>
            </a: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tot stand</a:t>
            </a:r>
            <a:b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kan brengen</a:t>
            </a:r>
            <a:r>
              <a:rPr kumimoji="0" lang="nl-B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nl-B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141E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NL" altLang="nl-BE" sz="1400" b="0" i="0" u="none" strike="noStrike" kern="1200" cap="none" spc="0" normalizeH="0" baseline="3000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nl-NL" alt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geen eenheid van eigendom en</a:t>
            </a:r>
            <a:r>
              <a:rPr lang="nl-NL" altLang="nl-BE" sz="1400" dirty="0">
                <a:solidFill>
                  <a:srgbClr val="80808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leiding (</a:t>
            </a:r>
            <a:r>
              <a:rPr kumimoji="0" lang="nl-NL" altLang="nl-B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authority</a:t>
            </a:r>
            <a:r>
              <a:rPr kumimoji="0" lang="nl-NL" alt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chain of </a:t>
            </a:r>
            <a:r>
              <a:rPr kumimoji="0" lang="nl-NL" altLang="nl-B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command</a:t>
            </a:r>
            <a:r>
              <a:rPr kumimoji="0" lang="nl-NL" alt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0E88D444-0883-4C05-81BC-CE71FC76E77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40834" y="653144"/>
            <a:ext cx="1267968" cy="1899056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2AA5527-5D0D-4B85-979E-B66323CD5536}"/>
              </a:ext>
            </a:extLst>
          </p:cNvPr>
          <p:cNvCxnSpPr>
            <a:cxnSpLocks/>
          </p:cNvCxnSpPr>
          <p:nvPr/>
        </p:nvCxnSpPr>
        <p:spPr>
          <a:xfrm>
            <a:off x="8195901" y="5286068"/>
            <a:ext cx="680034" cy="2796"/>
          </a:xfrm>
          <a:prstGeom prst="line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1">
            <a:extLst>
              <a:ext uri="{FF2B5EF4-FFF2-40B4-BE49-F238E27FC236}">
                <a16:creationId xmlns:a16="http://schemas.microsoft.com/office/drawing/2014/main" id="{02B8506C-AC95-BA53-1C92-2D1E595E4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70" y="5087515"/>
            <a:ext cx="23806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Organisatie-</a:t>
            </a:r>
            <a:b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netwerken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2F09B-1F8C-735F-D8A2-3DBFE323416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2291" y="4972844"/>
            <a:ext cx="1658304" cy="939495"/>
          </a:xfrm>
          <a:prstGeom prst="rect">
            <a:avLst/>
          </a:prstGeom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EEA7B47C-BFBD-18C0-F775-C0E79307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88" y="3958838"/>
            <a:ext cx="16555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‘Shared Service’-constructies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0FE46-CD12-C583-9C42-AEC950E45E2E}"/>
              </a:ext>
            </a:extLst>
          </p:cNvPr>
          <p:cNvSpPr txBox="1"/>
          <p:nvPr/>
        </p:nvSpPr>
        <p:spPr>
          <a:xfrm>
            <a:off x="190499" y="59164"/>
            <a:ext cx="86912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defRPr/>
            </a:pP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Soms is er toch een noodzaak voor samenwerking tussen organisaties</a:t>
            </a:r>
          </a:p>
        </p:txBody>
      </p:sp>
    </p:spTree>
    <p:extLst>
      <p:ext uri="{BB962C8B-B14F-4D97-AF65-F5344CB8AC3E}">
        <p14:creationId xmlns:p14="http://schemas.microsoft.com/office/powerpoint/2010/main" val="33801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6BD651A-0CD8-4C3C-A10C-8AAF4466F378}"/>
              </a:ext>
            </a:extLst>
          </p:cNvPr>
          <p:cNvSpPr/>
          <p:nvPr/>
        </p:nvSpPr>
        <p:spPr>
          <a:xfrm>
            <a:off x="858805" y="3865974"/>
            <a:ext cx="2124136" cy="1243013"/>
          </a:xfrm>
          <a:prstGeom prst="triangle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hthoek 1">
            <a:extLst>
              <a:ext uri="{FF2B5EF4-FFF2-40B4-BE49-F238E27FC236}">
                <a16:creationId xmlns:a16="http://schemas.microsoft.com/office/drawing/2014/main" id="{D7D4E9CA-2383-47F8-9F50-BC734928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108" y="5214069"/>
            <a:ext cx="11668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Fusie/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overname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Rechthoek 1">
            <a:extLst>
              <a:ext uri="{FF2B5EF4-FFF2-40B4-BE49-F238E27FC236}">
                <a16:creationId xmlns:a16="http://schemas.microsoft.com/office/drawing/2014/main" id="{5ED99841-5542-4351-80D4-6C1051FF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" y="5174073"/>
            <a:ext cx="13010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Rechthoek 1">
            <a:extLst>
              <a:ext uri="{FF2B5EF4-FFF2-40B4-BE49-F238E27FC236}">
                <a16:creationId xmlns:a16="http://schemas.microsoft.com/office/drawing/2014/main" id="{F990B4F8-2EF8-4C81-8504-427B2D38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4" y="2547794"/>
            <a:ext cx="26706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Samenwerkings-</a:t>
            </a:r>
          </a:p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verband van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zelfstandige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C3D317-41FB-4062-B72A-E7A2C3512808}"/>
              </a:ext>
            </a:extLst>
          </p:cNvPr>
          <p:cNvSpPr/>
          <p:nvPr/>
        </p:nvSpPr>
        <p:spPr>
          <a:xfrm>
            <a:off x="3646077" y="3958838"/>
            <a:ext cx="1700972" cy="8587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0408A1-9AE5-407E-85BD-3BC9C1422AC9}"/>
              </a:ext>
            </a:extLst>
          </p:cNvPr>
          <p:cNvSpPr/>
          <p:nvPr/>
        </p:nvSpPr>
        <p:spPr>
          <a:xfrm>
            <a:off x="3634449" y="5114791"/>
            <a:ext cx="1712600" cy="55749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hoek 1">
            <a:extLst>
              <a:ext uri="{FF2B5EF4-FFF2-40B4-BE49-F238E27FC236}">
                <a16:creationId xmlns:a16="http://schemas.microsoft.com/office/drawing/2014/main" id="{55E42C66-5B6F-4EE6-9F24-36BC2383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576" y="4873366"/>
            <a:ext cx="1412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Effectiviteit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(nieuwe producten)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Rechthoek 1">
            <a:extLst>
              <a:ext uri="{FF2B5EF4-FFF2-40B4-BE49-F238E27FC236}">
                <a16:creationId xmlns:a16="http://schemas.microsoft.com/office/drawing/2014/main" id="{12FF8016-0F9F-4404-909E-892A93C8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3992147"/>
            <a:ext cx="1789112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Efficiëntie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0" name="Rechthoek 1">
            <a:extLst>
              <a:ext uri="{FF2B5EF4-FFF2-40B4-BE49-F238E27FC236}">
                <a16:creationId xmlns:a16="http://schemas.microsoft.com/office/drawing/2014/main" id="{6FF4A896-04AD-43EA-877C-0B6ADA99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70" y="5087515"/>
            <a:ext cx="23806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Organisatie-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netwerken</a:t>
            </a:r>
          </a:p>
        </p:txBody>
      </p:sp>
      <p:cxnSp>
        <p:nvCxnSpPr>
          <p:cNvPr id="105483" name="Straight Connector 40">
            <a:extLst>
              <a:ext uri="{FF2B5EF4-FFF2-40B4-BE49-F238E27FC236}">
                <a16:creationId xmlns:a16="http://schemas.microsoft.com/office/drawing/2014/main" id="{2DC013AE-D495-4442-8EE1-6600C6951A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1450" y="2275312"/>
            <a:ext cx="1125127" cy="1451269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4" name="Straight Connector 41">
            <a:extLst>
              <a:ext uri="{FF2B5EF4-FFF2-40B4-BE49-F238E27FC236}">
                <a16:creationId xmlns:a16="http://schemas.microsoft.com/office/drawing/2014/main" id="{2AD9E572-7586-48D6-8DB8-26FFEA78E80B}"/>
              </a:ext>
            </a:extLst>
          </p:cNvPr>
          <p:cNvCxnSpPr>
            <a:cxnSpLocks/>
          </p:cNvCxnSpPr>
          <p:nvPr/>
        </p:nvCxnSpPr>
        <p:spPr bwMode="auto">
          <a:xfrm>
            <a:off x="2387800" y="3820243"/>
            <a:ext cx="1015830" cy="510458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3">
            <a:extLst>
              <a:ext uri="{FF2B5EF4-FFF2-40B4-BE49-F238E27FC236}">
                <a16:creationId xmlns:a16="http://schemas.microsoft.com/office/drawing/2014/main" id="{4EF0F6FE-7F3D-483A-A0C2-BC836EE7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0" y="3894572"/>
            <a:ext cx="17266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“Shrinking Core,</a:t>
            </a:r>
            <a:b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Expanding Periphery”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05486" name="Straight Connector 43">
            <a:extLst>
              <a:ext uri="{FF2B5EF4-FFF2-40B4-BE49-F238E27FC236}">
                <a16:creationId xmlns:a16="http://schemas.microsoft.com/office/drawing/2014/main" id="{F848D4F6-DB23-4A0B-A6EA-651E6649DF66}"/>
              </a:ext>
            </a:extLst>
          </p:cNvPr>
          <p:cNvCxnSpPr>
            <a:cxnSpLocks/>
          </p:cNvCxnSpPr>
          <p:nvPr/>
        </p:nvCxnSpPr>
        <p:spPr bwMode="auto">
          <a:xfrm>
            <a:off x="2376686" y="3883744"/>
            <a:ext cx="1053942" cy="1414164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B292381-7CDA-4D0A-9F8F-51F738076FA3}"/>
              </a:ext>
            </a:extLst>
          </p:cNvPr>
          <p:cNvSpPr/>
          <p:nvPr/>
        </p:nvSpPr>
        <p:spPr>
          <a:xfrm>
            <a:off x="3688099" y="2054220"/>
            <a:ext cx="1621338" cy="382994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Rechthoek 1">
            <a:extLst>
              <a:ext uri="{FF2B5EF4-FFF2-40B4-BE49-F238E27FC236}">
                <a16:creationId xmlns:a16="http://schemas.microsoft.com/office/drawing/2014/main" id="{A19B35F9-3C24-4D71-BDBD-CC6900AF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472" y="2074690"/>
            <a:ext cx="17067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Leernetwerken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Rechthoek 1">
            <a:extLst>
              <a:ext uri="{FF2B5EF4-FFF2-40B4-BE49-F238E27FC236}">
                <a16:creationId xmlns:a16="http://schemas.microsoft.com/office/drawing/2014/main" id="{8F132C15-F00E-4923-A06C-67CE8B8B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036" y="5713576"/>
            <a:ext cx="12408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Contracten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A49AB9-0CDD-4050-B721-F04AED1BBEE1}"/>
              </a:ext>
            </a:extLst>
          </p:cNvPr>
          <p:cNvSpPr/>
          <p:nvPr/>
        </p:nvSpPr>
        <p:spPr>
          <a:xfrm>
            <a:off x="1474482" y="5552933"/>
            <a:ext cx="115888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491" name="Straight Connector 48">
            <a:extLst>
              <a:ext uri="{FF2B5EF4-FFF2-40B4-BE49-F238E27FC236}">
                <a16:creationId xmlns:a16="http://schemas.microsoft.com/office/drawing/2014/main" id="{275C55EB-E8B8-4242-8913-A2CFA5EA67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8783" y="5608494"/>
            <a:ext cx="277813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E36E32-6743-4215-9F15-66955A37F1D8}"/>
              </a:ext>
            </a:extLst>
          </p:cNvPr>
          <p:cNvSpPr/>
          <p:nvPr/>
        </p:nvSpPr>
        <p:spPr>
          <a:xfrm>
            <a:off x="1838021" y="5552933"/>
            <a:ext cx="117475" cy="1111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hoek 1">
            <a:extLst>
              <a:ext uri="{FF2B5EF4-FFF2-40B4-BE49-F238E27FC236}">
                <a16:creationId xmlns:a16="http://schemas.microsoft.com/office/drawing/2014/main" id="{B131CE0F-30DF-4E9B-A527-0CF6CEFB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88" y="3958838"/>
            <a:ext cx="16555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‘Shared Service’-constructies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B157F3-9D76-4EDC-AF97-7069031A3767}"/>
              </a:ext>
            </a:extLst>
          </p:cNvPr>
          <p:cNvSpPr/>
          <p:nvPr/>
        </p:nvSpPr>
        <p:spPr>
          <a:xfrm>
            <a:off x="3673968" y="2925286"/>
            <a:ext cx="1621338" cy="620712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BE152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544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nl-B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5495" name="Straight Connector 52">
            <a:extLst>
              <a:ext uri="{FF2B5EF4-FFF2-40B4-BE49-F238E27FC236}">
                <a16:creationId xmlns:a16="http://schemas.microsoft.com/office/drawing/2014/main" id="{BB155DC8-52E5-4D2B-89DB-ADA9C6EF5BA1}"/>
              </a:ext>
            </a:extLst>
          </p:cNvPr>
          <p:cNvCxnSpPr>
            <a:cxnSpLocks/>
            <a:endCxn id="73" idx="1"/>
          </p:cNvCxnSpPr>
          <p:nvPr/>
        </p:nvCxnSpPr>
        <p:spPr bwMode="auto">
          <a:xfrm flipV="1">
            <a:off x="2492944" y="3216703"/>
            <a:ext cx="1079866" cy="562265"/>
          </a:xfrm>
          <a:prstGeom prst="line">
            <a:avLst/>
          </a:prstGeom>
          <a:noFill/>
          <a:ln w="38100" algn="ctr">
            <a:solidFill>
              <a:srgbClr val="C7C7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hthoek 1">
            <a:extLst>
              <a:ext uri="{FF2B5EF4-FFF2-40B4-BE49-F238E27FC236}">
                <a16:creationId xmlns:a16="http://schemas.microsoft.com/office/drawing/2014/main" id="{19AC9E94-5447-4C26-B8CF-7B9CA0EC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440" y="1802188"/>
            <a:ext cx="14224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Nieuwe </a:t>
            </a:r>
            <a:r>
              <a:rPr lang="nl-NL" altLang="nl-BE" sz="1600" dirty="0">
                <a:solidFill>
                  <a:srgbClr val="9F3A41"/>
                </a:solidFill>
                <a:cs typeface="Arial" panose="020B0604020202020204" pitchFamily="34" charset="0"/>
              </a:rPr>
              <a:t>kennis voor </a:t>
            </a: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deelnemers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5497" name="Picture 109">
            <a:extLst>
              <a:ext uri="{FF2B5EF4-FFF2-40B4-BE49-F238E27FC236}">
                <a16:creationId xmlns:a16="http://schemas.microsoft.com/office/drawing/2014/main" id="{8B7CB091-64CA-4FB6-B436-E902D9CF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3" y="2836849"/>
            <a:ext cx="1295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111">
            <a:extLst>
              <a:ext uri="{FF2B5EF4-FFF2-40B4-BE49-F238E27FC236}">
                <a16:creationId xmlns:a16="http://schemas.microsoft.com/office/drawing/2014/main" id="{C2062AED-61B2-46DC-8757-E485EDAD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6" y="3097200"/>
            <a:ext cx="20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9" name="Picture 112">
            <a:extLst>
              <a:ext uri="{FF2B5EF4-FFF2-40B4-BE49-F238E27FC236}">
                <a16:creationId xmlns:a16="http://schemas.microsoft.com/office/drawing/2014/main" id="{63412ED8-D755-4EE1-9CD7-E8092D5C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0" y="3065450"/>
            <a:ext cx="190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0" name="Picture 127">
            <a:extLst>
              <a:ext uri="{FF2B5EF4-FFF2-40B4-BE49-F238E27FC236}">
                <a16:creationId xmlns:a16="http://schemas.microsoft.com/office/drawing/2014/main" id="{7ACC7560-F10A-45CB-98DF-CA33E80A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68" y="3236900"/>
            <a:ext cx="190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129">
            <a:extLst>
              <a:ext uri="{FF2B5EF4-FFF2-40B4-BE49-F238E27FC236}">
                <a16:creationId xmlns:a16="http://schemas.microsoft.com/office/drawing/2014/main" id="{ADD33EF7-BAE7-4515-9317-1504E218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0" y="2854311"/>
            <a:ext cx="190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2" name="Picture 130">
            <a:extLst>
              <a:ext uri="{FF2B5EF4-FFF2-40B4-BE49-F238E27FC236}">
                <a16:creationId xmlns:a16="http://schemas.microsoft.com/office/drawing/2014/main" id="{FCBF0965-784D-4301-85A0-0689200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0" y="2954324"/>
            <a:ext cx="230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3" name="Picture 131">
            <a:extLst>
              <a:ext uri="{FF2B5EF4-FFF2-40B4-BE49-F238E27FC236}">
                <a16:creationId xmlns:a16="http://schemas.microsoft.com/office/drawing/2014/main" id="{E60416E8-062A-4520-82F9-EB02E90A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05" y="318133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4" name="Picture 132">
            <a:extLst>
              <a:ext uri="{FF2B5EF4-FFF2-40B4-BE49-F238E27FC236}">
                <a16:creationId xmlns:a16="http://schemas.microsoft.com/office/drawing/2014/main" id="{C003A314-D4B7-4324-A51C-CF26869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05" y="3263887"/>
            <a:ext cx="230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5" name="Picture 133">
            <a:extLst>
              <a:ext uri="{FF2B5EF4-FFF2-40B4-BE49-F238E27FC236}">
                <a16:creationId xmlns:a16="http://schemas.microsoft.com/office/drawing/2014/main" id="{46489F78-7B31-4687-95A5-FD5D31A7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1" y="3140061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6" name="Picture 134">
            <a:extLst>
              <a:ext uri="{FF2B5EF4-FFF2-40B4-BE49-F238E27FC236}">
                <a16:creationId xmlns:a16="http://schemas.microsoft.com/office/drawing/2014/main" id="{05E393E3-C3B6-4479-89AF-443F7F87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6" y="3354374"/>
            <a:ext cx="1698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7" name="Picture 135">
            <a:extLst>
              <a:ext uri="{FF2B5EF4-FFF2-40B4-BE49-F238E27FC236}">
                <a16:creationId xmlns:a16="http://schemas.microsoft.com/office/drawing/2014/main" id="{C146CAE4-691D-4B92-8F27-38425A48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6" y="2914636"/>
            <a:ext cx="169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8" name="Picture 136">
            <a:extLst>
              <a:ext uri="{FF2B5EF4-FFF2-40B4-BE49-F238E27FC236}">
                <a16:creationId xmlns:a16="http://schemas.microsoft.com/office/drawing/2014/main" id="{7F951B51-F567-4156-BD74-AB124570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6" y="3063861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9" name="Picture 137">
            <a:extLst>
              <a:ext uri="{FF2B5EF4-FFF2-40B4-BE49-F238E27FC236}">
                <a16:creationId xmlns:a16="http://schemas.microsoft.com/office/drawing/2014/main" id="{FE0A476A-A84C-468D-AEDF-7BF657DE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05" y="3143236"/>
            <a:ext cx="1714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0" name="Picture 138">
            <a:extLst>
              <a:ext uri="{FF2B5EF4-FFF2-40B4-BE49-F238E27FC236}">
                <a16:creationId xmlns:a16="http://schemas.microsoft.com/office/drawing/2014/main" id="{76FC4CCE-F1FE-4DF5-AD2E-8CD951DA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31" y="3360724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1" name="Picture 139">
            <a:extLst>
              <a:ext uri="{FF2B5EF4-FFF2-40B4-BE49-F238E27FC236}">
                <a16:creationId xmlns:a16="http://schemas.microsoft.com/office/drawing/2014/main" id="{B92A2882-B264-4D9A-B88A-7A65EF43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43" y="2835262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2" name="Picture 140">
            <a:extLst>
              <a:ext uri="{FF2B5EF4-FFF2-40B4-BE49-F238E27FC236}">
                <a16:creationId xmlns:a16="http://schemas.microsoft.com/office/drawing/2014/main" id="{4FD1E657-E6BE-4535-B3EC-CA359D9A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31" y="3351199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3" name="Picture 141">
            <a:extLst>
              <a:ext uri="{FF2B5EF4-FFF2-40B4-BE49-F238E27FC236}">
                <a16:creationId xmlns:a16="http://schemas.microsoft.com/office/drawing/2014/main" id="{A2233921-C4F2-4875-93FA-F3EA8AE0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1" y="2927337"/>
            <a:ext cx="1825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4" name="Picture 142">
            <a:extLst>
              <a:ext uri="{FF2B5EF4-FFF2-40B4-BE49-F238E27FC236}">
                <a16:creationId xmlns:a16="http://schemas.microsoft.com/office/drawing/2014/main" id="{06070B7A-B69D-4BB5-B6AF-723DBD92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05" y="3911586"/>
            <a:ext cx="118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16" name="Group 15">
            <a:extLst>
              <a:ext uri="{FF2B5EF4-FFF2-40B4-BE49-F238E27FC236}">
                <a16:creationId xmlns:a16="http://schemas.microsoft.com/office/drawing/2014/main" id="{B37E45FE-9E73-4D0E-BE08-CBBD9D8CFC8F}"/>
              </a:ext>
            </a:extLst>
          </p:cNvPr>
          <p:cNvGrpSpPr>
            <a:grpSpLocks/>
          </p:cNvGrpSpPr>
          <p:nvPr/>
        </p:nvGrpSpPr>
        <p:grpSpPr bwMode="auto">
          <a:xfrm>
            <a:off x="5544969" y="1897050"/>
            <a:ext cx="1246187" cy="682625"/>
            <a:chOff x="5238481" y="1086504"/>
            <a:chExt cx="1246870" cy="683023"/>
          </a:xfrm>
        </p:grpSpPr>
        <p:pic>
          <p:nvPicPr>
            <p:cNvPr id="105528" name="Picture 144">
              <a:extLst>
                <a:ext uri="{FF2B5EF4-FFF2-40B4-BE49-F238E27FC236}">
                  <a16:creationId xmlns:a16="http://schemas.microsoft.com/office/drawing/2014/main" id="{79340CDF-5065-4FFF-B0E0-54C435AC8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064" y="115045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9" name="Picture 145">
              <a:extLst>
                <a:ext uri="{FF2B5EF4-FFF2-40B4-BE49-F238E27FC236}">
                  <a16:creationId xmlns:a16="http://schemas.microsoft.com/office/drawing/2014/main" id="{529F651F-65DD-4F82-9C46-4D60BFCFC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99" y="1293899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0" name="Picture 146">
              <a:extLst>
                <a:ext uri="{FF2B5EF4-FFF2-40B4-BE49-F238E27FC236}">
                  <a16:creationId xmlns:a16="http://schemas.microsoft.com/office/drawing/2014/main" id="{C8374BCC-0BBC-4EFA-BBE2-FB7BCAD60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75" y="108650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1" name="Picture 147">
              <a:extLst>
                <a:ext uri="{FF2B5EF4-FFF2-40B4-BE49-F238E27FC236}">
                  <a16:creationId xmlns:a16="http://schemas.microsoft.com/office/drawing/2014/main" id="{FBF3E59A-2CC9-4941-BB8B-4B5DFAD2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4" y="119068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2" name="Picture 148">
              <a:extLst>
                <a:ext uri="{FF2B5EF4-FFF2-40B4-BE49-F238E27FC236}">
                  <a16:creationId xmlns:a16="http://schemas.microsoft.com/office/drawing/2014/main" id="{62BE2336-7AEB-4A96-B95B-4D6A18779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822" y="1361202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3" name="Picture 149">
              <a:extLst>
                <a:ext uri="{FF2B5EF4-FFF2-40B4-BE49-F238E27FC236}">
                  <a16:creationId xmlns:a16="http://schemas.microsoft.com/office/drawing/2014/main" id="{020DE3CD-391B-4C40-A407-799326455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535" y="1410184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4" name="Picture 150">
              <a:extLst>
                <a:ext uri="{FF2B5EF4-FFF2-40B4-BE49-F238E27FC236}">
                  <a16:creationId xmlns:a16="http://schemas.microsoft.com/office/drawing/2014/main" id="{D5A93103-1616-4F8F-A3F2-0957ACA7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782" y="144025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5" name="Picture 151">
              <a:extLst>
                <a:ext uri="{FF2B5EF4-FFF2-40B4-BE49-F238E27FC236}">
                  <a16:creationId xmlns:a16="http://schemas.microsoft.com/office/drawing/2014/main" id="{538105C8-7E58-4D2D-A2A5-E3276F7E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2" y="1498851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6" name="Picture 152">
              <a:extLst>
                <a:ext uri="{FF2B5EF4-FFF2-40B4-BE49-F238E27FC236}">
                  <a16:creationId xmlns:a16="http://schemas.microsoft.com/office/drawing/2014/main" id="{0C34A309-87C1-46BA-8D35-BBB6188FE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192" y="109996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7" name="Picture 153">
              <a:extLst>
                <a:ext uri="{FF2B5EF4-FFF2-40B4-BE49-F238E27FC236}">
                  <a16:creationId xmlns:a16="http://schemas.microsoft.com/office/drawing/2014/main" id="{2BC8D846-1465-467C-82C5-C210BCB7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481" y="1561958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8" name="Picture 154">
              <a:extLst>
                <a:ext uri="{FF2B5EF4-FFF2-40B4-BE49-F238E27FC236}">
                  <a16:creationId xmlns:a16="http://schemas.microsoft.com/office/drawing/2014/main" id="{91AD31B2-F48B-4675-BC58-086D785E4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746" y="1307536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9" name="Picture 155">
              <a:extLst>
                <a:ext uri="{FF2B5EF4-FFF2-40B4-BE49-F238E27FC236}">
                  <a16:creationId xmlns:a16="http://schemas.microsoft.com/office/drawing/2014/main" id="{AF73E5CC-FDE4-46E4-AD7B-4F05B3BD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51" y="1554695"/>
              <a:ext cx="248816" cy="2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14:cNvPr>
              <p14:cNvContentPartPr/>
              <p14:nvPr/>
            </p14:nvContentPartPr>
            <p14:xfrm>
              <a:off x="6682433" y="2934124"/>
              <a:ext cx="194670" cy="34155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0540CF-C314-41FD-833D-4A0E8452B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4441" y="2898133"/>
                <a:ext cx="230294" cy="41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14:cNvPr>
              <p14:cNvContentPartPr/>
              <p14:nvPr/>
            </p14:nvContentPartPr>
            <p14:xfrm>
              <a:off x="5586503" y="2849074"/>
              <a:ext cx="1253070" cy="73953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BBE398C-07FE-41B3-B320-23107BE28C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8504" y="2813087"/>
                <a:ext cx="1288707" cy="81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14:cNvPr>
              <p14:cNvContentPartPr/>
              <p14:nvPr/>
            </p14:nvContentPartPr>
            <p14:xfrm>
              <a:off x="6321443" y="2885254"/>
              <a:ext cx="156870" cy="178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B434B16-9009-4BFB-AD90-516382D69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3494" y="2849614"/>
                <a:ext cx="192408" cy="8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14:cNvPr>
              <p14:cNvContentPartPr/>
              <p14:nvPr/>
            </p14:nvContentPartPr>
            <p14:xfrm>
              <a:off x="6511259" y="4133422"/>
              <a:ext cx="270" cy="27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CB88238-11EB-419A-A90A-8313E1F521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759" y="410642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14:cNvPr>
              <p14:cNvContentPartPr/>
              <p14:nvPr/>
            </p14:nvContentPartPr>
            <p14:xfrm>
              <a:off x="6265829" y="4183912"/>
              <a:ext cx="270" cy="27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58DF172-2EFC-437B-99BD-5EFD24FD89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52329" y="415691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71F2545-97D7-4E08-B2C3-C8C322403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14:cNvPr>
              <p14:cNvContentPartPr/>
              <p14:nvPr/>
            </p14:nvContentPartPr>
            <p14:xfrm>
              <a:off x="6186719" y="4082662"/>
              <a:ext cx="270" cy="27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438FFE5-B6AD-4191-9D0F-17961A7190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3219" y="4055662"/>
                <a:ext cx="2700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Rechthoek 1">
            <a:extLst>
              <a:ext uri="{FF2B5EF4-FFF2-40B4-BE49-F238E27FC236}">
                <a16:creationId xmlns:a16="http://schemas.microsoft.com/office/drawing/2014/main" id="{67C6A03F-F7C9-47AB-B91D-950B0F0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32" y="2979410"/>
            <a:ext cx="21304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Inzicht in systeem</a:t>
            </a:r>
            <a:b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en interdependenties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Rechthoek 1">
            <a:extLst>
              <a:ext uri="{FF2B5EF4-FFF2-40B4-BE49-F238E27FC236}">
                <a16:creationId xmlns:a16="http://schemas.microsoft.com/office/drawing/2014/main" id="{748E8F31-64B4-48D2-8467-CDB7B591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810" y="2924315"/>
            <a:ext cx="18098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Arial" panose="020B0604020202020204" pitchFamily="34" charset="0"/>
              </a:rPr>
              <a:t>Ecosysteem perspectief</a:t>
            </a:r>
          </a:p>
        </p:txBody>
      </p:sp>
      <p:sp>
        <p:nvSpPr>
          <p:cNvPr id="70" name="Rechthoek 1">
            <a:extLst>
              <a:ext uri="{FF2B5EF4-FFF2-40B4-BE49-F238E27FC236}">
                <a16:creationId xmlns:a16="http://schemas.microsoft.com/office/drawing/2014/main" id="{06AF6586-9B92-41B1-8EEB-F4214B46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212" y="840527"/>
            <a:ext cx="1524000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WAARVOOR?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E64A9A-3ACD-4063-8DCE-DDAADA25BD98}"/>
              </a:ext>
            </a:extLst>
          </p:cNvPr>
          <p:cNvCxnSpPr>
            <a:cxnSpLocks/>
          </p:cNvCxnSpPr>
          <p:nvPr/>
        </p:nvCxnSpPr>
        <p:spPr>
          <a:xfrm>
            <a:off x="8835525" y="763904"/>
            <a:ext cx="0" cy="21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 1">
            <a:extLst>
              <a:ext uri="{FF2B5EF4-FFF2-40B4-BE49-F238E27FC236}">
                <a16:creationId xmlns:a16="http://schemas.microsoft.com/office/drawing/2014/main" id="{28D07FA8-CD2F-4F49-9A06-CCD3B07B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949" y="832526"/>
            <a:ext cx="1989331" cy="225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9F3A41"/>
                </a:solidFill>
                <a:effectLst/>
                <a:uLnTx/>
                <a:uFillTx/>
                <a:cs typeface="Arial" panose="020B0604020202020204" pitchFamily="34" charset="0"/>
              </a:rPr>
              <a:t>EIGENSCHAPPEN</a:t>
            </a:r>
            <a:endParaRPr kumimoji="0" lang="nl-BE" altLang="nl-BE" sz="1600" b="1" i="0" u="none" strike="noStrike" kern="1200" cap="none" spc="0" normalizeH="0" baseline="0" noProof="0" dirty="0">
              <a:ln>
                <a:noFill/>
              </a:ln>
              <a:solidFill>
                <a:srgbClr val="9F3A4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6E50876-8FAD-4ADD-9A51-1EE92C360B03}"/>
              </a:ext>
            </a:extLst>
          </p:cNvPr>
          <p:cNvCxnSpPr>
            <a:cxnSpLocks/>
          </p:cNvCxnSpPr>
          <p:nvPr/>
        </p:nvCxnSpPr>
        <p:spPr>
          <a:xfrm>
            <a:off x="10254388" y="2086188"/>
            <a:ext cx="22225" cy="3551238"/>
          </a:xfrm>
          <a:prstGeom prst="straightConnector1">
            <a:avLst/>
          </a:prstGeom>
          <a:ln w="28575">
            <a:solidFill>
              <a:srgbClr val="456A1C">
                <a:alpha val="6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62AEE612-0DA6-47FE-AFAE-E50DD740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52" y="1202249"/>
            <a:ext cx="1774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Toename directe winst voor eindgebruiker</a:t>
            </a:r>
            <a:endParaRPr kumimoji="0" lang="nl-BE" altLang="nl-BE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A62D62-A138-4131-A34F-020B5370D0D9}"/>
              </a:ext>
            </a:extLst>
          </p:cNvPr>
          <p:cNvCxnSpPr>
            <a:cxnSpLocks/>
          </p:cNvCxnSpPr>
          <p:nvPr/>
        </p:nvCxnSpPr>
        <p:spPr>
          <a:xfrm>
            <a:off x="8830547" y="3702954"/>
            <a:ext cx="0" cy="255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860A36D8-B556-4D90-B9BD-047713E2B80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20622" y="4850662"/>
            <a:ext cx="1658304" cy="9394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D7944-69E9-409F-9C46-5D4BC0F2022B}"/>
              </a:ext>
            </a:extLst>
          </p:cNvPr>
          <p:cNvCxnSpPr>
            <a:cxnSpLocks/>
          </p:cNvCxnSpPr>
          <p:nvPr/>
        </p:nvCxnSpPr>
        <p:spPr>
          <a:xfrm>
            <a:off x="7211845" y="1833235"/>
            <a:ext cx="0" cy="373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501EC-84F8-4A2F-BAE3-A7382E4738A3}"/>
              </a:ext>
            </a:extLst>
          </p:cNvPr>
          <p:cNvGrpSpPr/>
          <p:nvPr/>
        </p:nvGrpSpPr>
        <p:grpSpPr>
          <a:xfrm>
            <a:off x="2530338" y="5748550"/>
            <a:ext cx="696731" cy="576286"/>
            <a:chOff x="3555571" y="5784858"/>
            <a:chExt cx="961721" cy="795467"/>
          </a:xfrm>
        </p:grpSpPr>
        <p:pic>
          <p:nvPicPr>
            <p:cNvPr id="90" name="Picture 67">
              <a:extLst>
                <a:ext uri="{FF2B5EF4-FFF2-40B4-BE49-F238E27FC236}">
                  <a16:creationId xmlns:a16="http://schemas.microsoft.com/office/drawing/2014/main" id="{B71B88D9-05CA-4857-829D-EE58C8E7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71" y="5784858"/>
              <a:ext cx="961721" cy="79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67">
              <a:extLst>
                <a:ext uri="{FF2B5EF4-FFF2-40B4-BE49-F238E27FC236}">
                  <a16:creationId xmlns:a16="http://schemas.microsoft.com/office/drawing/2014/main" id="{66FAE4A1-4AF6-4EB4-A7A4-A4F17E671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624" y="5993606"/>
              <a:ext cx="535926" cy="4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" name="Picture 2">
            <a:extLst>
              <a:ext uri="{FF2B5EF4-FFF2-40B4-BE49-F238E27FC236}">
                <a16:creationId xmlns:a16="http://schemas.microsoft.com/office/drawing/2014/main" id="{4BEC4BCF-40CD-4788-BE08-B84584D2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5782801"/>
            <a:ext cx="640769" cy="5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935D0-C0E1-82A0-9FFF-847212E974C5}"/>
              </a:ext>
            </a:extLst>
          </p:cNvPr>
          <p:cNvSpPr txBox="1"/>
          <p:nvPr/>
        </p:nvSpPr>
        <p:spPr>
          <a:xfrm>
            <a:off x="190499" y="59164"/>
            <a:ext cx="86912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defRPr/>
            </a:pPr>
            <a:r>
              <a:rPr lang="nl-NL" altLang="de-DE" sz="3200" cap="all" dirty="0">
                <a:solidFill>
                  <a:srgbClr val="141E64"/>
                </a:solidFill>
                <a:latin typeface="+mj-lt"/>
                <a:cs typeface="Calibri" panose="020F0502020204030204" pitchFamily="34" charset="0"/>
              </a:rPr>
              <a:t>Soms is er toch een noodzaak voor samenwerking tussen organisaties</a:t>
            </a:r>
          </a:p>
        </p:txBody>
      </p:sp>
    </p:spTree>
    <p:extLst>
      <p:ext uri="{BB962C8B-B14F-4D97-AF65-F5344CB8AC3E}">
        <p14:creationId xmlns:p14="http://schemas.microsoft.com/office/powerpoint/2010/main" val="38082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3">
            <a:extLst>
              <a:ext uri="{FF2B5EF4-FFF2-40B4-BE49-F238E27FC236}">
                <a16:creationId xmlns:a16="http://schemas.microsoft.com/office/drawing/2014/main" id="{20B7F617-1867-492C-84B1-D89548B0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00" y="1246110"/>
            <a:ext cx="11305738" cy="251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79400" indent="-2794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269875" indent="-269875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Juiste zorg op juiste plek, minder crisisopnames, minder gebruik spoedzorg 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Mobiliteitsoplossing op maat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Voorkomen en stoppen van kindermishandeling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Verminderen van het spijbelen en schoolverzuim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Verhogen van levenskwaliteit voor kwetsbare ouderen die</a:t>
            </a:r>
            <a:b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nog thuis willen blijven wonen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Energieoplossing voor elke woning op maat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Aantrekken van genoeg blijvende, blijvend goede leerkrachten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Preventie en </a:t>
            </a:r>
            <a:r>
              <a:rPr kumimoji="0" lang="nl-NL" alt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vroegsignalering</a:t>
            </a:r>
            <a:r>
              <a:rPr kumimoji="0" lang="nl-N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van een leven in armoede</a:t>
            </a: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altLang="de-DE" sz="2400" dirty="0">
                <a:solidFill>
                  <a:srgbClr val="808080"/>
                </a:solidFill>
                <a:latin typeface="Verdana" panose="020B0604030504040204" pitchFamily="34" charset="0"/>
              </a:rPr>
              <a:t>Elk kind haalt het beste uit zichzelf</a:t>
            </a:r>
            <a:endParaRPr kumimoji="0" lang="nl-B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63538" marR="0" lvl="1" indent="-363538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…</a:t>
            </a:r>
          </a:p>
          <a:p>
            <a:pPr marL="0" marR="0" lvl="1" indent="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endParaRPr kumimoji="0" lang="nl-BE" altLang="de-DE" sz="195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BE" altLang="de-DE" sz="195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BE" altLang="de-DE" sz="2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BE" altLang="de-DE" sz="2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BE" altLang="de-DE" sz="2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2766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09550" marR="0" lvl="0" indent="-20955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altLang="en-US" sz="1650" b="0" i="0" u="none" strike="noStrike" kern="1200" cap="none" spc="0" normalizeH="0" baseline="0" noProof="0" dirty="0">
              <a:ln>
                <a:noFill/>
              </a:ln>
              <a:solidFill>
                <a:srgbClr val="8276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02406" marR="0" lvl="1" indent="-202406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8276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947" name="Rectangle 11">
            <a:extLst>
              <a:ext uri="{FF2B5EF4-FFF2-40B4-BE49-F238E27FC236}">
                <a16:creationId xmlns:a16="http://schemas.microsoft.com/office/drawing/2014/main" id="{B49C40FB-3485-4604-845D-1F74A7D0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69" y="100714"/>
            <a:ext cx="9382125" cy="1028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9F3A41"/>
              </a:buClr>
              <a:buSzTx/>
              <a:buFontTx/>
              <a:buNone/>
              <a:tabLst/>
              <a:defRPr/>
            </a:pPr>
            <a:r>
              <a:rPr kumimoji="0" lang="nl-BE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Effectieve organisatienetwerken</a:t>
            </a:r>
            <a:br>
              <a:rPr kumimoji="0" lang="nl-BE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kumimoji="0" lang="nl-BE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141E64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dragen bij tot  …</a:t>
            </a:r>
          </a:p>
        </p:txBody>
      </p:sp>
    </p:spTree>
    <p:extLst>
      <p:ext uri="{BB962C8B-B14F-4D97-AF65-F5344CB8AC3E}">
        <p14:creationId xmlns:p14="http://schemas.microsoft.com/office/powerpoint/2010/main" val="600104663"/>
      </p:ext>
    </p:extLst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Widescreen</PresentationFormat>
  <Paragraphs>184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</vt:lpstr>
      <vt:lpstr>Arial Narrow</vt:lpstr>
      <vt:lpstr>Bradley Hand ITC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Kenis</dc:creator>
  <cp:lastModifiedBy>Beek, M.J.M. van der (Margreet)</cp:lastModifiedBy>
  <cp:revision>2</cp:revision>
  <dcterms:created xsi:type="dcterms:W3CDTF">2023-10-31T11:21:29Z</dcterms:created>
  <dcterms:modified xsi:type="dcterms:W3CDTF">2023-11-16T14:37:08Z</dcterms:modified>
</cp:coreProperties>
</file>