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1" r:id="rId2"/>
    <p:sldId id="305" r:id="rId3"/>
    <p:sldId id="306" r:id="rId4"/>
    <p:sldId id="307" r:id="rId5"/>
    <p:sldId id="301" r:id="rId6"/>
    <p:sldId id="315" r:id="rId7"/>
    <p:sldId id="316" r:id="rId8"/>
    <p:sldId id="267" r:id="rId9"/>
    <p:sldId id="317" r:id="rId10"/>
    <p:sldId id="318" r:id="rId11"/>
    <p:sldId id="320" r:id="rId12"/>
    <p:sldId id="319" r:id="rId13"/>
    <p:sldId id="308" r:id="rId14"/>
    <p:sldId id="310" r:id="rId15"/>
    <p:sldId id="311" r:id="rId16"/>
    <p:sldId id="312" r:id="rId17"/>
    <p:sldId id="314" r:id="rId18"/>
    <p:sldId id="302" r:id="rId19"/>
    <p:sldId id="322" r:id="rId20"/>
    <p:sldId id="323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DDB"/>
    <a:srgbClr val="CCC2C0"/>
    <a:srgbClr val="F173AC"/>
    <a:srgbClr val="009F4C"/>
    <a:srgbClr val="BFD730"/>
    <a:srgbClr val="8DC63F"/>
    <a:srgbClr val="988A86"/>
    <a:srgbClr val="E97334"/>
    <a:srgbClr val="ED4F4C"/>
    <a:srgbClr val="ED7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558" autoAdjust="0"/>
  </p:normalViewPr>
  <p:slideViewPr>
    <p:cSldViewPr snapToGrid="0">
      <p:cViewPr varScale="1">
        <p:scale>
          <a:sx n="79" d="100"/>
          <a:sy n="79" d="100"/>
        </p:scale>
        <p:origin x="43" y="1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4247-251C-4E51-ABE5-658DA3CF0760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CDB10-5893-441E-A0CD-A90FB0355E0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1421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5EBE-C657-4DBE-9573-75D40A1B78DF}" type="datetimeFigureOut">
              <a:rPr lang="nl-NL" smtClean="0"/>
              <a:t>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5D8E6-40D8-44EA-98CE-24EC7EF34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1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5D8E6-40D8-44EA-98CE-24EC7EF3465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17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2192001" cy="6865938"/>
          </a:xfrm>
          <a:solidFill>
            <a:schemeClr val="bg1">
              <a:lumMod val="85000"/>
            </a:schemeClr>
          </a:solidFill>
        </p:spPr>
        <p:txBody>
          <a:bodyPr lIns="6444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666599" y="7278833"/>
            <a:ext cx="5140801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 </a:t>
            </a:r>
            <a:r>
              <a:rPr lang="en-US" dirty="0" err="1"/>
              <a:t>Zuyd</a:t>
            </a:r>
            <a:r>
              <a:rPr lang="en-US" dirty="0"/>
              <a:t> Template-set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84600" y="7278833"/>
            <a:ext cx="306425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Titel slide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9801" y="1573198"/>
            <a:ext cx="3711610" cy="3711599"/>
          </a:xfrm>
        </p:spPr>
        <p:txBody>
          <a:bodyPr rIns="144000" bIns="108000" anchor="t"/>
          <a:lstStyle>
            <a:lvl1pPr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69801" y="4800595"/>
            <a:ext cx="3711610" cy="484202"/>
          </a:xfrm>
        </p:spPr>
        <p:txBody>
          <a:bodyPr lIns="144000" tIns="144000" rIns="144000" bIns="144000" anchor="b"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fld id="{BC6486D1-6833-4924-B4A1-6093EE9D764B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48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0975800" y="5684402"/>
            <a:ext cx="687600" cy="7416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600" baseline="0"/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/>
              <a:t>S.V.P. niet verwijderen of aanpassen</a:t>
            </a:r>
            <a:endParaRPr lang="en-US" dirty="0"/>
          </a:p>
        </p:txBody>
      </p:sp>
      <p:grpSp>
        <p:nvGrpSpPr>
          <p:cNvPr id="44" name="Groep 43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47" name="Rechthoek 46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49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0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51" name="Ovaal 50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52" name="Ovaal 51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53" name="Rechte verbindingslijn 52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54" name="Rechte verbindingslijn 53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55" name="Rechte verbindingslijn 54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56" name="Icoontje afbeeld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57" name="Rechte verbindingslijn 56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58" name="Groep 57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78" name="Afgeronde rechthoek 77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80" name="Rechte verbindingslijn 79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Gelijkbenige driehoek 80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ep 58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60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62" name="Tekstvak 61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63" name="Rechthoek 62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4" name="Groep 63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68" name="Rechthoek 67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9" name="Groep 68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72" name="Afgeronde rechthoek 71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Rechthoek 72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Rechthoek 73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Rechthoek 74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Rechthoek 75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Rechthoek 76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0" name="Rechthoek 69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71" name="Gelijkbenige driehoek 70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5" name="Afgeronde rechthoek 64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6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7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972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hthoek 160"/>
          <p:cNvSpPr/>
          <p:nvPr/>
        </p:nvSpPr>
        <p:spPr>
          <a:xfrm>
            <a:off x="2954995" y="287997"/>
            <a:ext cx="885240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6" hasCustomPrompt="1"/>
          </p:nvPr>
        </p:nvSpPr>
        <p:spPr>
          <a:xfrm>
            <a:off x="3098993" y="419098"/>
            <a:ext cx="8564206" cy="5248278"/>
          </a:xfrm>
          <a:noFill/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grafiek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Grafiek 10</a:t>
            </a:r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4" name="Instructie grafiek"/>
          <p:cNvGrpSpPr/>
          <p:nvPr/>
        </p:nvGrpSpPr>
        <p:grpSpPr>
          <a:xfrm>
            <a:off x="-2973167" y="-100346"/>
            <a:ext cx="2790696" cy="6959240"/>
            <a:chOff x="12304477" y="-100346"/>
            <a:chExt cx="2790696" cy="6959240"/>
          </a:xfrm>
        </p:grpSpPr>
        <p:sp>
          <p:nvSpPr>
            <p:cNvPr id="85" name="Rechthoek 84"/>
            <p:cNvSpPr/>
            <p:nvPr/>
          </p:nvSpPr>
          <p:spPr>
            <a:xfrm>
              <a:off x="12304477" y="4597047"/>
              <a:ext cx="2773430" cy="41280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Bewerken</a:t>
              </a:r>
            </a:p>
          </p:txBody>
        </p:sp>
        <p:sp>
          <p:nvSpPr>
            <p:cNvPr id="86" name="Rechthoek 85"/>
            <p:cNvSpPr/>
            <p:nvPr/>
          </p:nvSpPr>
          <p:spPr>
            <a:xfrm>
              <a:off x="12321743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INVOEGEN</a:t>
              </a:r>
            </a:p>
          </p:txBody>
        </p:sp>
        <p:cxnSp>
          <p:nvCxnSpPr>
            <p:cNvPr id="87" name="Rechte verbindingslijn 86"/>
            <p:cNvCxnSpPr/>
            <p:nvPr/>
          </p:nvCxnSpPr>
          <p:spPr>
            <a:xfrm>
              <a:off x="12489700" y="5009853"/>
              <a:ext cx="255922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88" name="Tekstvak 33"/>
            <p:cNvSpPr txBox="1"/>
            <p:nvPr/>
          </p:nvSpPr>
          <p:spPr>
            <a:xfrm>
              <a:off x="12494462" y="5175274"/>
              <a:ext cx="2310671" cy="78045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lvl="0" fontAlgn="auto">
                <a:spcBef>
                  <a:spcPts val="0"/>
                </a:spcBef>
                <a:spcAft>
                  <a:spcPts val="0"/>
                </a:spcAft>
                <a:defRPr sz="1200" kern="0"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dirty="0"/>
                <a:t>Selecteer de grafiek, klik op de rechter muisknop en kies </a:t>
              </a:r>
              <a:br>
                <a:rPr lang="nl-NL" dirty="0"/>
              </a:br>
              <a:r>
                <a:rPr lang="nl-NL" b="1" dirty="0"/>
                <a:t>‘Gegevens bewerken’</a:t>
              </a:r>
            </a:p>
          </p:txBody>
        </p:sp>
        <p:sp>
          <p:nvSpPr>
            <p:cNvPr id="89" name="Tekstvak 33"/>
            <p:cNvSpPr txBox="1"/>
            <p:nvPr/>
          </p:nvSpPr>
          <p:spPr>
            <a:xfrm>
              <a:off x="12496081" y="888538"/>
              <a:ext cx="2327979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dirty="0"/>
                <a:t>Klik op het icoon om een grafiek </a:t>
              </a:r>
              <a:br>
                <a:rPr lang="nl-NL" dirty="0"/>
              </a:br>
              <a:r>
                <a:rPr lang="nl-NL" dirty="0"/>
                <a:t>in te voegen</a:t>
              </a:r>
            </a:p>
          </p:txBody>
        </p:sp>
        <p:sp>
          <p:nvSpPr>
            <p:cNvPr id="90" name="Tekstvak 33"/>
            <p:cNvSpPr txBox="1"/>
            <p:nvPr/>
          </p:nvSpPr>
          <p:spPr>
            <a:xfrm>
              <a:off x="12496081" y="2792939"/>
              <a:ext cx="2327979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en-US" dirty="0" err="1"/>
                <a:t>Selecteer</a:t>
              </a:r>
              <a:r>
                <a:rPr lang="en-US" dirty="0"/>
                <a:t> de </a:t>
              </a:r>
              <a:r>
                <a:rPr lang="en-US" dirty="0" err="1"/>
                <a:t>grafiek</a:t>
              </a:r>
              <a:r>
                <a:rPr lang="en-US" dirty="0"/>
                <a:t> die je wilt </a:t>
              </a:r>
              <a:r>
                <a:rPr lang="en-US" dirty="0" err="1"/>
                <a:t>invoegen</a:t>
              </a:r>
              <a:r>
                <a:rPr lang="en-US" dirty="0"/>
                <a:t> </a:t>
              </a:r>
              <a:r>
                <a:rPr lang="en-US" dirty="0" err="1"/>
                <a:t>en</a:t>
              </a:r>
              <a:r>
                <a:rPr lang="en-US" dirty="0"/>
                <a:t> </a:t>
              </a:r>
              <a:r>
                <a:rPr lang="en-US" dirty="0" err="1"/>
                <a:t>klik</a:t>
              </a:r>
              <a:r>
                <a:rPr lang="en-US" dirty="0"/>
                <a:t> op </a:t>
              </a:r>
              <a:r>
                <a:rPr lang="en-US" b="1" dirty="0"/>
                <a:t>‘</a:t>
              </a:r>
              <a:r>
                <a:rPr lang="en-US" b="1" dirty="0" err="1"/>
                <a:t>Invoegen</a:t>
              </a:r>
              <a:r>
                <a:rPr lang="en-US" b="1" dirty="0"/>
                <a:t>’</a:t>
              </a:r>
              <a:endParaRPr lang="nl-NL" b="1" dirty="0"/>
            </a:p>
          </p:txBody>
        </p:sp>
        <p:sp>
          <p:nvSpPr>
            <p:cNvPr id="91" name="Ovaal 90"/>
            <p:cNvSpPr/>
            <p:nvPr/>
          </p:nvSpPr>
          <p:spPr>
            <a:xfrm>
              <a:off x="12496081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2" name="Ovaal 91"/>
            <p:cNvSpPr/>
            <p:nvPr/>
          </p:nvSpPr>
          <p:spPr>
            <a:xfrm>
              <a:off x="12496081" y="2324902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3" name="Rechte verbindingslijn 92"/>
            <p:cNvCxnSpPr/>
            <p:nvPr/>
          </p:nvCxnSpPr>
          <p:spPr>
            <a:xfrm>
              <a:off x="12508966" y="285631"/>
              <a:ext cx="253995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4" name="Rechte verbindingslijn 93"/>
            <p:cNvCxnSpPr/>
            <p:nvPr/>
          </p:nvCxnSpPr>
          <p:spPr>
            <a:xfrm>
              <a:off x="12508627" y="2167521"/>
              <a:ext cx="254029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5" name="Rechte verbindingslijn 94"/>
            <p:cNvCxnSpPr/>
            <p:nvPr/>
          </p:nvCxnSpPr>
          <p:spPr>
            <a:xfrm>
              <a:off x="12478486" y="4022832"/>
              <a:ext cx="257043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96" name="Groep 95"/>
            <p:cNvGrpSpPr/>
            <p:nvPr/>
          </p:nvGrpSpPr>
          <p:grpSpPr>
            <a:xfrm>
              <a:off x="12393537" y="1459904"/>
              <a:ext cx="689983" cy="573048"/>
              <a:chOff x="15171969" y="1587338"/>
              <a:chExt cx="755407" cy="627385"/>
            </a:xfrm>
          </p:grpSpPr>
          <p:sp>
            <p:nvSpPr>
              <p:cNvPr id="147" name="Rechthoek 962"/>
              <p:cNvSpPr/>
              <p:nvPr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</a:endParaRPr>
              </a:p>
            </p:txBody>
          </p:sp>
          <p:grpSp>
            <p:nvGrpSpPr>
              <p:cNvPr id="148" name="Groep 147"/>
              <p:cNvGrpSpPr/>
              <p:nvPr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149" name="Group 879"/>
                <p:cNvGrpSpPr>
                  <a:grpSpLocks noChangeAspect="1"/>
                </p:cNvGrpSpPr>
                <p:nvPr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151" name="Freeform 886"/>
                  <p:cNvSpPr>
                    <a:spLocks/>
                  </p:cNvSpPr>
                  <p:nvPr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2" name="Rectangle 880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3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4" name="Freeform 882"/>
                  <p:cNvSpPr>
                    <a:spLocks/>
                  </p:cNvSpPr>
                  <p:nvPr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5" name="Freeform 883"/>
                  <p:cNvSpPr>
                    <a:spLocks/>
                  </p:cNvSpPr>
                  <p:nvPr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6" name="Freeform 884"/>
                  <p:cNvSpPr>
                    <a:spLocks/>
                  </p:cNvSpPr>
                  <p:nvPr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7" name="Rectangle 885"/>
                  <p:cNvSpPr>
                    <a:spLocks noChangeArrowheads="1"/>
                  </p:cNvSpPr>
                  <p:nvPr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8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9" name="Freeform 888"/>
                  <p:cNvSpPr>
                    <a:spLocks/>
                  </p:cNvSpPr>
                  <p:nvPr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50" name="Vrije vorm 149"/>
                <p:cNvSpPr/>
                <p:nvPr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</a:endParaRPr>
                </a:p>
              </p:txBody>
            </p:sp>
          </p:grpSp>
        </p:grpSp>
        <p:cxnSp>
          <p:nvCxnSpPr>
            <p:cNvPr id="97" name="Rechte verbindingslijn 96"/>
            <p:cNvCxnSpPr/>
            <p:nvPr/>
          </p:nvCxnSpPr>
          <p:spPr>
            <a:xfrm>
              <a:off x="12508966" y="6858894"/>
              <a:ext cx="253995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05" name="Groep 104"/>
            <p:cNvGrpSpPr/>
            <p:nvPr/>
          </p:nvGrpSpPr>
          <p:grpSpPr>
            <a:xfrm>
              <a:off x="12511144" y="6054428"/>
              <a:ext cx="1969277" cy="542924"/>
              <a:chOff x="12402284" y="6054428"/>
              <a:chExt cx="1969277" cy="542924"/>
            </a:xfrm>
          </p:grpSpPr>
          <p:sp>
            <p:nvSpPr>
              <p:cNvPr id="112" name="Rechthoek 111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hthoek 112"/>
              <p:cNvSpPr/>
              <p:nvPr/>
            </p:nvSpPr>
            <p:spPr>
              <a:xfrm>
                <a:off x="12662053" y="6062530"/>
                <a:ext cx="131959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/>
                  <a:t>Ander </a:t>
                </a:r>
                <a:r>
                  <a:rPr lang="en-US" sz="1100" dirty="0" err="1"/>
                  <a:t>grafiektype</a:t>
                </a:r>
                <a:r>
                  <a:rPr lang="en-US" sz="1100" dirty="0"/>
                  <a:t>…</a:t>
                </a:r>
              </a:p>
            </p:txBody>
          </p:sp>
          <p:sp>
            <p:nvSpPr>
              <p:cNvPr id="114" name="Gelijkbenige driehoek 113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Afgeronde rechthoek 114"/>
              <p:cNvSpPr/>
              <p:nvPr/>
            </p:nvSpPr>
            <p:spPr>
              <a:xfrm>
                <a:off x="12406467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Gegevens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bewerken</a:t>
                </a:r>
                <a:r>
                  <a:rPr lang="en-US" sz="12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116" name="Groep 115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133" name="Rechthoek 962"/>
                <p:cNvSpPr/>
                <p:nvPr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134" name="Groep 133"/>
                <p:cNvGrpSpPr/>
                <p:nvPr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135" name="Group 87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137" name="Freeform 886"/>
                    <p:cNvSpPr>
                      <a:spLocks/>
                    </p:cNvSpPr>
                    <p:nvPr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39" name="Rectangle 8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0" name="Rectangle 8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1" name="Freeform 882"/>
                    <p:cNvSpPr>
                      <a:spLocks/>
                    </p:cNvSpPr>
                    <p:nvPr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2" name="Freeform 883"/>
                    <p:cNvSpPr>
                      <a:spLocks/>
                    </p:cNvSpPr>
                    <p:nvPr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3" name="Freeform 884"/>
                    <p:cNvSpPr>
                      <a:spLocks/>
                    </p:cNvSpPr>
                    <p:nvPr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4" name="Rectangle 8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5" name="Rectangle 8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146" name="Freeform 888"/>
                    <p:cNvSpPr>
                      <a:spLocks/>
                    </p:cNvSpPr>
                    <p:nvPr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136" name="Vrije vorm 135"/>
                  <p:cNvSpPr/>
                  <p:nvPr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17" name="Groep 116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123" name="Rectangle 6"/>
                <p:cNvSpPr>
                  <a:spLocks noChangeArrowheads="1"/>
                </p:cNvSpPr>
                <p:nvPr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124" name="Rectangle 15"/>
                <p:cNvSpPr>
                  <a:spLocks noChangeArrowheads="1"/>
                </p:cNvSpPr>
                <p:nvPr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125" name="Freeform 14"/>
                <p:cNvSpPr>
                  <a:spLocks noEditPoints="1"/>
                </p:cNvSpPr>
                <p:nvPr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cxnSp>
              <p:nvCxnSpPr>
                <p:cNvPr id="126" name="Rechte verbindingslijn 125"/>
                <p:cNvCxnSpPr/>
                <p:nvPr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Rechte verbindingslijn 126"/>
                <p:cNvCxnSpPr/>
                <p:nvPr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Rechte verbindingslijn 127"/>
                <p:cNvCxnSpPr/>
                <p:nvPr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Rechte verbindingslijn 128"/>
                <p:cNvCxnSpPr/>
                <p:nvPr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Rechte verbindingslijn 129"/>
                <p:cNvCxnSpPr/>
                <p:nvPr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Rechte verbindingslijn 130"/>
                <p:cNvCxnSpPr/>
                <p:nvPr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Rectangle 13"/>
                <p:cNvSpPr>
                  <a:spLocks noChangeArrowheads="1"/>
                </p:cNvSpPr>
                <p:nvPr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</p:grpSp>
          <p:grpSp>
            <p:nvGrpSpPr>
              <p:cNvPr id="118" name="Groep 117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119" name="Rechthoek 118"/>
                <p:cNvSpPr/>
                <p:nvPr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0" name="Groep 119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121" name="Parallellogram 120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Parallellogram 121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106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5886" y="6425992"/>
              <a:ext cx="178436" cy="288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7" name="Groep 106"/>
            <p:cNvGrpSpPr/>
            <p:nvPr/>
          </p:nvGrpSpPr>
          <p:grpSpPr>
            <a:xfrm>
              <a:off x="12491729" y="3471416"/>
              <a:ext cx="1114138" cy="297656"/>
              <a:chOff x="13560784" y="3471416"/>
              <a:chExt cx="1114138" cy="297656"/>
            </a:xfrm>
          </p:grpSpPr>
          <p:sp>
            <p:nvSpPr>
              <p:cNvPr id="108" name="Afgeronde rechthoek 107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10" name="Rechte verbindingslijn 109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Gelijkbenige driehoek 110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3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  <p:sp>
        <p:nvSpPr>
          <p:cNvPr id="83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C3BE2DBE-6CE1-4023-9E39-D286C01F666A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9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9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00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01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715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50% - grafiek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hthoek 122"/>
          <p:cNvSpPr/>
          <p:nvPr/>
        </p:nvSpPr>
        <p:spPr>
          <a:xfrm>
            <a:off x="384599" y="279304"/>
            <a:ext cx="4996801" cy="2579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1600" dirty="0"/>
          </a:p>
        </p:txBody>
      </p:sp>
      <p:sp>
        <p:nvSpPr>
          <p:cNvPr id="167" name="Rechthoek 166"/>
          <p:cNvSpPr/>
          <p:nvPr/>
        </p:nvSpPr>
        <p:spPr>
          <a:xfrm>
            <a:off x="5527773" y="285630"/>
            <a:ext cx="6279625" cy="628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6" hasCustomPrompt="1"/>
          </p:nvPr>
        </p:nvSpPr>
        <p:spPr>
          <a:xfrm>
            <a:off x="5677062" y="419098"/>
            <a:ext cx="5986137" cy="5248476"/>
          </a:xfrm>
          <a:noFill/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grafiek in te voegen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4600" y="2858390"/>
            <a:ext cx="4996800" cy="3711605"/>
          </a:xfrm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</a:t>
            </a:r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50% - grafiek 50%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06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207" name="Rechte verbindingslijn 206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Rechte verbindingslijn 207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Rechte verbindingslijn 208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Rechte verbindingslijn 209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Rechthoek 210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2" name="Rechthoek 211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13" name="Rechte verbindingslijn 212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Rechte verbindingslijn 213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Rechte verbindingslijn 214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Rechte verbindingslijn 215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Rechte verbindingslijn 216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Rechte verbindingslijn 217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Rechte verbindingslijn 218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Rechte verbindingslijn 219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hthoek 220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2" name="Rechthoek 221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23" name="Rechte verbindingslijn 222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Rechte verbindingslijn 223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Rechte verbindingslijn 224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Rechte verbindingslijn 225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Rechte verbindingslijn 226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Rechte verbindingslijn 227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Rechte verbindingslijn 228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Rechte verbindingslijn 229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Rechte verbindingslijn 230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Rechte verbindingslijn 231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Rechte verbindingslijn 232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Rechte verbindingslijn 233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Rechte verbindingslijn 234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Rechte verbindingslijn 235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Rechte verbindingslijn 236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Rechte verbindingslijn 237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grpSp>
        <p:nvGrpSpPr>
          <p:cNvPr id="173" name="Instructie grafiek"/>
          <p:cNvGrpSpPr/>
          <p:nvPr/>
        </p:nvGrpSpPr>
        <p:grpSpPr>
          <a:xfrm>
            <a:off x="-2973167" y="-100346"/>
            <a:ext cx="2790696" cy="6959240"/>
            <a:chOff x="12304477" y="-100346"/>
            <a:chExt cx="2790696" cy="6959240"/>
          </a:xfrm>
        </p:grpSpPr>
        <p:sp>
          <p:nvSpPr>
            <p:cNvPr id="174" name="Rechthoek 173"/>
            <p:cNvSpPr/>
            <p:nvPr/>
          </p:nvSpPr>
          <p:spPr>
            <a:xfrm>
              <a:off x="12304477" y="4597047"/>
              <a:ext cx="2773430" cy="412806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Bewerken</a:t>
              </a:r>
            </a:p>
          </p:txBody>
        </p:sp>
        <p:sp>
          <p:nvSpPr>
            <p:cNvPr id="175" name="Rechthoek 174"/>
            <p:cNvSpPr/>
            <p:nvPr/>
          </p:nvSpPr>
          <p:spPr>
            <a:xfrm>
              <a:off x="12321743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GRAFIEK INVOEGEN</a:t>
              </a:r>
            </a:p>
          </p:txBody>
        </p:sp>
        <p:cxnSp>
          <p:nvCxnSpPr>
            <p:cNvPr id="176" name="Rechte verbindingslijn 175"/>
            <p:cNvCxnSpPr/>
            <p:nvPr/>
          </p:nvCxnSpPr>
          <p:spPr>
            <a:xfrm>
              <a:off x="12489700" y="5009853"/>
              <a:ext cx="255922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177" name="Tekstvak 33"/>
            <p:cNvSpPr txBox="1"/>
            <p:nvPr/>
          </p:nvSpPr>
          <p:spPr>
            <a:xfrm>
              <a:off x="12494462" y="5175274"/>
              <a:ext cx="2310671" cy="78045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lvl="0" fontAlgn="auto">
                <a:spcBef>
                  <a:spcPts val="0"/>
                </a:spcBef>
                <a:spcAft>
                  <a:spcPts val="0"/>
                </a:spcAft>
                <a:defRPr sz="1200" kern="0"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dirty="0"/>
                <a:t>Selecteer de grafiek, klik op de rechter muisknop en kies </a:t>
              </a:r>
              <a:br>
                <a:rPr lang="nl-NL" dirty="0"/>
              </a:br>
              <a:r>
                <a:rPr lang="nl-NL" b="1" dirty="0"/>
                <a:t>‘Gegevens bewerken’</a:t>
              </a:r>
            </a:p>
          </p:txBody>
        </p:sp>
        <p:sp>
          <p:nvSpPr>
            <p:cNvPr id="178" name="Tekstvak 33"/>
            <p:cNvSpPr txBox="1"/>
            <p:nvPr/>
          </p:nvSpPr>
          <p:spPr>
            <a:xfrm>
              <a:off x="12496081" y="888538"/>
              <a:ext cx="2327979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dirty="0"/>
                <a:t>Klik op het icoon om een grafiek </a:t>
              </a:r>
              <a:br>
                <a:rPr lang="nl-NL" dirty="0"/>
              </a:br>
              <a:r>
                <a:rPr lang="nl-NL" dirty="0"/>
                <a:t>in te voegen</a:t>
              </a:r>
            </a:p>
          </p:txBody>
        </p:sp>
        <p:sp>
          <p:nvSpPr>
            <p:cNvPr id="179" name="Tekstvak 33"/>
            <p:cNvSpPr txBox="1"/>
            <p:nvPr/>
          </p:nvSpPr>
          <p:spPr>
            <a:xfrm>
              <a:off x="12496081" y="2792939"/>
              <a:ext cx="2327979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en-US" dirty="0" err="1"/>
                <a:t>Selecteer</a:t>
              </a:r>
              <a:r>
                <a:rPr lang="en-US" dirty="0"/>
                <a:t> de </a:t>
              </a:r>
              <a:r>
                <a:rPr lang="en-US" dirty="0" err="1"/>
                <a:t>grafiek</a:t>
              </a:r>
              <a:r>
                <a:rPr lang="en-US" dirty="0"/>
                <a:t> die je wilt </a:t>
              </a:r>
              <a:r>
                <a:rPr lang="en-US" dirty="0" err="1"/>
                <a:t>invoegen</a:t>
              </a:r>
              <a:r>
                <a:rPr lang="en-US" dirty="0"/>
                <a:t> </a:t>
              </a:r>
              <a:r>
                <a:rPr lang="en-US" dirty="0" err="1"/>
                <a:t>en</a:t>
              </a:r>
              <a:r>
                <a:rPr lang="en-US" dirty="0"/>
                <a:t> </a:t>
              </a:r>
              <a:r>
                <a:rPr lang="en-US" dirty="0" err="1"/>
                <a:t>klik</a:t>
              </a:r>
              <a:r>
                <a:rPr lang="en-US" dirty="0"/>
                <a:t> op </a:t>
              </a:r>
              <a:r>
                <a:rPr lang="en-US" b="1" dirty="0"/>
                <a:t>‘</a:t>
              </a:r>
              <a:r>
                <a:rPr lang="en-US" b="1" dirty="0" err="1"/>
                <a:t>Invoegen</a:t>
              </a:r>
              <a:r>
                <a:rPr lang="en-US" b="1" dirty="0"/>
                <a:t>’</a:t>
              </a:r>
              <a:endParaRPr lang="nl-NL" b="1" dirty="0"/>
            </a:p>
          </p:txBody>
        </p:sp>
        <p:sp>
          <p:nvSpPr>
            <p:cNvPr id="180" name="Ovaal 179"/>
            <p:cNvSpPr/>
            <p:nvPr/>
          </p:nvSpPr>
          <p:spPr>
            <a:xfrm>
              <a:off x="12496081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81" name="Ovaal 180"/>
            <p:cNvSpPr/>
            <p:nvPr/>
          </p:nvSpPr>
          <p:spPr>
            <a:xfrm>
              <a:off x="12496081" y="2324902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82" name="Rechte verbindingslijn 181"/>
            <p:cNvCxnSpPr/>
            <p:nvPr/>
          </p:nvCxnSpPr>
          <p:spPr>
            <a:xfrm>
              <a:off x="12508966" y="285631"/>
              <a:ext cx="253995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83" name="Rechte verbindingslijn 182"/>
            <p:cNvCxnSpPr/>
            <p:nvPr/>
          </p:nvCxnSpPr>
          <p:spPr>
            <a:xfrm>
              <a:off x="12508627" y="2167521"/>
              <a:ext cx="2540296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84" name="Rechte verbindingslijn 183"/>
            <p:cNvCxnSpPr/>
            <p:nvPr/>
          </p:nvCxnSpPr>
          <p:spPr>
            <a:xfrm>
              <a:off x="12478486" y="4022832"/>
              <a:ext cx="257043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85" name="Groep 184"/>
            <p:cNvGrpSpPr/>
            <p:nvPr/>
          </p:nvGrpSpPr>
          <p:grpSpPr>
            <a:xfrm>
              <a:off x="12393537" y="1459904"/>
              <a:ext cx="689983" cy="573048"/>
              <a:chOff x="15171969" y="1587338"/>
              <a:chExt cx="755407" cy="627385"/>
            </a:xfrm>
          </p:grpSpPr>
          <p:sp>
            <p:nvSpPr>
              <p:cNvPr id="262" name="Rechthoek 962"/>
              <p:cNvSpPr/>
              <p:nvPr/>
            </p:nvSpPr>
            <p:spPr>
              <a:xfrm>
                <a:off x="15171969" y="2008934"/>
                <a:ext cx="755407" cy="205789"/>
              </a:xfrm>
              <a:custGeom>
                <a:avLst/>
                <a:gdLst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664132 w 664132"/>
                  <a:gd name="connsiteY2" fmla="*/ 27778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664132"/>
                  <a:gd name="connsiteY0" fmla="*/ 0 h 290487"/>
                  <a:gd name="connsiteX1" fmla="*/ 664132 w 664132"/>
                  <a:gd name="connsiteY1" fmla="*/ 0 h 290487"/>
                  <a:gd name="connsiteX2" fmla="*/ 333932 w 664132"/>
                  <a:gd name="connsiteY2" fmla="*/ 290487 h 290487"/>
                  <a:gd name="connsiteX3" fmla="*/ 0 w 664132"/>
                  <a:gd name="connsiteY3" fmla="*/ 277787 h 290487"/>
                  <a:gd name="connsiteX4" fmla="*/ 0 w 664132"/>
                  <a:gd name="connsiteY4" fmla="*/ 0 h 290487"/>
                  <a:gd name="connsiteX0" fmla="*/ 0 w 664132"/>
                  <a:gd name="connsiteY0" fmla="*/ 0 h 277787"/>
                  <a:gd name="connsiteX1" fmla="*/ 664132 w 664132"/>
                  <a:gd name="connsiteY1" fmla="*/ 0 h 277787"/>
                  <a:gd name="connsiteX2" fmla="*/ 575232 w 664132"/>
                  <a:gd name="connsiteY2" fmla="*/ 271437 h 277787"/>
                  <a:gd name="connsiteX3" fmla="*/ 0 w 664132"/>
                  <a:gd name="connsiteY3" fmla="*/ 277787 h 277787"/>
                  <a:gd name="connsiteX4" fmla="*/ 0 w 664132"/>
                  <a:gd name="connsiteY4" fmla="*/ 0 h 277787"/>
                  <a:gd name="connsiteX0" fmla="*/ 0 w 708582"/>
                  <a:gd name="connsiteY0" fmla="*/ 0 h 277787"/>
                  <a:gd name="connsiteX1" fmla="*/ 708582 w 708582"/>
                  <a:gd name="connsiteY1" fmla="*/ 31750 h 277787"/>
                  <a:gd name="connsiteX2" fmla="*/ 575232 w 708582"/>
                  <a:gd name="connsiteY2" fmla="*/ 271437 h 277787"/>
                  <a:gd name="connsiteX3" fmla="*/ 0 w 708582"/>
                  <a:gd name="connsiteY3" fmla="*/ 277787 h 277787"/>
                  <a:gd name="connsiteX4" fmla="*/ 0 w 708582"/>
                  <a:gd name="connsiteY4" fmla="*/ 0 h 277787"/>
                  <a:gd name="connsiteX0" fmla="*/ 228600 w 708582"/>
                  <a:gd name="connsiteY0" fmla="*/ 6350 h 246037"/>
                  <a:gd name="connsiteX1" fmla="*/ 708582 w 708582"/>
                  <a:gd name="connsiteY1" fmla="*/ 0 h 246037"/>
                  <a:gd name="connsiteX2" fmla="*/ 575232 w 708582"/>
                  <a:gd name="connsiteY2" fmla="*/ 239687 h 246037"/>
                  <a:gd name="connsiteX3" fmla="*/ 0 w 708582"/>
                  <a:gd name="connsiteY3" fmla="*/ 246037 h 246037"/>
                  <a:gd name="connsiteX4" fmla="*/ 228600 w 708582"/>
                  <a:gd name="connsiteY4" fmla="*/ 6350 h 246037"/>
                  <a:gd name="connsiteX0" fmla="*/ 228600 w 778432"/>
                  <a:gd name="connsiteY0" fmla="*/ 0 h 239687"/>
                  <a:gd name="connsiteX1" fmla="*/ 778432 w 778432"/>
                  <a:gd name="connsiteY1" fmla="*/ 25400 h 239687"/>
                  <a:gd name="connsiteX2" fmla="*/ 575232 w 778432"/>
                  <a:gd name="connsiteY2" fmla="*/ 233337 h 239687"/>
                  <a:gd name="connsiteX3" fmla="*/ 0 w 778432"/>
                  <a:gd name="connsiteY3" fmla="*/ 239687 h 239687"/>
                  <a:gd name="connsiteX4" fmla="*/ 228600 w 778432"/>
                  <a:gd name="connsiteY4" fmla="*/ 0 h 239687"/>
                  <a:gd name="connsiteX0" fmla="*/ 228600 w 778432"/>
                  <a:gd name="connsiteY0" fmla="*/ 0 h 214287"/>
                  <a:gd name="connsiteX1" fmla="*/ 778432 w 778432"/>
                  <a:gd name="connsiteY1" fmla="*/ 0 h 214287"/>
                  <a:gd name="connsiteX2" fmla="*/ 575232 w 778432"/>
                  <a:gd name="connsiteY2" fmla="*/ 207937 h 214287"/>
                  <a:gd name="connsiteX3" fmla="*/ 0 w 778432"/>
                  <a:gd name="connsiteY3" fmla="*/ 214287 h 214287"/>
                  <a:gd name="connsiteX4" fmla="*/ 228600 w 778432"/>
                  <a:gd name="connsiteY4" fmla="*/ 0 h 214287"/>
                  <a:gd name="connsiteX0" fmla="*/ 228600 w 730724"/>
                  <a:gd name="connsiteY0" fmla="*/ 3975 h 218262"/>
                  <a:gd name="connsiteX1" fmla="*/ 730724 w 730724"/>
                  <a:gd name="connsiteY1" fmla="*/ 0 h 218262"/>
                  <a:gd name="connsiteX2" fmla="*/ 575232 w 730724"/>
                  <a:gd name="connsiteY2" fmla="*/ 211912 h 218262"/>
                  <a:gd name="connsiteX3" fmla="*/ 0 w 730724"/>
                  <a:gd name="connsiteY3" fmla="*/ 218262 h 218262"/>
                  <a:gd name="connsiteX4" fmla="*/ 228600 w 730724"/>
                  <a:gd name="connsiteY4" fmla="*/ 3975 h 218262"/>
                  <a:gd name="connsiteX0" fmla="*/ 252454 w 754578"/>
                  <a:gd name="connsiteY0" fmla="*/ 3975 h 211912"/>
                  <a:gd name="connsiteX1" fmla="*/ 754578 w 754578"/>
                  <a:gd name="connsiteY1" fmla="*/ 0 h 211912"/>
                  <a:gd name="connsiteX2" fmla="*/ 599086 w 754578"/>
                  <a:gd name="connsiteY2" fmla="*/ 211912 h 211912"/>
                  <a:gd name="connsiteX3" fmla="*/ 0 w 754578"/>
                  <a:gd name="connsiteY3" fmla="*/ 210311 h 211912"/>
                  <a:gd name="connsiteX4" fmla="*/ 252454 w 754578"/>
                  <a:gd name="connsiteY4" fmla="*/ 3975 h 211912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599086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754578"/>
                  <a:gd name="connsiteY0" fmla="*/ 0 h 223840"/>
                  <a:gd name="connsiteX1" fmla="*/ 754578 w 754578"/>
                  <a:gd name="connsiteY1" fmla="*/ 7952 h 223840"/>
                  <a:gd name="connsiteX2" fmla="*/ 654745 w 754578"/>
                  <a:gd name="connsiteY2" fmla="*/ 223840 h 223840"/>
                  <a:gd name="connsiteX3" fmla="*/ 0 w 754578"/>
                  <a:gd name="connsiteY3" fmla="*/ 218263 h 223840"/>
                  <a:gd name="connsiteX4" fmla="*/ 172941 w 754578"/>
                  <a:gd name="connsiteY4" fmla="*/ 0 h 223840"/>
                  <a:gd name="connsiteX0" fmla="*/ 172941 w 754578"/>
                  <a:gd name="connsiteY0" fmla="*/ 0 h 219864"/>
                  <a:gd name="connsiteX1" fmla="*/ 754578 w 754578"/>
                  <a:gd name="connsiteY1" fmla="*/ 7952 h 219864"/>
                  <a:gd name="connsiteX2" fmla="*/ 646793 w 754578"/>
                  <a:gd name="connsiteY2" fmla="*/ 219864 h 219864"/>
                  <a:gd name="connsiteX3" fmla="*/ 0 w 754578"/>
                  <a:gd name="connsiteY3" fmla="*/ 218263 h 219864"/>
                  <a:gd name="connsiteX4" fmla="*/ 172941 w 754578"/>
                  <a:gd name="connsiteY4" fmla="*/ 0 h 219864"/>
                  <a:gd name="connsiteX0" fmla="*/ 172941 w 818189"/>
                  <a:gd name="connsiteY0" fmla="*/ 0 h 219864"/>
                  <a:gd name="connsiteX1" fmla="*/ 818189 w 818189"/>
                  <a:gd name="connsiteY1" fmla="*/ 31806 h 219864"/>
                  <a:gd name="connsiteX2" fmla="*/ 646793 w 818189"/>
                  <a:gd name="connsiteY2" fmla="*/ 219864 h 219864"/>
                  <a:gd name="connsiteX3" fmla="*/ 0 w 818189"/>
                  <a:gd name="connsiteY3" fmla="*/ 218263 h 219864"/>
                  <a:gd name="connsiteX4" fmla="*/ 172941 w 818189"/>
                  <a:gd name="connsiteY4" fmla="*/ 0 h 219864"/>
                  <a:gd name="connsiteX0" fmla="*/ 172941 w 806262"/>
                  <a:gd name="connsiteY0" fmla="*/ 0 h 219864"/>
                  <a:gd name="connsiteX1" fmla="*/ 806262 w 806262"/>
                  <a:gd name="connsiteY1" fmla="*/ 11928 h 219864"/>
                  <a:gd name="connsiteX2" fmla="*/ 646793 w 806262"/>
                  <a:gd name="connsiteY2" fmla="*/ 219864 h 219864"/>
                  <a:gd name="connsiteX3" fmla="*/ 0 w 806262"/>
                  <a:gd name="connsiteY3" fmla="*/ 218263 h 219864"/>
                  <a:gd name="connsiteX4" fmla="*/ 172941 w 806262"/>
                  <a:gd name="connsiteY4" fmla="*/ 0 h 219864"/>
                  <a:gd name="connsiteX0" fmla="*/ 172941 w 798310"/>
                  <a:gd name="connsiteY0" fmla="*/ 0 h 219864"/>
                  <a:gd name="connsiteX1" fmla="*/ 798310 w 798310"/>
                  <a:gd name="connsiteY1" fmla="*/ 15903 h 219864"/>
                  <a:gd name="connsiteX2" fmla="*/ 646793 w 798310"/>
                  <a:gd name="connsiteY2" fmla="*/ 219864 h 219864"/>
                  <a:gd name="connsiteX3" fmla="*/ 0 w 798310"/>
                  <a:gd name="connsiteY3" fmla="*/ 218263 h 219864"/>
                  <a:gd name="connsiteX4" fmla="*/ 172941 w 798310"/>
                  <a:gd name="connsiteY4" fmla="*/ 0 h 219864"/>
                  <a:gd name="connsiteX0" fmla="*/ 172941 w 798310"/>
                  <a:gd name="connsiteY0" fmla="*/ 0 h 259620"/>
                  <a:gd name="connsiteX1" fmla="*/ 798310 w 798310"/>
                  <a:gd name="connsiteY1" fmla="*/ 15903 h 259620"/>
                  <a:gd name="connsiteX2" fmla="*/ 614988 w 798310"/>
                  <a:gd name="connsiteY2" fmla="*/ 259620 h 259620"/>
                  <a:gd name="connsiteX3" fmla="*/ 0 w 798310"/>
                  <a:gd name="connsiteY3" fmla="*/ 218263 h 259620"/>
                  <a:gd name="connsiteX4" fmla="*/ 172941 w 798310"/>
                  <a:gd name="connsiteY4" fmla="*/ 0 h 259620"/>
                  <a:gd name="connsiteX0" fmla="*/ 188843 w 814212"/>
                  <a:gd name="connsiteY0" fmla="*/ 0 h 259620"/>
                  <a:gd name="connsiteX1" fmla="*/ 814212 w 814212"/>
                  <a:gd name="connsiteY1" fmla="*/ 15903 h 259620"/>
                  <a:gd name="connsiteX2" fmla="*/ 630890 w 814212"/>
                  <a:gd name="connsiteY2" fmla="*/ 259620 h 259620"/>
                  <a:gd name="connsiteX3" fmla="*/ 0 w 814212"/>
                  <a:gd name="connsiteY3" fmla="*/ 254043 h 259620"/>
                  <a:gd name="connsiteX4" fmla="*/ 188843 w 814212"/>
                  <a:gd name="connsiteY4" fmla="*/ 0 h 259620"/>
                  <a:gd name="connsiteX0" fmla="*/ 208721 w 834090"/>
                  <a:gd name="connsiteY0" fmla="*/ 0 h 259620"/>
                  <a:gd name="connsiteX1" fmla="*/ 834090 w 834090"/>
                  <a:gd name="connsiteY1" fmla="*/ 15903 h 259620"/>
                  <a:gd name="connsiteX2" fmla="*/ 650768 w 834090"/>
                  <a:gd name="connsiteY2" fmla="*/ 259620 h 259620"/>
                  <a:gd name="connsiteX3" fmla="*/ 0 w 834090"/>
                  <a:gd name="connsiteY3" fmla="*/ 254043 h 259620"/>
                  <a:gd name="connsiteX4" fmla="*/ 208721 w 834090"/>
                  <a:gd name="connsiteY4" fmla="*/ 0 h 259620"/>
                  <a:gd name="connsiteX0" fmla="*/ 268356 w 893725"/>
                  <a:gd name="connsiteY0" fmla="*/ 0 h 259620"/>
                  <a:gd name="connsiteX1" fmla="*/ 893725 w 893725"/>
                  <a:gd name="connsiteY1" fmla="*/ 15903 h 259620"/>
                  <a:gd name="connsiteX2" fmla="*/ 710403 w 893725"/>
                  <a:gd name="connsiteY2" fmla="*/ 259620 h 259620"/>
                  <a:gd name="connsiteX3" fmla="*/ 0 w 893725"/>
                  <a:gd name="connsiteY3" fmla="*/ 254043 h 259620"/>
                  <a:gd name="connsiteX4" fmla="*/ 268356 w 893725"/>
                  <a:gd name="connsiteY4" fmla="*/ 0 h 259620"/>
                  <a:gd name="connsiteX0" fmla="*/ 260405 w 885774"/>
                  <a:gd name="connsiteY0" fmla="*/ 0 h 259620"/>
                  <a:gd name="connsiteX1" fmla="*/ 885774 w 885774"/>
                  <a:gd name="connsiteY1" fmla="*/ 15903 h 259620"/>
                  <a:gd name="connsiteX2" fmla="*/ 702452 w 885774"/>
                  <a:gd name="connsiteY2" fmla="*/ 259620 h 259620"/>
                  <a:gd name="connsiteX3" fmla="*/ 0 w 885774"/>
                  <a:gd name="connsiteY3" fmla="*/ 254043 h 259620"/>
                  <a:gd name="connsiteX4" fmla="*/ 260405 w 885774"/>
                  <a:gd name="connsiteY4" fmla="*/ 0 h 259620"/>
                  <a:gd name="connsiteX0" fmla="*/ 220648 w 885774"/>
                  <a:gd name="connsiteY0" fmla="*/ 0 h 243717"/>
                  <a:gd name="connsiteX1" fmla="*/ 885774 w 885774"/>
                  <a:gd name="connsiteY1" fmla="*/ 0 h 243717"/>
                  <a:gd name="connsiteX2" fmla="*/ 702452 w 885774"/>
                  <a:gd name="connsiteY2" fmla="*/ 243717 h 243717"/>
                  <a:gd name="connsiteX3" fmla="*/ 0 w 885774"/>
                  <a:gd name="connsiteY3" fmla="*/ 238140 h 243717"/>
                  <a:gd name="connsiteX4" fmla="*/ 220648 w 885774"/>
                  <a:gd name="connsiteY4" fmla="*/ 0 h 243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774" h="243717">
                    <a:moveTo>
                      <a:pt x="220648" y="0"/>
                    </a:moveTo>
                    <a:lnTo>
                      <a:pt x="885774" y="0"/>
                    </a:lnTo>
                    <a:lnTo>
                      <a:pt x="702452" y="243717"/>
                    </a:lnTo>
                    <a:lnTo>
                      <a:pt x="0" y="238140"/>
                    </a:lnTo>
                    <a:lnTo>
                      <a:pt x="220648" y="0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>
                <a:softEdge rad="31750"/>
              </a:effectLst>
            </p:spPr>
            <p:txBody>
              <a:bodyPr rtlCol="0" anchor="ctr"/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</a:endParaRPr>
              </a:p>
            </p:txBody>
          </p:sp>
          <p:grpSp>
            <p:nvGrpSpPr>
              <p:cNvPr id="263" name="Groep 262"/>
              <p:cNvGrpSpPr/>
              <p:nvPr/>
            </p:nvGrpSpPr>
            <p:grpSpPr>
              <a:xfrm>
                <a:off x="15281106" y="1587338"/>
                <a:ext cx="511775" cy="560304"/>
                <a:chOff x="10604642" y="969717"/>
                <a:chExt cx="1290643" cy="1427163"/>
              </a:xfrm>
            </p:grpSpPr>
            <p:grpSp>
              <p:nvGrpSpPr>
                <p:cNvPr id="264" name="Group 879"/>
                <p:cNvGrpSpPr>
                  <a:grpSpLocks noChangeAspect="1"/>
                </p:cNvGrpSpPr>
                <p:nvPr/>
              </p:nvGrpSpPr>
              <p:grpSpPr bwMode="auto">
                <a:xfrm>
                  <a:off x="10604642" y="969717"/>
                  <a:ext cx="1290643" cy="1427163"/>
                  <a:chOff x="4798" y="1515"/>
                  <a:chExt cx="813" cy="899"/>
                </a:xfrm>
              </p:grpSpPr>
              <p:sp>
                <p:nvSpPr>
                  <p:cNvPr id="266" name="Freeform 886"/>
                  <p:cNvSpPr>
                    <a:spLocks/>
                  </p:cNvSpPr>
                  <p:nvPr/>
                </p:nvSpPr>
                <p:spPr bwMode="auto">
                  <a:xfrm>
                    <a:off x="5269" y="1515"/>
                    <a:ext cx="71" cy="898"/>
                  </a:xfrm>
                  <a:custGeom>
                    <a:avLst/>
                    <a:gdLst>
                      <a:gd name="T0" fmla="*/ 282 w 282"/>
                      <a:gd name="T1" fmla="*/ 0 h 3595"/>
                      <a:gd name="T2" fmla="*/ 282 w 282"/>
                      <a:gd name="T3" fmla="*/ 3138 h 3595"/>
                      <a:gd name="T4" fmla="*/ 0 w 282"/>
                      <a:gd name="T5" fmla="*/ 3595 h 3595"/>
                      <a:gd name="T6" fmla="*/ 0 w 282"/>
                      <a:gd name="T7" fmla="*/ 285 h 3595"/>
                      <a:gd name="T8" fmla="*/ 282 w 282"/>
                      <a:gd name="T9" fmla="*/ 0 h 35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82" h="3595">
                        <a:moveTo>
                          <a:pt x="282" y="0"/>
                        </a:moveTo>
                        <a:lnTo>
                          <a:pt x="282" y="3138"/>
                        </a:lnTo>
                        <a:lnTo>
                          <a:pt x="0" y="3595"/>
                        </a:lnTo>
                        <a:lnTo>
                          <a:pt x="0" y="285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solidFill>
                    <a:srgbClr val="FFC0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67" name="Rectangle 880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1515"/>
                    <a:ext cx="813" cy="899"/>
                  </a:xfrm>
                  <a:prstGeom prst="rect">
                    <a:avLst/>
                  </a:prstGeom>
                  <a:noFill/>
                  <a:ln w="0">
                    <a:noFill/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68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4798" y="1857"/>
                    <a:ext cx="228" cy="55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002060"/>
                      </a:gs>
                      <a:gs pos="100000">
                        <a:srgbClr val="1929FF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69" name="Freeform 882"/>
                  <p:cNvSpPr>
                    <a:spLocks/>
                  </p:cNvSpPr>
                  <p:nvPr/>
                </p:nvSpPr>
                <p:spPr bwMode="auto">
                  <a:xfrm>
                    <a:off x="4798" y="1771"/>
                    <a:ext cx="314" cy="86"/>
                  </a:xfrm>
                  <a:custGeom>
                    <a:avLst/>
                    <a:gdLst>
                      <a:gd name="T0" fmla="*/ 411 w 1255"/>
                      <a:gd name="T1" fmla="*/ 0 h 342"/>
                      <a:gd name="T2" fmla="*/ 1255 w 1255"/>
                      <a:gd name="T3" fmla="*/ 0 h 342"/>
                      <a:gd name="T4" fmla="*/ 913 w 1255"/>
                      <a:gd name="T5" fmla="*/ 342 h 342"/>
                      <a:gd name="T6" fmla="*/ 0 w 1255"/>
                      <a:gd name="T7" fmla="*/ 342 h 342"/>
                      <a:gd name="T8" fmla="*/ 411 w 1255"/>
                      <a:gd name="T9" fmla="*/ 0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55" h="342">
                        <a:moveTo>
                          <a:pt x="411" y="0"/>
                        </a:moveTo>
                        <a:lnTo>
                          <a:pt x="1255" y="0"/>
                        </a:lnTo>
                        <a:lnTo>
                          <a:pt x="913" y="342"/>
                        </a:lnTo>
                        <a:lnTo>
                          <a:pt x="0" y="342"/>
                        </a:lnTo>
                        <a:lnTo>
                          <a:pt x="411" y="0"/>
                        </a:lnTo>
                        <a:close/>
                      </a:path>
                    </a:pathLst>
                  </a:custGeom>
                  <a:solidFill>
                    <a:srgbClr val="0039A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0" name="Freeform 883"/>
                  <p:cNvSpPr>
                    <a:spLocks/>
                  </p:cNvSpPr>
                  <p:nvPr/>
                </p:nvSpPr>
                <p:spPr bwMode="auto">
                  <a:xfrm>
                    <a:off x="5026" y="1771"/>
                    <a:ext cx="85" cy="642"/>
                  </a:xfrm>
                  <a:custGeom>
                    <a:avLst/>
                    <a:gdLst>
                      <a:gd name="T0" fmla="*/ 342 w 342"/>
                      <a:gd name="T1" fmla="*/ 0 h 2568"/>
                      <a:gd name="T2" fmla="*/ 342 w 342"/>
                      <a:gd name="T3" fmla="*/ 2111 h 2568"/>
                      <a:gd name="T4" fmla="*/ 0 w 342"/>
                      <a:gd name="T5" fmla="*/ 2568 h 2568"/>
                      <a:gd name="T6" fmla="*/ 0 w 342"/>
                      <a:gd name="T7" fmla="*/ 342 h 2568"/>
                      <a:gd name="T8" fmla="*/ 342 w 342"/>
                      <a:gd name="T9" fmla="*/ 0 h 25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568">
                        <a:moveTo>
                          <a:pt x="342" y="0"/>
                        </a:moveTo>
                        <a:lnTo>
                          <a:pt x="342" y="2111"/>
                        </a:lnTo>
                        <a:lnTo>
                          <a:pt x="0" y="2568"/>
                        </a:lnTo>
                        <a:lnTo>
                          <a:pt x="0" y="342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00007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1" name="Freeform 884"/>
                  <p:cNvSpPr>
                    <a:spLocks/>
                  </p:cNvSpPr>
                  <p:nvPr/>
                </p:nvSpPr>
                <p:spPr bwMode="auto">
                  <a:xfrm>
                    <a:off x="5054" y="1515"/>
                    <a:ext cx="286" cy="72"/>
                  </a:xfrm>
                  <a:custGeom>
                    <a:avLst/>
                    <a:gdLst>
                      <a:gd name="T0" fmla="*/ 318 w 1140"/>
                      <a:gd name="T1" fmla="*/ 0 h 289"/>
                      <a:gd name="T2" fmla="*/ 1140 w 1140"/>
                      <a:gd name="T3" fmla="*/ 0 h 289"/>
                      <a:gd name="T4" fmla="*/ 855 w 1140"/>
                      <a:gd name="T5" fmla="*/ 289 h 289"/>
                      <a:gd name="T6" fmla="*/ 0 w 1140"/>
                      <a:gd name="T7" fmla="*/ 289 h 289"/>
                      <a:gd name="T8" fmla="*/ 318 w 1140"/>
                      <a:gd name="T9" fmla="*/ 0 h 2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0" h="289">
                        <a:moveTo>
                          <a:pt x="318" y="0"/>
                        </a:moveTo>
                        <a:lnTo>
                          <a:pt x="1140" y="0"/>
                        </a:lnTo>
                        <a:lnTo>
                          <a:pt x="855" y="289"/>
                        </a:lnTo>
                        <a:lnTo>
                          <a:pt x="0" y="289"/>
                        </a:lnTo>
                        <a:lnTo>
                          <a:pt x="318" y="0"/>
                        </a:lnTo>
                        <a:close/>
                      </a:path>
                    </a:pathLst>
                  </a:custGeom>
                  <a:solidFill>
                    <a:srgbClr val="EEFF26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2" name="Rectangle 885"/>
                  <p:cNvSpPr>
                    <a:spLocks noChangeArrowheads="1"/>
                  </p:cNvSpPr>
                  <p:nvPr/>
                </p:nvSpPr>
                <p:spPr bwMode="auto">
                  <a:xfrm>
                    <a:off x="5054" y="1587"/>
                    <a:ext cx="215" cy="82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rgbClr val="FFFF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3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5298" y="1771"/>
                    <a:ext cx="228" cy="643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rgbClr val="B80004"/>
                      </a:gs>
                      <a:gs pos="100000">
                        <a:srgbClr val="FF0000"/>
                      </a:gs>
                    </a:gsLst>
                    <a:lin ang="16200000" scaled="1"/>
                    <a:tileRect/>
                  </a:gra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74" name="Freeform 888"/>
                  <p:cNvSpPr>
                    <a:spLocks/>
                  </p:cNvSpPr>
                  <p:nvPr/>
                </p:nvSpPr>
                <p:spPr bwMode="auto">
                  <a:xfrm>
                    <a:off x="5526" y="1686"/>
                    <a:ext cx="85" cy="727"/>
                  </a:xfrm>
                  <a:custGeom>
                    <a:avLst/>
                    <a:gdLst>
                      <a:gd name="T0" fmla="*/ 342 w 342"/>
                      <a:gd name="T1" fmla="*/ 0 h 2911"/>
                      <a:gd name="T2" fmla="*/ 342 w 342"/>
                      <a:gd name="T3" fmla="*/ 2477 h 2911"/>
                      <a:gd name="T4" fmla="*/ 0 w 342"/>
                      <a:gd name="T5" fmla="*/ 2911 h 2911"/>
                      <a:gd name="T6" fmla="*/ 0 w 342"/>
                      <a:gd name="T7" fmla="*/ 334 h 2911"/>
                      <a:gd name="T8" fmla="*/ 342 w 342"/>
                      <a:gd name="T9" fmla="*/ 0 h 29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42" h="2911">
                        <a:moveTo>
                          <a:pt x="342" y="0"/>
                        </a:moveTo>
                        <a:lnTo>
                          <a:pt x="342" y="2477"/>
                        </a:lnTo>
                        <a:lnTo>
                          <a:pt x="0" y="2911"/>
                        </a:lnTo>
                        <a:lnTo>
                          <a:pt x="0" y="334"/>
                        </a:lnTo>
                        <a:lnTo>
                          <a:pt x="342" y="0"/>
                        </a:lnTo>
                        <a:close/>
                      </a:path>
                    </a:pathLst>
                  </a:custGeom>
                  <a:solidFill>
                    <a:srgbClr val="C2001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265" name="Vrije vorm 264"/>
                <p:cNvSpPr/>
                <p:nvPr/>
              </p:nvSpPr>
              <p:spPr>
                <a:xfrm>
                  <a:off x="11389225" y="1241176"/>
                  <a:ext cx="506025" cy="137883"/>
                </a:xfrm>
                <a:custGeom>
                  <a:avLst/>
                  <a:gdLst>
                    <a:gd name="connsiteX0" fmla="*/ 0 w 508407"/>
                    <a:gd name="connsiteY0" fmla="*/ 142646 h 146304"/>
                    <a:gd name="connsiteX1" fmla="*/ 369418 w 508407"/>
                    <a:gd name="connsiteY1" fmla="*/ 146304 h 146304"/>
                    <a:gd name="connsiteX2" fmla="*/ 508407 w 508407"/>
                    <a:gd name="connsiteY2" fmla="*/ 0 h 146304"/>
                    <a:gd name="connsiteX3" fmla="*/ 168250 w 508407"/>
                    <a:gd name="connsiteY3" fmla="*/ 0 h 146304"/>
                    <a:gd name="connsiteX4" fmla="*/ 0 w 508407"/>
                    <a:gd name="connsiteY4" fmla="*/ 142646 h 146304"/>
                    <a:gd name="connsiteX0" fmla="*/ 0 w 508407"/>
                    <a:gd name="connsiteY0" fmla="*/ 142646 h 142646"/>
                    <a:gd name="connsiteX1" fmla="*/ 376562 w 508407"/>
                    <a:gd name="connsiteY1" fmla="*/ 136779 h 142646"/>
                    <a:gd name="connsiteX2" fmla="*/ 508407 w 508407"/>
                    <a:gd name="connsiteY2" fmla="*/ 0 h 142646"/>
                    <a:gd name="connsiteX3" fmla="*/ 168250 w 508407"/>
                    <a:gd name="connsiteY3" fmla="*/ 0 h 142646"/>
                    <a:gd name="connsiteX4" fmla="*/ 0 w 508407"/>
                    <a:gd name="connsiteY4" fmla="*/ 142646 h 142646"/>
                    <a:gd name="connsiteX0" fmla="*/ 0 w 506025"/>
                    <a:gd name="connsiteY0" fmla="*/ 137883 h 137883"/>
                    <a:gd name="connsiteX1" fmla="*/ 374180 w 506025"/>
                    <a:gd name="connsiteY1" fmla="*/ 136779 h 137883"/>
                    <a:gd name="connsiteX2" fmla="*/ 506025 w 506025"/>
                    <a:gd name="connsiteY2" fmla="*/ 0 h 137883"/>
                    <a:gd name="connsiteX3" fmla="*/ 165868 w 506025"/>
                    <a:gd name="connsiteY3" fmla="*/ 0 h 137883"/>
                    <a:gd name="connsiteX4" fmla="*/ 0 w 506025"/>
                    <a:gd name="connsiteY4" fmla="*/ 137883 h 1378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6025" h="137883">
                      <a:moveTo>
                        <a:pt x="0" y="137883"/>
                      </a:moveTo>
                      <a:lnTo>
                        <a:pt x="374180" y="136779"/>
                      </a:lnTo>
                      <a:lnTo>
                        <a:pt x="506025" y="0"/>
                      </a:lnTo>
                      <a:lnTo>
                        <a:pt x="165868" y="0"/>
                      </a:lnTo>
                      <a:lnTo>
                        <a:pt x="0" y="137883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</a:endParaRPr>
                </a:p>
              </p:txBody>
            </p:sp>
          </p:grpSp>
        </p:grpSp>
        <p:cxnSp>
          <p:nvCxnSpPr>
            <p:cNvPr id="186" name="Rechte verbindingslijn 185"/>
            <p:cNvCxnSpPr/>
            <p:nvPr/>
          </p:nvCxnSpPr>
          <p:spPr>
            <a:xfrm>
              <a:off x="12508966" y="6858894"/>
              <a:ext cx="2539957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87" name="Groep 186"/>
            <p:cNvGrpSpPr/>
            <p:nvPr/>
          </p:nvGrpSpPr>
          <p:grpSpPr>
            <a:xfrm>
              <a:off x="12511144" y="6054428"/>
              <a:ext cx="1969277" cy="542924"/>
              <a:chOff x="12402284" y="6054428"/>
              <a:chExt cx="1969277" cy="542924"/>
            </a:xfrm>
          </p:grpSpPr>
          <p:sp>
            <p:nvSpPr>
              <p:cNvPr id="194" name="Rechthoek 193"/>
              <p:cNvSpPr/>
              <p:nvPr/>
            </p:nvSpPr>
            <p:spPr>
              <a:xfrm>
                <a:off x="12402284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hthoek 194"/>
              <p:cNvSpPr/>
              <p:nvPr/>
            </p:nvSpPr>
            <p:spPr>
              <a:xfrm>
                <a:off x="12662053" y="6062530"/>
                <a:ext cx="131959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/>
                  <a:t>Ander </a:t>
                </a:r>
                <a:r>
                  <a:rPr lang="en-US" sz="1100" dirty="0" err="1"/>
                  <a:t>grafiektype</a:t>
                </a:r>
                <a:r>
                  <a:rPr lang="en-US" sz="1100" dirty="0"/>
                  <a:t>…</a:t>
                </a:r>
              </a:p>
            </p:txBody>
          </p:sp>
          <p:sp>
            <p:nvSpPr>
              <p:cNvPr id="196" name="Gelijkbenige driehoek 195"/>
              <p:cNvSpPr/>
              <p:nvPr/>
            </p:nvSpPr>
            <p:spPr>
              <a:xfrm rot="5400000">
                <a:off x="1421047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97" name="Afgeronde rechthoek 196"/>
              <p:cNvSpPr/>
              <p:nvPr/>
            </p:nvSpPr>
            <p:spPr>
              <a:xfrm>
                <a:off x="12406467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Gegevens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bewerken</a:t>
                </a:r>
                <a:r>
                  <a:rPr lang="en-US" sz="1200" dirty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grpSp>
            <p:nvGrpSpPr>
              <p:cNvPr id="198" name="Groep 197"/>
              <p:cNvGrpSpPr/>
              <p:nvPr/>
            </p:nvGrpSpPr>
            <p:grpSpPr>
              <a:xfrm>
                <a:off x="12461788" y="6100223"/>
                <a:ext cx="204691" cy="170000"/>
                <a:chOff x="15171969" y="1587338"/>
                <a:chExt cx="755407" cy="627385"/>
              </a:xfrm>
            </p:grpSpPr>
            <p:sp>
              <p:nvSpPr>
                <p:cNvPr id="249" name="Rechthoek 962"/>
                <p:cNvSpPr/>
                <p:nvPr/>
              </p:nvSpPr>
              <p:spPr>
                <a:xfrm>
                  <a:off x="15171969" y="2008934"/>
                  <a:ext cx="755407" cy="205789"/>
                </a:xfrm>
                <a:custGeom>
                  <a:avLst/>
                  <a:gdLst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664132 w 664132"/>
                    <a:gd name="connsiteY2" fmla="*/ 27778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664132"/>
                    <a:gd name="connsiteY0" fmla="*/ 0 h 290487"/>
                    <a:gd name="connsiteX1" fmla="*/ 664132 w 664132"/>
                    <a:gd name="connsiteY1" fmla="*/ 0 h 290487"/>
                    <a:gd name="connsiteX2" fmla="*/ 333932 w 664132"/>
                    <a:gd name="connsiteY2" fmla="*/ 290487 h 290487"/>
                    <a:gd name="connsiteX3" fmla="*/ 0 w 664132"/>
                    <a:gd name="connsiteY3" fmla="*/ 277787 h 290487"/>
                    <a:gd name="connsiteX4" fmla="*/ 0 w 664132"/>
                    <a:gd name="connsiteY4" fmla="*/ 0 h 290487"/>
                    <a:gd name="connsiteX0" fmla="*/ 0 w 664132"/>
                    <a:gd name="connsiteY0" fmla="*/ 0 h 277787"/>
                    <a:gd name="connsiteX1" fmla="*/ 664132 w 664132"/>
                    <a:gd name="connsiteY1" fmla="*/ 0 h 277787"/>
                    <a:gd name="connsiteX2" fmla="*/ 575232 w 664132"/>
                    <a:gd name="connsiteY2" fmla="*/ 271437 h 277787"/>
                    <a:gd name="connsiteX3" fmla="*/ 0 w 664132"/>
                    <a:gd name="connsiteY3" fmla="*/ 277787 h 277787"/>
                    <a:gd name="connsiteX4" fmla="*/ 0 w 664132"/>
                    <a:gd name="connsiteY4" fmla="*/ 0 h 277787"/>
                    <a:gd name="connsiteX0" fmla="*/ 0 w 708582"/>
                    <a:gd name="connsiteY0" fmla="*/ 0 h 277787"/>
                    <a:gd name="connsiteX1" fmla="*/ 708582 w 708582"/>
                    <a:gd name="connsiteY1" fmla="*/ 31750 h 277787"/>
                    <a:gd name="connsiteX2" fmla="*/ 575232 w 708582"/>
                    <a:gd name="connsiteY2" fmla="*/ 271437 h 277787"/>
                    <a:gd name="connsiteX3" fmla="*/ 0 w 708582"/>
                    <a:gd name="connsiteY3" fmla="*/ 277787 h 277787"/>
                    <a:gd name="connsiteX4" fmla="*/ 0 w 708582"/>
                    <a:gd name="connsiteY4" fmla="*/ 0 h 277787"/>
                    <a:gd name="connsiteX0" fmla="*/ 228600 w 708582"/>
                    <a:gd name="connsiteY0" fmla="*/ 6350 h 246037"/>
                    <a:gd name="connsiteX1" fmla="*/ 708582 w 708582"/>
                    <a:gd name="connsiteY1" fmla="*/ 0 h 246037"/>
                    <a:gd name="connsiteX2" fmla="*/ 575232 w 708582"/>
                    <a:gd name="connsiteY2" fmla="*/ 239687 h 246037"/>
                    <a:gd name="connsiteX3" fmla="*/ 0 w 708582"/>
                    <a:gd name="connsiteY3" fmla="*/ 246037 h 246037"/>
                    <a:gd name="connsiteX4" fmla="*/ 228600 w 708582"/>
                    <a:gd name="connsiteY4" fmla="*/ 6350 h 246037"/>
                    <a:gd name="connsiteX0" fmla="*/ 228600 w 778432"/>
                    <a:gd name="connsiteY0" fmla="*/ 0 h 239687"/>
                    <a:gd name="connsiteX1" fmla="*/ 778432 w 778432"/>
                    <a:gd name="connsiteY1" fmla="*/ 25400 h 239687"/>
                    <a:gd name="connsiteX2" fmla="*/ 575232 w 778432"/>
                    <a:gd name="connsiteY2" fmla="*/ 233337 h 239687"/>
                    <a:gd name="connsiteX3" fmla="*/ 0 w 778432"/>
                    <a:gd name="connsiteY3" fmla="*/ 239687 h 239687"/>
                    <a:gd name="connsiteX4" fmla="*/ 228600 w 778432"/>
                    <a:gd name="connsiteY4" fmla="*/ 0 h 239687"/>
                    <a:gd name="connsiteX0" fmla="*/ 228600 w 778432"/>
                    <a:gd name="connsiteY0" fmla="*/ 0 h 214287"/>
                    <a:gd name="connsiteX1" fmla="*/ 778432 w 778432"/>
                    <a:gd name="connsiteY1" fmla="*/ 0 h 214287"/>
                    <a:gd name="connsiteX2" fmla="*/ 575232 w 778432"/>
                    <a:gd name="connsiteY2" fmla="*/ 207937 h 214287"/>
                    <a:gd name="connsiteX3" fmla="*/ 0 w 778432"/>
                    <a:gd name="connsiteY3" fmla="*/ 214287 h 214287"/>
                    <a:gd name="connsiteX4" fmla="*/ 228600 w 778432"/>
                    <a:gd name="connsiteY4" fmla="*/ 0 h 214287"/>
                    <a:gd name="connsiteX0" fmla="*/ 228600 w 730724"/>
                    <a:gd name="connsiteY0" fmla="*/ 3975 h 218262"/>
                    <a:gd name="connsiteX1" fmla="*/ 730724 w 730724"/>
                    <a:gd name="connsiteY1" fmla="*/ 0 h 218262"/>
                    <a:gd name="connsiteX2" fmla="*/ 575232 w 730724"/>
                    <a:gd name="connsiteY2" fmla="*/ 211912 h 218262"/>
                    <a:gd name="connsiteX3" fmla="*/ 0 w 730724"/>
                    <a:gd name="connsiteY3" fmla="*/ 218262 h 218262"/>
                    <a:gd name="connsiteX4" fmla="*/ 228600 w 730724"/>
                    <a:gd name="connsiteY4" fmla="*/ 3975 h 218262"/>
                    <a:gd name="connsiteX0" fmla="*/ 252454 w 754578"/>
                    <a:gd name="connsiteY0" fmla="*/ 3975 h 211912"/>
                    <a:gd name="connsiteX1" fmla="*/ 754578 w 754578"/>
                    <a:gd name="connsiteY1" fmla="*/ 0 h 211912"/>
                    <a:gd name="connsiteX2" fmla="*/ 599086 w 754578"/>
                    <a:gd name="connsiteY2" fmla="*/ 211912 h 211912"/>
                    <a:gd name="connsiteX3" fmla="*/ 0 w 754578"/>
                    <a:gd name="connsiteY3" fmla="*/ 210311 h 211912"/>
                    <a:gd name="connsiteX4" fmla="*/ 252454 w 754578"/>
                    <a:gd name="connsiteY4" fmla="*/ 3975 h 211912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599086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754578"/>
                    <a:gd name="connsiteY0" fmla="*/ 0 h 223840"/>
                    <a:gd name="connsiteX1" fmla="*/ 754578 w 754578"/>
                    <a:gd name="connsiteY1" fmla="*/ 7952 h 223840"/>
                    <a:gd name="connsiteX2" fmla="*/ 654745 w 754578"/>
                    <a:gd name="connsiteY2" fmla="*/ 223840 h 223840"/>
                    <a:gd name="connsiteX3" fmla="*/ 0 w 754578"/>
                    <a:gd name="connsiteY3" fmla="*/ 218263 h 223840"/>
                    <a:gd name="connsiteX4" fmla="*/ 172941 w 754578"/>
                    <a:gd name="connsiteY4" fmla="*/ 0 h 223840"/>
                    <a:gd name="connsiteX0" fmla="*/ 172941 w 754578"/>
                    <a:gd name="connsiteY0" fmla="*/ 0 h 219864"/>
                    <a:gd name="connsiteX1" fmla="*/ 754578 w 754578"/>
                    <a:gd name="connsiteY1" fmla="*/ 7952 h 219864"/>
                    <a:gd name="connsiteX2" fmla="*/ 646793 w 754578"/>
                    <a:gd name="connsiteY2" fmla="*/ 219864 h 219864"/>
                    <a:gd name="connsiteX3" fmla="*/ 0 w 754578"/>
                    <a:gd name="connsiteY3" fmla="*/ 218263 h 219864"/>
                    <a:gd name="connsiteX4" fmla="*/ 172941 w 754578"/>
                    <a:gd name="connsiteY4" fmla="*/ 0 h 219864"/>
                    <a:gd name="connsiteX0" fmla="*/ 172941 w 818189"/>
                    <a:gd name="connsiteY0" fmla="*/ 0 h 219864"/>
                    <a:gd name="connsiteX1" fmla="*/ 818189 w 818189"/>
                    <a:gd name="connsiteY1" fmla="*/ 31806 h 219864"/>
                    <a:gd name="connsiteX2" fmla="*/ 646793 w 818189"/>
                    <a:gd name="connsiteY2" fmla="*/ 219864 h 219864"/>
                    <a:gd name="connsiteX3" fmla="*/ 0 w 818189"/>
                    <a:gd name="connsiteY3" fmla="*/ 218263 h 219864"/>
                    <a:gd name="connsiteX4" fmla="*/ 172941 w 818189"/>
                    <a:gd name="connsiteY4" fmla="*/ 0 h 219864"/>
                    <a:gd name="connsiteX0" fmla="*/ 172941 w 806262"/>
                    <a:gd name="connsiteY0" fmla="*/ 0 h 219864"/>
                    <a:gd name="connsiteX1" fmla="*/ 806262 w 806262"/>
                    <a:gd name="connsiteY1" fmla="*/ 11928 h 219864"/>
                    <a:gd name="connsiteX2" fmla="*/ 646793 w 806262"/>
                    <a:gd name="connsiteY2" fmla="*/ 219864 h 219864"/>
                    <a:gd name="connsiteX3" fmla="*/ 0 w 806262"/>
                    <a:gd name="connsiteY3" fmla="*/ 218263 h 219864"/>
                    <a:gd name="connsiteX4" fmla="*/ 172941 w 806262"/>
                    <a:gd name="connsiteY4" fmla="*/ 0 h 219864"/>
                    <a:gd name="connsiteX0" fmla="*/ 172941 w 798310"/>
                    <a:gd name="connsiteY0" fmla="*/ 0 h 219864"/>
                    <a:gd name="connsiteX1" fmla="*/ 798310 w 798310"/>
                    <a:gd name="connsiteY1" fmla="*/ 15903 h 219864"/>
                    <a:gd name="connsiteX2" fmla="*/ 646793 w 798310"/>
                    <a:gd name="connsiteY2" fmla="*/ 219864 h 219864"/>
                    <a:gd name="connsiteX3" fmla="*/ 0 w 798310"/>
                    <a:gd name="connsiteY3" fmla="*/ 218263 h 219864"/>
                    <a:gd name="connsiteX4" fmla="*/ 172941 w 798310"/>
                    <a:gd name="connsiteY4" fmla="*/ 0 h 219864"/>
                    <a:gd name="connsiteX0" fmla="*/ 172941 w 798310"/>
                    <a:gd name="connsiteY0" fmla="*/ 0 h 259620"/>
                    <a:gd name="connsiteX1" fmla="*/ 798310 w 798310"/>
                    <a:gd name="connsiteY1" fmla="*/ 15903 h 259620"/>
                    <a:gd name="connsiteX2" fmla="*/ 614988 w 798310"/>
                    <a:gd name="connsiteY2" fmla="*/ 259620 h 259620"/>
                    <a:gd name="connsiteX3" fmla="*/ 0 w 798310"/>
                    <a:gd name="connsiteY3" fmla="*/ 218263 h 259620"/>
                    <a:gd name="connsiteX4" fmla="*/ 172941 w 798310"/>
                    <a:gd name="connsiteY4" fmla="*/ 0 h 259620"/>
                    <a:gd name="connsiteX0" fmla="*/ 188843 w 814212"/>
                    <a:gd name="connsiteY0" fmla="*/ 0 h 259620"/>
                    <a:gd name="connsiteX1" fmla="*/ 814212 w 814212"/>
                    <a:gd name="connsiteY1" fmla="*/ 15903 h 259620"/>
                    <a:gd name="connsiteX2" fmla="*/ 630890 w 814212"/>
                    <a:gd name="connsiteY2" fmla="*/ 259620 h 259620"/>
                    <a:gd name="connsiteX3" fmla="*/ 0 w 814212"/>
                    <a:gd name="connsiteY3" fmla="*/ 254043 h 259620"/>
                    <a:gd name="connsiteX4" fmla="*/ 188843 w 814212"/>
                    <a:gd name="connsiteY4" fmla="*/ 0 h 259620"/>
                    <a:gd name="connsiteX0" fmla="*/ 208721 w 834090"/>
                    <a:gd name="connsiteY0" fmla="*/ 0 h 259620"/>
                    <a:gd name="connsiteX1" fmla="*/ 834090 w 834090"/>
                    <a:gd name="connsiteY1" fmla="*/ 15903 h 259620"/>
                    <a:gd name="connsiteX2" fmla="*/ 650768 w 834090"/>
                    <a:gd name="connsiteY2" fmla="*/ 259620 h 259620"/>
                    <a:gd name="connsiteX3" fmla="*/ 0 w 834090"/>
                    <a:gd name="connsiteY3" fmla="*/ 254043 h 259620"/>
                    <a:gd name="connsiteX4" fmla="*/ 208721 w 834090"/>
                    <a:gd name="connsiteY4" fmla="*/ 0 h 259620"/>
                    <a:gd name="connsiteX0" fmla="*/ 268356 w 893725"/>
                    <a:gd name="connsiteY0" fmla="*/ 0 h 259620"/>
                    <a:gd name="connsiteX1" fmla="*/ 893725 w 893725"/>
                    <a:gd name="connsiteY1" fmla="*/ 15903 h 259620"/>
                    <a:gd name="connsiteX2" fmla="*/ 710403 w 893725"/>
                    <a:gd name="connsiteY2" fmla="*/ 259620 h 259620"/>
                    <a:gd name="connsiteX3" fmla="*/ 0 w 893725"/>
                    <a:gd name="connsiteY3" fmla="*/ 254043 h 259620"/>
                    <a:gd name="connsiteX4" fmla="*/ 268356 w 893725"/>
                    <a:gd name="connsiteY4" fmla="*/ 0 h 259620"/>
                    <a:gd name="connsiteX0" fmla="*/ 260405 w 885774"/>
                    <a:gd name="connsiteY0" fmla="*/ 0 h 259620"/>
                    <a:gd name="connsiteX1" fmla="*/ 885774 w 885774"/>
                    <a:gd name="connsiteY1" fmla="*/ 15903 h 259620"/>
                    <a:gd name="connsiteX2" fmla="*/ 702452 w 885774"/>
                    <a:gd name="connsiteY2" fmla="*/ 259620 h 259620"/>
                    <a:gd name="connsiteX3" fmla="*/ 0 w 885774"/>
                    <a:gd name="connsiteY3" fmla="*/ 254043 h 259620"/>
                    <a:gd name="connsiteX4" fmla="*/ 260405 w 885774"/>
                    <a:gd name="connsiteY4" fmla="*/ 0 h 259620"/>
                    <a:gd name="connsiteX0" fmla="*/ 220648 w 885774"/>
                    <a:gd name="connsiteY0" fmla="*/ 0 h 243717"/>
                    <a:gd name="connsiteX1" fmla="*/ 885774 w 885774"/>
                    <a:gd name="connsiteY1" fmla="*/ 0 h 243717"/>
                    <a:gd name="connsiteX2" fmla="*/ 702452 w 885774"/>
                    <a:gd name="connsiteY2" fmla="*/ 243717 h 243717"/>
                    <a:gd name="connsiteX3" fmla="*/ 0 w 885774"/>
                    <a:gd name="connsiteY3" fmla="*/ 238140 h 243717"/>
                    <a:gd name="connsiteX4" fmla="*/ 220648 w 885774"/>
                    <a:gd name="connsiteY4" fmla="*/ 0 h 2437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5774" h="243717">
                      <a:moveTo>
                        <a:pt x="220648" y="0"/>
                      </a:moveTo>
                      <a:lnTo>
                        <a:pt x="885774" y="0"/>
                      </a:lnTo>
                      <a:lnTo>
                        <a:pt x="702452" y="243717"/>
                      </a:lnTo>
                      <a:lnTo>
                        <a:pt x="0" y="238140"/>
                      </a:lnTo>
                      <a:lnTo>
                        <a:pt x="220648" y="0"/>
                      </a:lnTo>
                      <a:close/>
                    </a:path>
                  </a:pathLst>
                </a:custGeom>
                <a:solidFill>
                  <a:srgbClr val="FFFFFF">
                    <a:lumMod val="50000"/>
                  </a:srgbClr>
                </a:solidFill>
                <a:ln w="25400" cap="flat" cmpd="sng" algn="ctr">
                  <a:noFill/>
                  <a:prstDash val="solid"/>
                </a:ln>
                <a:effectLst>
                  <a:softEdge rad="31750"/>
                </a:effectLst>
              </p:spPr>
              <p:txBody>
                <a:bodyPr rtlCol="0" anchor="ctr"/>
                <a:lstStyle>
                  <a:defPPr>
                    <a:defRPr lang="nl-NL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Arial" charset="0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250" name="Groep 249"/>
                <p:cNvGrpSpPr/>
                <p:nvPr/>
              </p:nvGrpSpPr>
              <p:grpSpPr>
                <a:xfrm>
                  <a:off x="15281106" y="1587338"/>
                  <a:ext cx="511775" cy="560304"/>
                  <a:chOff x="10604642" y="969717"/>
                  <a:chExt cx="1290643" cy="1427163"/>
                </a:xfrm>
              </p:grpSpPr>
              <p:grpSp>
                <p:nvGrpSpPr>
                  <p:cNvPr id="251" name="Group 87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604642" y="969717"/>
                    <a:ext cx="1290643" cy="1427163"/>
                    <a:chOff x="4798" y="1515"/>
                    <a:chExt cx="813" cy="899"/>
                  </a:xfrm>
                </p:grpSpPr>
                <p:sp>
                  <p:nvSpPr>
                    <p:cNvPr id="253" name="Freeform 886"/>
                    <p:cNvSpPr>
                      <a:spLocks/>
                    </p:cNvSpPr>
                    <p:nvPr/>
                  </p:nvSpPr>
                  <p:spPr bwMode="auto">
                    <a:xfrm>
                      <a:off x="5269" y="1515"/>
                      <a:ext cx="71" cy="898"/>
                    </a:xfrm>
                    <a:custGeom>
                      <a:avLst/>
                      <a:gdLst>
                        <a:gd name="T0" fmla="*/ 282 w 282"/>
                        <a:gd name="T1" fmla="*/ 0 h 3595"/>
                        <a:gd name="T2" fmla="*/ 282 w 282"/>
                        <a:gd name="T3" fmla="*/ 3138 h 3595"/>
                        <a:gd name="T4" fmla="*/ 0 w 282"/>
                        <a:gd name="T5" fmla="*/ 3595 h 3595"/>
                        <a:gd name="T6" fmla="*/ 0 w 282"/>
                        <a:gd name="T7" fmla="*/ 285 h 3595"/>
                        <a:gd name="T8" fmla="*/ 282 w 282"/>
                        <a:gd name="T9" fmla="*/ 0 h 359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282" h="3595">
                          <a:moveTo>
                            <a:pt x="282" y="0"/>
                          </a:moveTo>
                          <a:lnTo>
                            <a:pt x="282" y="3138"/>
                          </a:lnTo>
                          <a:lnTo>
                            <a:pt x="0" y="3595"/>
                          </a:lnTo>
                          <a:lnTo>
                            <a:pt x="0" y="285"/>
                          </a:lnTo>
                          <a:lnTo>
                            <a:pt x="282" y="0"/>
                          </a:lnTo>
                          <a:close/>
                        </a:path>
                      </a:pathLst>
                    </a:custGeom>
                    <a:solidFill>
                      <a:srgbClr val="FFC000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4" name="Rectangle 8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8" y="1515"/>
                      <a:ext cx="813" cy="899"/>
                    </a:xfrm>
                    <a:prstGeom prst="rect">
                      <a:avLst/>
                    </a:prstGeom>
                    <a:noFill/>
                    <a:ln w="0">
                      <a:noFill/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5" name="Rectangle 8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8" y="1857"/>
                      <a:ext cx="228" cy="55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002060"/>
                        </a:gs>
                        <a:gs pos="100000">
                          <a:srgbClr val="1929FF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6" name="Freeform 882"/>
                    <p:cNvSpPr>
                      <a:spLocks/>
                    </p:cNvSpPr>
                    <p:nvPr/>
                  </p:nvSpPr>
                  <p:spPr bwMode="auto">
                    <a:xfrm>
                      <a:off x="4798" y="1771"/>
                      <a:ext cx="314" cy="86"/>
                    </a:xfrm>
                    <a:custGeom>
                      <a:avLst/>
                      <a:gdLst>
                        <a:gd name="T0" fmla="*/ 411 w 1255"/>
                        <a:gd name="T1" fmla="*/ 0 h 342"/>
                        <a:gd name="T2" fmla="*/ 1255 w 1255"/>
                        <a:gd name="T3" fmla="*/ 0 h 342"/>
                        <a:gd name="T4" fmla="*/ 913 w 1255"/>
                        <a:gd name="T5" fmla="*/ 342 h 342"/>
                        <a:gd name="T6" fmla="*/ 0 w 1255"/>
                        <a:gd name="T7" fmla="*/ 342 h 342"/>
                        <a:gd name="T8" fmla="*/ 411 w 1255"/>
                        <a:gd name="T9" fmla="*/ 0 h 34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255" h="342">
                          <a:moveTo>
                            <a:pt x="411" y="0"/>
                          </a:moveTo>
                          <a:lnTo>
                            <a:pt x="1255" y="0"/>
                          </a:lnTo>
                          <a:lnTo>
                            <a:pt x="913" y="342"/>
                          </a:lnTo>
                          <a:lnTo>
                            <a:pt x="0" y="342"/>
                          </a:lnTo>
                          <a:lnTo>
                            <a:pt x="411" y="0"/>
                          </a:lnTo>
                          <a:close/>
                        </a:path>
                      </a:pathLst>
                    </a:custGeom>
                    <a:solidFill>
                      <a:srgbClr val="0039AC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7" name="Freeform 883"/>
                    <p:cNvSpPr>
                      <a:spLocks/>
                    </p:cNvSpPr>
                    <p:nvPr/>
                  </p:nvSpPr>
                  <p:spPr bwMode="auto">
                    <a:xfrm>
                      <a:off x="5026" y="1771"/>
                      <a:ext cx="85" cy="642"/>
                    </a:xfrm>
                    <a:custGeom>
                      <a:avLst/>
                      <a:gdLst>
                        <a:gd name="T0" fmla="*/ 342 w 342"/>
                        <a:gd name="T1" fmla="*/ 0 h 2568"/>
                        <a:gd name="T2" fmla="*/ 342 w 342"/>
                        <a:gd name="T3" fmla="*/ 2111 h 2568"/>
                        <a:gd name="T4" fmla="*/ 0 w 342"/>
                        <a:gd name="T5" fmla="*/ 2568 h 2568"/>
                        <a:gd name="T6" fmla="*/ 0 w 342"/>
                        <a:gd name="T7" fmla="*/ 342 h 2568"/>
                        <a:gd name="T8" fmla="*/ 342 w 342"/>
                        <a:gd name="T9" fmla="*/ 0 h 256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568">
                          <a:moveTo>
                            <a:pt x="342" y="0"/>
                          </a:moveTo>
                          <a:lnTo>
                            <a:pt x="342" y="2111"/>
                          </a:lnTo>
                          <a:lnTo>
                            <a:pt x="0" y="2568"/>
                          </a:lnTo>
                          <a:lnTo>
                            <a:pt x="0" y="342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000075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8" name="Freeform 884"/>
                    <p:cNvSpPr>
                      <a:spLocks/>
                    </p:cNvSpPr>
                    <p:nvPr/>
                  </p:nvSpPr>
                  <p:spPr bwMode="auto">
                    <a:xfrm>
                      <a:off x="5054" y="1515"/>
                      <a:ext cx="286" cy="72"/>
                    </a:xfrm>
                    <a:custGeom>
                      <a:avLst/>
                      <a:gdLst>
                        <a:gd name="T0" fmla="*/ 318 w 1140"/>
                        <a:gd name="T1" fmla="*/ 0 h 289"/>
                        <a:gd name="T2" fmla="*/ 1140 w 1140"/>
                        <a:gd name="T3" fmla="*/ 0 h 289"/>
                        <a:gd name="T4" fmla="*/ 855 w 1140"/>
                        <a:gd name="T5" fmla="*/ 289 h 289"/>
                        <a:gd name="T6" fmla="*/ 0 w 1140"/>
                        <a:gd name="T7" fmla="*/ 289 h 289"/>
                        <a:gd name="T8" fmla="*/ 318 w 1140"/>
                        <a:gd name="T9" fmla="*/ 0 h 2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1140" h="289">
                          <a:moveTo>
                            <a:pt x="318" y="0"/>
                          </a:moveTo>
                          <a:lnTo>
                            <a:pt x="1140" y="0"/>
                          </a:lnTo>
                          <a:lnTo>
                            <a:pt x="855" y="289"/>
                          </a:lnTo>
                          <a:lnTo>
                            <a:pt x="0" y="289"/>
                          </a:lnTo>
                          <a:lnTo>
                            <a:pt x="318" y="0"/>
                          </a:lnTo>
                          <a:close/>
                        </a:path>
                      </a:pathLst>
                    </a:custGeom>
                    <a:solidFill>
                      <a:srgbClr val="EEFF26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59" name="Rectangle 8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54" y="1587"/>
                      <a:ext cx="215" cy="827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FFC000"/>
                        </a:gs>
                        <a:gs pos="100000">
                          <a:srgbClr val="FFFF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60" name="Rectangle 8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98" y="1771"/>
                      <a:ext cx="228" cy="643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B80004"/>
                        </a:gs>
                        <a:gs pos="100000">
                          <a:srgbClr val="FF0000"/>
                        </a:gs>
                      </a:gsLst>
                      <a:lin ang="16200000" scaled="1"/>
                      <a:tileRect/>
                    </a:gradFill>
                    <a:ln w="0">
                      <a:noFill/>
                      <a:prstDash val="solid"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61" name="Freeform 888"/>
                    <p:cNvSpPr>
                      <a:spLocks/>
                    </p:cNvSpPr>
                    <p:nvPr/>
                  </p:nvSpPr>
                  <p:spPr bwMode="auto">
                    <a:xfrm>
                      <a:off x="5526" y="1686"/>
                      <a:ext cx="85" cy="727"/>
                    </a:xfrm>
                    <a:custGeom>
                      <a:avLst/>
                      <a:gdLst>
                        <a:gd name="T0" fmla="*/ 342 w 342"/>
                        <a:gd name="T1" fmla="*/ 0 h 2911"/>
                        <a:gd name="T2" fmla="*/ 342 w 342"/>
                        <a:gd name="T3" fmla="*/ 2477 h 2911"/>
                        <a:gd name="T4" fmla="*/ 0 w 342"/>
                        <a:gd name="T5" fmla="*/ 2911 h 2911"/>
                        <a:gd name="T6" fmla="*/ 0 w 342"/>
                        <a:gd name="T7" fmla="*/ 334 h 2911"/>
                        <a:gd name="T8" fmla="*/ 342 w 342"/>
                        <a:gd name="T9" fmla="*/ 0 h 291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342" h="2911">
                          <a:moveTo>
                            <a:pt x="342" y="0"/>
                          </a:moveTo>
                          <a:lnTo>
                            <a:pt x="342" y="2477"/>
                          </a:lnTo>
                          <a:lnTo>
                            <a:pt x="0" y="2911"/>
                          </a:lnTo>
                          <a:lnTo>
                            <a:pt x="0" y="334"/>
                          </a:lnTo>
                          <a:lnTo>
                            <a:pt x="342" y="0"/>
                          </a:lnTo>
                          <a:close/>
                        </a:path>
                      </a:pathLst>
                    </a:custGeom>
                    <a:solidFill>
                      <a:srgbClr val="C2001B"/>
                    </a:solidFill>
                    <a:ln w="0">
                      <a:noFill/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nl-NL"/>
                      </a:defPPr>
                      <a:lvl1pPr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1pPr>
                      <a:lvl2pPr marL="4572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2pPr>
                      <a:lvl3pPr marL="9144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3pPr>
                      <a:lvl4pPr marL="13716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4pPr>
                      <a:lvl5pPr marL="1828800" algn="l" rtl="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5pPr>
                      <a:lvl6pPr marL="22860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6pPr>
                      <a:lvl7pPr marL="27432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7pPr>
                      <a:lvl8pPr marL="32004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8pPr>
                      <a:lvl9pPr marL="3657600" algn="l" defTabSz="914400" rtl="0" eaLnBrk="1" latinLnBrk="0" hangingPunct="1">
                        <a:defRPr kern="120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Arial" charset="0"/>
                        </a:defRPr>
                      </a:lvl9pPr>
                    </a:lstStyle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6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252" name="Vrije vorm 251"/>
                  <p:cNvSpPr/>
                  <p:nvPr/>
                </p:nvSpPr>
                <p:spPr>
                  <a:xfrm>
                    <a:off x="11389225" y="1241176"/>
                    <a:ext cx="506025" cy="137883"/>
                  </a:xfrm>
                  <a:custGeom>
                    <a:avLst/>
                    <a:gdLst>
                      <a:gd name="connsiteX0" fmla="*/ 0 w 508407"/>
                      <a:gd name="connsiteY0" fmla="*/ 142646 h 146304"/>
                      <a:gd name="connsiteX1" fmla="*/ 369418 w 508407"/>
                      <a:gd name="connsiteY1" fmla="*/ 146304 h 146304"/>
                      <a:gd name="connsiteX2" fmla="*/ 508407 w 508407"/>
                      <a:gd name="connsiteY2" fmla="*/ 0 h 146304"/>
                      <a:gd name="connsiteX3" fmla="*/ 168250 w 508407"/>
                      <a:gd name="connsiteY3" fmla="*/ 0 h 146304"/>
                      <a:gd name="connsiteX4" fmla="*/ 0 w 508407"/>
                      <a:gd name="connsiteY4" fmla="*/ 142646 h 146304"/>
                      <a:gd name="connsiteX0" fmla="*/ 0 w 508407"/>
                      <a:gd name="connsiteY0" fmla="*/ 142646 h 142646"/>
                      <a:gd name="connsiteX1" fmla="*/ 376562 w 508407"/>
                      <a:gd name="connsiteY1" fmla="*/ 136779 h 142646"/>
                      <a:gd name="connsiteX2" fmla="*/ 508407 w 508407"/>
                      <a:gd name="connsiteY2" fmla="*/ 0 h 142646"/>
                      <a:gd name="connsiteX3" fmla="*/ 168250 w 508407"/>
                      <a:gd name="connsiteY3" fmla="*/ 0 h 142646"/>
                      <a:gd name="connsiteX4" fmla="*/ 0 w 508407"/>
                      <a:gd name="connsiteY4" fmla="*/ 142646 h 142646"/>
                      <a:gd name="connsiteX0" fmla="*/ 0 w 506025"/>
                      <a:gd name="connsiteY0" fmla="*/ 137883 h 137883"/>
                      <a:gd name="connsiteX1" fmla="*/ 374180 w 506025"/>
                      <a:gd name="connsiteY1" fmla="*/ 136779 h 137883"/>
                      <a:gd name="connsiteX2" fmla="*/ 506025 w 506025"/>
                      <a:gd name="connsiteY2" fmla="*/ 0 h 137883"/>
                      <a:gd name="connsiteX3" fmla="*/ 165868 w 506025"/>
                      <a:gd name="connsiteY3" fmla="*/ 0 h 137883"/>
                      <a:gd name="connsiteX4" fmla="*/ 0 w 506025"/>
                      <a:gd name="connsiteY4" fmla="*/ 137883 h 137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06025" h="137883">
                        <a:moveTo>
                          <a:pt x="0" y="137883"/>
                        </a:moveTo>
                        <a:lnTo>
                          <a:pt x="374180" y="136779"/>
                        </a:lnTo>
                        <a:lnTo>
                          <a:pt x="506025" y="0"/>
                        </a:lnTo>
                        <a:lnTo>
                          <a:pt x="165868" y="0"/>
                        </a:lnTo>
                        <a:lnTo>
                          <a:pt x="0" y="137883"/>
                        </a:lnTo>
                        <a:close/>
                      </a:path>
                    </a:pathLst>
                  </a:custGeom>
                  <a:solidFill>
                    <a:srgbClr val="C000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>
                    <a:defPPr>
                      <a:defRPr lang="nl-NL"/>
                    </a:defPPr>
                    <a:lvl1pPr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1pPr>
                    <a:lvl2pPr marL="4572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2pPr>
                    <a:lvl3pPr marL="9144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3pPr>
                    <a:lvl4pPr marL="13716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4pPr>
                    <a:lvl5pPr marL="1828800" algn="l" rtl="0" fontAlgn="base">
                      <a:spcBef>
                        <a:spcPct val="0"/>
                      </a:spcBef>
                      <a:spcAft>
                        <a:spcPct val="0"/>
                      </a:spcAft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5pPr>
                    <a:lvl6pPr marL="22860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6pPr>
                    <a:lvl7pPr marL="27432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7pPr>
                    <a:lvl8pPr marL="32004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8pPr>
                    <a:lvl9pPr marL="3657600" algn="l" defTabSz="914400" rtl="0" eaLnBrk="1" latinLnBrk="0" hangingPunct="1">
                      <a:defRPr kern="1200">
                        <a:solidFill>
                          <a:schemeClr val="tx1"/>
                        </a:solidFill>
                        <a:latin typeface="Arial" charset="0"/>
                        <a:ea typeface="+mn-ea"/>
                        <a:cs typeface="Arial" charset="0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nl-NL" sz="16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99" name="Groep 198"/>
              <p:cNvGrpSpPr/>
              <p:nvPr/>
            </p:nvGrpSpPr>
            <p:grpSpPr>
              <a:xfrm>
                <a:off x="12468521" y="6356844"/>
                <a:ext cx="133446" cy="114786"/>
                <a:chOff x="14587469" y="6356844"/>
                <a:chExt cx="133446" cy="114786"/>
              </a:xfrm>
            </p:grpSpPr>
            <p:sp>
              <p:nvSpPr>
                <p:cNvPr id="205" name="Rectangle 6"/>
                <p:cNvSpPr>
                  <a:spLocks noChangeArrowheads="1"/>
                </p:cNvSpPr>
                <p:nvPr/>
              </p:nvSpPr>
              <p:spPr bwMode="auto">
                <a:xfrm>
                  <a:off x="14588703" y="6379233"/>
                  <a:ext cx="130780" cy="91699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240" name="Rectangle 15"/>
                <p:cNvSpPr>
                  <a:spLocks noChangeArrowheads="1"/>
                </p:cNvSpPr>
                <p:nvPr/>
              </p:nvSpPr>
              <p:spPr bwMode="auto">
                <a:xfrm>
                  <a:off x="14587469" y="6423761"/>
                  <a:ext cx="131076" cy="1446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241" name="Freeform 14"/>
                <p:cNvSpPr>
                  <a:spLocks noEditPoints="1"/>
                </p:cNvSpPr>
                <p:nvPr/>
              </p:nvSpPr>
              <p:spPr bwMode="auto">
                <a:xfrm>
                  <a:off x="14588901" y="6356844"/>
                  <a:ext cx="132014" cy="114786"/>
                </a:xfrm>
                <a:custGeom>
                  <a:avLst/>
                  <a:gdLst>
                    <a:gd name="T0" fmla="*/ 48 w 5347"/>
                    <a:gd name="T1" fmla="*/ 48 h 4605"/>
                    <a:gd name="T2" fmla="*/ 48 w 5347"/>
                    <a:gd name="T3" fmla="*/ 4557 h 4605"/>
                    <a:gd name="T4" fmla="*/ 5299 w 5347"/>
                    <a:gd name="T5" fmla="*/ 4557 h 4605"/>
                    <a:gd name="T6" fmla="*/ 5299 w 5347"/>
                    <a:gd name="T7" fmla="*/ 48 h 4605"/>
                    <a:gd name="T8" fmla="*/ 48 w 5347"/>
                    <a:gd name="T9" fmla="*/ 48 h 4605"/>
                    <a:gd name="T10" fmla="*/ 0 w 5347"/>
                    <a:gd name="T11" fmla="*/ 0 h 4605"/>
                    <a:gd name="T12" fmla="*/ 5347 w 5347"/>
                    <a:gd name="T13" fmla="*/ 0 h 4605"/>
                    <a:gd name="T14" fmla="*/ 5347 w 5347"/>
                    <a:gd name="T15" fmla="*/ 4605 h 4605"/>
                    <a:gd name="T16" fmla="*/ 0 w 5347"/>
                    <a:gd name="T17" fmla="*/ 4605 h 4605"/>
                    <a:gd name="T18" fmla="*/ 0 w 5347"/>
                    <a:gd name="T19" fmla="*/ 0 h 46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347" h="4605">
                      <a:moveTo>
                        <a:pt x="48" y="48"/>
                      </a:moveTo>
                      <a:lnTo>
                        <a:pt x="48" y="4557"/>
                      </a:lnTo>
                      <a:lnTo>
                        <a:pt x="5299" y="4557"/>
                      </a:lnTo>
                      <a:lnTo>
                        <a:pt x="5299" y="48"/>
                      </a:lnTo>
                      <a:lnTo>
                        <a:pt x="48" y="48"/>
                      </a:lnTo>
                      <a:close/>
                      <a:moveTo>
                        <a:pt x="0" y="0"/>
                      </a:moveTo>
                      <a:lnTo>
                        <a:pt x="5347" y="0"/>
                      </a:lnTo>
                      <a:lnTo>
                        <a:pt x="5347" y="4605"/>
                      </a:lnTo>
                      <a:lnTo>
                        <a:pt x="0" y="460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5D88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cxnSp>
              <p:nvCxnSpPr>
                <p:cNvPr id="242" name="Rechte verbindingslijn 241"/>
                <p:cNvCxnSpPr/>
                <p:nvPr/>
              </p:nvCxnSpPr>
              <p:spPr>
                <a:xfrm flipH="1">
                  <a:off x="14654334" y="6382168"/>
                  <a:ext cx="162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Rechte verbindingslijn 242"/>
                <p:cNvCxnSpPr/>
                <p:nvPr/>
              </p:nvCxnSpPr>
              <p:spPr>
                <a:xfrm>
                  <a:off x="14689188" y="6382168"/>
                  <a:ext cx="0" cy="8649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Rechte verbindingslijn 243"/>
                <p:cNvCxnSpPr/>
                <p:nvPr/>
              </p:nvCxnSpPr>
              <p:spPr>
                <a:xfrm>
                  <a:off x="14619892" y="6382040"/>
                  <a:ext cx="0" cy="85778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Rechte verbindingslijn 244"/>
                <p:cNvCxnSpPr/>
                <p:nvPr/>
              </p:nvCxnSpPr>
              <p:spPr>
                <a:xfrm flipH="1">
                  <a:off x="14593115" y="6400164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Rechte verbindingslijn 245"/>
                <p:cNvCxnSpPr/>
                <p:nvPr/>
              </p:nvCxnSpPr>
              <p:spPr>
                <a:xfrm flipH="1">
                  <a:off x="14593115" y="6423860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Rechte verbindingslijn 246"/>
                <p:cNvCxnSpPr/>
                <p:nvPr/>
              </p:nvCxnSpPr>
              <p:spPr>
                <a:xfrm flipH="1">
                  <a:off x="14593115" y="6447556"/>
                  <a:ext cx="121981" cy="0"/>
                </a:xfrm>
                <a:prstGeom prst="line">
                  <a:avLst/>
                </a:prstGeom>
                <a:ln w="3175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8" name="Rectangle 13"/>
                <p:cNvSpPr>
                  <a:spLocks noChangeArrowheads="1"/>
                </p:cNvSpPr>
                <p:nvPr/>
              </p:nvSpPr>
              <p:spPr bwMode="auto">
                <a:xfrm>
                  <a:off x="14590283" y="6359138"/>
                  <a:ext cx="128657" cy="19347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192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</p:grpSp>
          <p:grpSp>
            <p:nvGrpSpPr>
              <p:cNvPr id="200" name="Groep 199"/>
              <p:cNvGrpSpPr/>
              <p:nvPr/>
            </p:nvGrpSpPr>
            <p:grpSpPr>
              <a:xfrm>
                <a:off x="12529899" y="6421402"/>
                <a:ext cx="97399" cy="97399"/>
                <a:chOff x="14546483" y="5323041"/>
                <a:chExt cx="242460" cy="242460"/>
              </a:xfrm>
            </p:grpSpPr>
            <p:sp>
              <p:nvSpPr>
                <p:cNvPr id="201" name="Rechthoek 200"/>
                <p:cNvSpPr/>
                <p:nvPr/>
              </p:nvSpPr>
              <p:spPr>
                <a:xfrm>
                  <a:off x="14546483" y="5323041"/>
                  <a:ext cx="242460" cy="242460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rgbClr val="00A4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2" name="Groep 201"/>
                <p:cNvGrpSpPr/>
                <p:nvPr/>
              </p:nvGrpSpPr>
              <p:grpSpPr>
                <a:xfrm>
                  <a:off x="14568035" y="5357818"/>
                  <a:ext cx="199836" cy="175226"/>
                  <a:chOff x="14559757" y="5349611"/>
                  <a:chExt cx="216392" cy="191641"/>
                </a:xfrm>
              </p:grpSpPr>
              <p:sp>
                <p:nvSpPr>
                  <p:cNvPr id="203" name="Parallellogram 202"/>
                  <p:cNvSpPr/>
                  <p:nvPr/>
                </p:nvSpPr>
                <p:spPr>
                  <a:xfrm>
                    <a:off x="14559757" y="5369222"/>
                    <a:ext cx="214316" cy="147762"/>
                  </a:xfrm>
                  <a:prstGeom prst="parallelogram">
                    <a:avLst>
                      <a:gd name="adj" fmla="val 93909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Parallellogram 203"/>
                  <p:cNvSpPr/>
                  <p:nvPr/>
                </p:nvSpPr>
                <p:spPr>
                  <a:xfrm flipH="1">
                    <a:off x="14561833" y="5349611"/>
                    <a:ext cx="214316" cy="191641"/>
                  </a:xfrm>
                  <a:prstGeom prst="parallelogram">
                    <a:avLst>
                      <a:gd name="adj" fmla="val 68946"/>
                    </a:avLst>
                  </a:prstGeom>
                  <a:solidFill>
                    <a:srgbClr val="00A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pic>
          <p:nvPicPr>
            <p:cNvPr id="18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5886" y="6425992"/>
              <a:ext cx="178436" cy="288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89" name="Groep 188"/>
            <p:cNvGrpSpPr/>
            <p:nvPr/>
          </p:nvGrpSpPr>
          <p:grpSpPr>
            <a:xfrm>
              <a:off x="12491729" y="3471416"/>
              <a:ext cx="1114138" cy="297656"/>
              <a:chOff x="13560784" y="3471416"/>
              <a:chExt cx="1114138" cy="297656"/>
            </a:xfrm>
          </p:grpSpPr>
          <p:sp>
            <p:nvSpPr>
              <p:cNvPr id="190" name="Afgeronde rechthoek 189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92" name="Rechte verbindingslijn 191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Gelijkbenige driehoek 192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2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6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  <p:sp>
        <p:nvSpPr>
          <p:cNvPr id="11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6BED3C85-DD86-4DEE-8DD8-1D0069DFFB97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1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1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21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22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4506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hthoek 74"/>
          <p:cNvSpPr/>
          <p:nvPr/>
        </p:nvSpPr>
        <p:spPr>
          <a:xfrm>
            <a:off x="2954995" y="287997"/>
            <a:ext cx="885240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10" name="Tijdelijke aanduiding voor tabel 9"/>
          <p:cNvSpPr>
            <a:spLocks noGrp="1"/>
          </p:cNvSpPr>
          <p:nvPr>
            <p:ph type="tbl" sz="quarter" idx="18" hasCustomPrompt="1"/>
          </p:nvPr>
        </p:nvSpPr>
        <p:spPr>
          <a:xfrm>
            <a:off x="3098993" y="419098"/>
            <a:ext cx="8564206" cy="5248278"/>
          </a:xfrm>
          <a:noFill/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tabel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Tabel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1" name="Instructie tabel"/>
          <p:cNvGrpSpPr/>
          <p:nvPr/>
        </p:nvGrpSpPr>
        <p:grpSpPr>
          <a:xfrm>
            <a:off x="-2973167" y="-100346"/>
            <a:ext cx="2773430" cy="4127879"/>
            <a:chOff x="12292127" y="-100346"/>
            <a:chExt cx="2773430" cy="4127879"/>
          </a:xfrm>
        </p:grpSpPr>
        <p:sp>
          <p:nvSpPr>
            <p:cNvPr id="42" name="Rechthoek 41"/>
            <p:cNvSpPr/>
            <p:nvPr/>
          </p:nvSpPr>
          <p:spPr>
            <a:xfrm>
              <a:off x="1229212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TABEL INVOEGEN</a:t>
              </a:r>
            </a:p>
          </p:txBody>
        </p:sp>
        <p:sp>
          <p:nvSpPr>
            <p:cNvPr id="43" name="Tekstvak 33"/>
            <p:cNvSpPr txBox="1"/>
            <p:nvPr/>
          </p:nvSpPr>
          <p:spPr>
            <a:xfrm>
              <a:off x="12494592" y="893162"/>
              <a:ext cx="210639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dirty="0"/>
                <a:t>Klik op het icoon om een tabel </a:t>
              </a:r>
              <a:br>
                <a:rPr lang="nl-NL" dirty="0"/>
              </a:br>
              <a:r>
                <a:rPr lang="nl-NL" dirty="0"/>
                <a:t>in te voegen.</a:t>
              </a:r>
              <a:endParaRPr lang="en-US" dirty="0"/>
            </a:p>
          </p:txBody>
        </p:sp>
        <p:sp>
          <p:nvSpPr>
            <p:cNvPr id="44" name="Tekstvak 33"/>
            <p:cNvSpPr txBox="1"/>
            <p:nvPr/>
          </p:nvSpPr>
          <p:spPr>
            <a:xfrm>
              <a:off x="12500592" y="2796063"/>
              <a:ext cx="2188331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en-US" dirty="0" err="1"/>
                <a:t>Selecteer</a:t>
              </a:r>
              <a:r>
                <a:rPr lang="en-US" dirty="0"/>
                <a:t> het </a:t>
              </a:r>
              <a:r>
                <a:rPr lang="en-US" dirty="0" err="1"/>
                <a:t>aantal</a:t>
              </a:r>
              <a:r>
                <a:rPr lang="en-US" dirty="0"/>
                <a:t> </a:t>
              </a:r>
              <a:r>
                <a:rPr lang="en-US" dirty="0" err="1"/>
                <a:t>rijen</a:t>
              </a:r>
              <a:r>
                <a:rPr lang="en-US" dirty="0"/>
                <a:t> </a:t>
              </a:r>
              <a:r>
                <a:rPr lang="en-US" dirty="0" err="1"/>
                <a:t>en</a:t>
              </a:r>
              <a:r>
                <a:rPr lang="en-US" dirty="0"/>
                <a:t> </a:t>
              </a:r>
              <a:r>
                <a:rPr lang="en-US" dirty="0" err="1"/>
                <a:t>kolommen</a:t>
              </a:r>
              <a:r>
                <a:rPr lang="en-US" dirty="0"/>
                <a:t> </a:t>
              </a:r>
              <a:r>
                <a:rPr lang="en-US" dirty="0" err="1"/>
                <a:t>en</a:t>
              </a:r>
              <a:r>
                <a:rPr lang="en-US" dirty="0"/>
                <a:t> </a:t>
              </a:r>
              <a:r>
                <a:rPr lang="en-US" dirty="0" err="1"/>
                <a:t>klik</a:t>
              </a:r>
              <a:r>
                <a:rPr lang="en-US" dirty="0"/>
                <a:t> op </a:t>
              </a:r>
              <a:r>
                <a:rPr lang="en-US" b="1" dirty="0"/>
                <a:t>‘OK’</a:t>
              </a:r>
              <a:endParaRPr lang="nl-NL" b="1" dirty="0"/>
            </a:p>
          </p:txBody>
        </p:sp>
        <p:cxnSp>
          <p:nvCxnSpPr>
            <p:cNvPr id="45" name="Rechte verbindingslijn 44"/>
            <p:cNvCxnSpPr/>
            <p:nvPr/>
          </p:nvCxnSpPr>
          <p:spPr>
            <a:xfrm>
              <a:off x="12510889" y="2161293"/>
              <a:ext cx="2538034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46" name="Groep 45"/>
            <p:cNvGrpSpPr/>
            <p:nvPr/>
          </p:nvGrpSpPr>
          <p:grpSpPr>
            <a:xfrm>
              <a:off x="12489706" y="1489205"/>
              <a:ext cx="558369" cy="473968"/>
              <a:chOff x="3793456" y="3603"/>
              <a:chExt cx="4527394" cy="473968"/>
            </a:xfrm>
          </p:grpSpPr>
          <p:grpSp>
            <p:nvGrpSpPr>
              <p:cNvPr id="64" name="Group 4"/>
              <p:cNvGrpSpPr>
                <a:grpSpLocks noChangeAspect="1"/>
              </p:cNvGrpSpPr>
              <p:nvPr/>
            </p:nvGrpSpPr>
            <p:grpSpPr bwMode="auto">
              <a:xfrm>
                <a:off x="3793456" y="3603"/>
                <a:ext cx="4526989" cy="473968"/>
                <a:chOff x="1782" y="145"/>
                <a:chExt cx="2674" cy="2270"/>
              </a:xfrm>
            </p:grpSpPr>
            <p:sp>
              <p:nvSpPr>
                <p:cNvPr id="71" name="Rectangle 6"/>
                <p:cNvSpPr>
                  <a:spLocks noChangeArrowheads="1"/>
                </p:cNvSpPr>
                <p:nvPr/>
              </p:nvSpPr>
              <p:spPr bwMode="auto">
                <a:xfrm>
                  <a:off x="1807" y="145"/>
                  <a:ext cx="2649" cy="2270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rgbClr val="969696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72" name="Rectangle 13"/>
                <p:cNvSpPr>
                  <a:spLocks noChangeArrowheads="1"/>
                </p:cNvSpPr>
                <p:nvPr/>
              </p:nvSpPr>
              <p:spPr bwMode="auto">
                <a:xfrm>
                  <a:off x="1799" y="145"/>
                  <a:ext cx="2657" cy="43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9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73" name="Rectangle 15"/>
                <p:cNvSpPr>
                  <a:spLocks noChangeArrowheads="1"/>
                </p:cNvSpPr>
                <p:nvPr/>
              </p:nvSpPr>
              <p:spPr bwMode="auto">
                <a:xfrm>
                  <a:off x="1782" y="1469"/>
                  <a:ext cx="2655" cy="29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</p:grpSp>
          <p:cxnSp>
            <p:nvCxnSpPr>
              <p:cNvPr id="65" name="Rechte verbindingslijn 64"/>
              <p:cNvCxnSpPr/>
              <p:nvPr/>
            </p:nvCxnSpPr>
            <p:spPr>
              <a:xfrm flipH="1">
                <a:off x="6086136" y="96647"/>
                <a:ext cx="6024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Rechte verbindingslijn 65"/>
              <p:cNvCxnSpPr/>
              <p:nvPr/>
            </p:nvCxnSpPr>
            <p:spPr>
              <a:xfrm>
                <a:off x="7281567" y="96647"/>
                <a:ext cx="0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Rechte verbindingslijn 66"/>
              <p:cNvCxnSpPr/>
              <p:nvPr/>
            </p:nvCxnSpPr>
            <p:spPr>
              <a:xfrm>
                <a:off x="4905299" y="96186"/>
                <a:ext cx="0" cy="377505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 flipH="1">
                <a:off x="3836186" y="181242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 flipH="1">
                <a:off x="3836186" y="280466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Rechte verbindingslijn 69"/>
              <p:cNvCxnSpPr/>
              <p:nvPr/>
            </p:nvCxnSpPr>
            <p:spPr>
              <a:xfrm flipH="1">
                <a:off x="3836186" y="392407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Rechte verbindingslijn 54"/>
            <p:cNvCxnSpPr/>
            <p:nvPr/>
          </p:nvCxnSpPr>
          <p:spPr>
            <a:xfrm>
              <a:off x="12491729" y="285631"/>
              <a:ext cx="2557194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56" name="Ovaal 55"/>
            <p:cNvSpPr/>
            <p:nvPr/>
          </p:nvSpPr>
          <p:spPr>
            <a:xfrm>
              <a:off x="12494151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57" name="Ovaal 56"/>
            <p:cNvSpPr/>
            <p:nvPr/>
          </p:nvSpPr>
          <p:spPr>
            <a:xfrm>
              <a:off x="12494151" y="2324902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58" name="Rechte verbindingslijn 57"/>
            <p:cNvCxnSpPr/>
            <p:nvPr/>
          </p:nvCxnSpPr>
          <p:spPr>
            <a:xfrm>
              <a:off x="12510889" y="4027533"/>
              <a:ext cx="2538034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59" name="Groep 58"/>
            <p:cNvGrpSpPr/>
            <p:nvPr/>
          </p:nvGrpSpPr>
          <p:grpSpPr>
            <a:xfrm>
              <a:off x="12491729" y="3471416"/>
              <a:ext cx="1114138" cy="297656"/>
              <a:chOff x="13560784" y="3471416"/>
              <a:chExt cx="1114138" cy="297656"/>
            </a:xfrm>
          </p:grpSpPr>
          <p:sp>
            <p:nvSpPr>
              <p:cNvPr id="60" name="Afgeronde rechthoek 59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/>
                  <a:t>OK</a:t>
                </a:r>
              </a:p>
            </p:txBody>
          </p:sp>
          <p:cxnSp>
            <p:nvCxnSpPr>
              <p:cNvPr id="62" name="Rechte verbindingslijn 61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Gelijkbenige driehoek 62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9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  <p:sp>
        <p:nvSpPr>
          <p:cNvPr id="4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7DBC2783-A377-4B3B-8254-1488EB65EE91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47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4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49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50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2559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50% - tabel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hthoek 129"/>
          <p:cNvSpPr/>
          <p:nvPr/>
        </p:nvSpPr>
        <p:spPr>
          <a:xfrm>
            <a:off x="384599" y="279304"/>
            <a:ext cx="4996801" cy="2579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sz="1600" dirty="0"/>
          </a:p>
        </p:txBody>
      </p:sp>
      <p:sp>
        <p:nvSpPr>
          <p:cNvPr id="131" name="Rechthoek 130"/>
          <p:cNvSpPr/>
          <p:nvPr/>
        </p:nvSpPr>
        <p:spPr>
          <a:xfrm>
            <a:off x="5527773" y="285630"/>
            <a:ext cx="6279625" cy="6284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137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4600" y="2858390"/>
            <a:ext cx="4996800" cy="3711605"/>
          </a:xfrm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8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  <a:solidFill>
            <a:schemeClr val="accent5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</a:t>
            </a:r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50% - tabel 50%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ijdelijke aanduiding voor tabel 9"/>
          <p:cNvSpPr>
            <a:spLocks noGrp="1"/>
          </p:cNvSpPr>
          <p:nvPr>
            <p:ph type="tbl" sz="quarter" idx="18" hasCustomPrompt="1"/>
          </p:nvPr>
        </p:nvSpPr>
        <p:spPr>
          <a:xfrm>
            <a:off x="5679631" y="419098"/>
            <a:ext cx="5983568" cy="5248278"/>
          </a:xfrm>
          <a:noFill/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tabel in te voegen</a:t>
            </a:r>
            <a:endParaRPr lang="en-US" dirty="0"/>
          </a:p>
        </p:txBody>
      </p:sp>
      <p:grpSp>
        <p:nvGrpSpPr>
          <p:cNvPr id="42" name="Instructie tabel"/>
          <p:cNvGrpSpPr/>
          <p:nvPr/>
        </p:nvGrpSpPr>
        <p:grpSpPr>
          <a:xfrm>
            <a:off x="-2973167" y="-100346"/>
            <a:ext cx="2773430" cy="4127879"/>
            <a:chOff x="12292127" y="-100346"/>
            <a:chExt cx="2773430" cy="4127879"/>
          </a:xfrm>
        </p:grpSpPr>
        <p:sp>
          <p:nvSpPr>
            <p:cNvPr id="43" name="Rechthoek 42"/>
            <p:cNvSpPr/>
            <p:nvPr/>
          </p:nvSpPr>
          <p:spPr>
            <a:xfrm>
              <a:off x="1229212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/>
            <a:p>
              <a:r>
                <a: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TABEL INVOEGEN</a:t>
              </a:r>
            </a:p>
          </p:txBody>
        </p:sp>
        <p:sp>
          <p:nvSpPr>
            <p:cNvPr id="44" name="Tekstvak 33"/>
            <p:cNvSpPr txBox="1"/>
            <p:nvPr/>
          </p:nvSpPr>
          <p:spPr>
            <a:xfrm>
              <a:off x="12494592" y="893162"/>
              <a:ext cx="210639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nl-NL" dirty="0"/>
                <a:t>Klik op het icoon om een tabel </a:t>
              </a:r>
              <a:br>
                <a:rPr lang="nl-NL" dirty="0"/>
              </a:br>
              <a:r>
                <a:rPr lang="nl-NL" dirty="0"/>
                <a:t>in te voegen.</a:t>
              </a:r>
              <a:endParaRPr lang="en-US" dirty="0"/>
            </a:p>
          </p:txBody>
        </p:sp>
        <p:sp>
          <p:nvSpPr>
            <p:cNvPr id="45" name="Tekstvak 33"/>
            <p:cNvSpPr txBox="1"/>
            <p:nvPr/>
          </p:nvSpPr>
          <p:spPr>
            <a:xfrm>
              <a:off x="12500592" y="2796063"/>
              <a:ext cx="2188331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kern="0" cap="none" spc="0" normalizeH="0" baseline="0">
                  <a:ln>
                    <a:noFill/>
                  </a:ln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cs typeface="Arial" charset="0"/>
                </a:defRPr>
              </a:lvl5pPr>
              <a:lvl6pPr>
                <a:defRPr>
                  <a:latin typeface="Arial" charset="0"/>
                  <a:cs typeface="Arial" charset="0"/>
                </a:defRPr>
              </a:lvl6pPr>
              <a:lvl7pPr>
                <a:defRPr>
                  <a:latin typeface="Arial" charset="0"/>
                  <a:cs typeface="Arial" charset="0"/>
                </a:defRPr>
              </a:lvl7pPr>
              <a:lvl8pPr>
                <a:defRPr>
                  <a:latin typeface="Arial" charset="0"/>
                  <a:cs typeface="Arial" charset="0"/>
                </a:defRPr>
              </a:lvl8pPr>
              <a:lvl9pPr>
                <a:defRPr>
                  <a:latin typeface="Arial" charset="0"/>
                  <a:cs typeface="Arial" charset="0"/>
                </a:defRPr>
              </a:lvl9pPr>
            </a:lstStyle>
            <a:p>
              <a:r>
                <a:rPr lang="en-US" dirty="0" err="1"/>
                <a:t>Selecteer</a:t>
              </a:r>
              <a:r>
                <a:rPr lang="en-US" dirty="0"/>
                <a:t> het </a:t>
              </a:r>
              <a:r>
                <a:rPr lang="en-US" dirty="0" err="1"/>
                <a:t>aantal</a:t>
              </a:r>
              <a:r>
                <a:rPr lang="en-US" dirty="0"/>
                <a:t> </a:t>
              </a:r>
              <a:r>
                <a:rPr lang="en-US" dirty="0" err="1"/>
                <a:t>rijen</a:t>
              </a:r>
              <a:r>
                <a:rPr lang="en-US" dirty="0"/>
                <a:t> </a:t>
              </a:r>
              <a:r>
                <a:rPr lang="en-US" dirty="0" err="1"/>
                <a:t>en</a:t>
              </a:r>
              <a:r>
                <a:rPr lang="en-US" dirty="0"/>
                <a:t> </a:t>
              </a:r>
              <a:r>
                <a:rPr lang="en-US" dirty="0" err="1"/>
                <a:t>kolommen</a:t>
              </a:r>
              <a:r>
                <a:rPr lang="en-US" dirty="0"/>
                <a:t> </a:t>
              </a:r>
              <a:r>
                <a:rPr lang="en-US" dirty="0" err="1"/>
                <a:t>en</a:t>
              </a:r>
              <a:r>
                <a:rPr lang="en-US" dirty="0"/>
                <a:t> </a:t>
              </a:r>
              <a:r>
                <a:rPr lang="en-US" dirty="0" err="1"/>
                <a:t>klik</a:t>
              </a:r>
              <a:r>
                <a:rPr lang="en-US" dirty="0"/>
                <a:t> op </a:t>
              </a:r>
              <a:r>
                <a:rPr lang="en-US" b="1" dirty="0"/>
                <a:t>‘OK’</a:t>
              </a:r>
              <a:endParaRPr lang="nl-NL" b="1" dirty="0"/>
            </a:p>
          </p:txBody>
        </p:sp>
        <p:cxnSp>
          <p:nvCxnSpPr>
            <p:cNvPr id="46" name="Rechte verbindingslijn 45"/>
            <p:cNvCxnSpPr/>
            <p:nvPr/>
          </p:nvCxnSpPr>
          <p:spPr>
            <a:xfrm>
              <a:off x="12510889" y="2161293"/>
              <a:ext cx="2538034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47" name="Groep 46"/>
            <p:cNvGrpSpPr/>
            <p:nvPr/>
          </p:nvGrpSpPr>
          <p:grpSpPr>
            <a:xfrm>
              <a:off x="12489706" y="1489205"/>
              <a:ext cx="558369" cy="473968"/>
              <a:chOff x="3793456" y="3603"/>
              <a:chExt cx="4527394" cy="473968"/>
            </a:xfrm>
          </p:grpSpPr>
          <p:grpSp>
            <p:nvGrpSpPr>
              <p:cNvPr id="57" name="Group 4"/>
              <p:cNvGrpSpPr>
                <a:grpSpLocks noChangeAspect="1"/>
              </p:cNvGrpSpPr>
              <p:nvPr/>
            </p:nvGrpSpPr>
            <p:grpSpPr bwMode="auto">
              <a:xfrm>
                <a:off x="3793456" y="3603"/>
                <a:ext cx="4526989" cy="473968"/>
                <a:chOff x="1782" y="145"/>
                <a:chExt cx="2674" cy="2270"/>
              </a:xfrm>
            </p:grpSpPr>
            <p:sp>
              <p:nvSpPr>
                <p:cNvPr id="64" name="Rectangle 6"/>
                <p:cNvSpPr>
                  <a:spLocks noChangeArrowheads="1"/>
                </p:cNvSpPr>
                <p:nvPr/>
              </p:nvSpPr>
              <p:spPr bwMode="auto">
                <a:xfrm>
                  <a:off x="1807" y="145"/>
                  <a:ext cx="2649" cy="2270"/>
                </a:xfrm>
                <a:prstGeom prst="rect">
                  <a:avLst/>
                </a:prstGeom>
                <a:solidFill>
                  <a:srgbClr val="F2FAFF"/>
                </a:solidFill>
                <a:ln w="0">
                  <a:solidFill>
                    <a:srgbClr val="969696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65" name="Rectangle 13"/>
                <p:cNvSpPr>
                  <a:spLocks noChangeArrowheads="1"/>
                </p:cNvSpPr>
                <p:nvPr/>
              </p:nvSpPr>
              <p:spPr bwMode="auto">
                <a:xfrm>
                  <a:off x="1799" y="145"/>
                  <a:ext cx="2657" cy="43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0099FF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  <p:sp>
              <p:nvSpPr>
                <p:cNvPr id="66" name="Rectangle 15"/>
                <p:cNvSpPr>
                  <a:spLocks noChangeArrowheads="1"/>
                </p:cNvSpPr>
                <p:nvPr/>
              </p:nvSpPr>
              <p:spPr bwMode="auto">
                <a:xfrm>
                  <a:off x="1782" y="1469"/>
                  <a:ext cx="2655" cy="29"/>
                </a:xfrm>
                <a:prstGeom prst="rect">
                  <a:avLst/>
                </a:prstGeom>
                <a:gradFill flip="none" rotWithShape="1">
                  <a:gsLst>
                    <a:gs pos="20000">
                      <a:srgbClr val="0039AC"/>
                    </a:gs>
                    <a:gs pos="100000">
                      <a:srgbClr val="90B6FE"/>
                    </a:gs>
                  </a:gsLst>
                  <a:lin ang="10800000" scaled="1"/>
                  <a:tileRect/>
                </a:gra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 sz="1800" dirty="0">
                    <a:latin typeface="+mj-lt"/>
                  </a:endParaRPr>
                </a:p>
              </p:txBody>
            </p:sp>
          </p:grpSp>
          <p:cxnSp>
            <p:nvCxnSpPr>
              <p:cNvPr id="58" name="Rechte verbindingslijn 57"/>
              <p:cNvCxnSpPr/>
              <p:nvPr/>
            </p:nvCxnSpPr>
            <p:spPr>
              <a:xfrm flipH="1">
                <a:off x="6086136" y="96647"/>
                <a:ext cx="6024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/>
              <p:cNvCxnSpPr/>
              <p:nvPr/>
            </p:nvCxnSpPr>
            <p:spPr>
              <a:xfrm>
                <a:off x="7281567" y="96647"/>
                <a:ext cx="0" cy="380674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4905299" y="96186"/>
                <a:ext cx="0" cy="377505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 flipH="1">
                <a:off x="3836186" y="181242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Rechte verbindingslijn 61"/>
              <p:cNvCxnSpPr/>
              <p:nvPr/>
            </p:nvCxnSpPr>
            <p:spPr>
              <a:xfrm flipH="1">
                <a:off x="3836186" y="280466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Rechte verbindingslijn 62"/>
              <p:cNvCxnSpPr/>
              <p:nvPr/>
            </p:nvCxnSpPr>
            <p:spPr>
              <a:xfrm flipH="1">
                <a:off x="3836186" y="392407"/>
                <a:ext cx="4484664" cy="0"/>
              </a:xfrm>
              <a:prstGeom prst="line">
                <a:avLst/>
              </a:prstGeom>
              <a:ln w="12700">
                <a:solidFill>
                  <a:srgbClr val="96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Rechte verbindingslijn 47"/>
            <p:cNvCxnSpPr/>
            <p:nvPr/>
          </p:nvCxnSpPr>
          <p:spPr>
            <a:xfrm>
              <a:off x="12491729" y="285631"/>
              <a:ext cx="2557194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49" name="Ovaal 48"/>
            <p:cNvSpPr/>
            <p:nvPr/>
          </p:nvSpPr>
          <p:spPr>
            <a:xfrm>
              <a:off x="12494151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50" name="Ovaal 49"/>
            <p:cNvSpPr/>
            <p:nvPr/>
          </p:nvSpPr>
          <p:spPr>
            <a:xfrm>
              <a:off x="12494151" y="2324902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/>
            <a:p>
              <a:pPr algn="ctr"/>
              <a:r>
                <a:rPr lang="nl-NL" sz="1400" kern="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51" name="Rechte verbindingslijn 50"/>
            <p:cNvCxnSpPr/>
            <p:nvPr/>
          </p:nvCxnSpPr>
          <p:spPr>
            <a:xfrm>
              <a:off x="12510889" y="4027533"/>
              <a:ext cx="2538034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52" name="Groep 51"/>
            <p:cNvGrpSpPr/>
            <p:nvPr/>
          </p:nvGrpSpPr>
          <p:grpSpPr>
            <a:xfrm>
              <a:off x="12491729" y="3471416"/>
              <a:ext cx="1114138" cy="297656"/>
              <a:chOff x="13560784" y="3471416"/>
              <a:chExt cx="1114138" cy="297656"/>
            </a:xfrm>
          </p:grpSpPr>
          <p:sp>
            <p:nvSpPr>
              <p:cNvPr id="53" name="Afgeronde rechthoek 52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/>
                  <a:t>OK</a:t>
                </a:r>
              </a:p>
            </p:txBody>
          </p:sp>
          <p:cxnSp>
            <p:nvCxnSpPr>
              <p:cNvPr id="55" name="Rechte verbindingslijn 54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Gelijkbenige driehoek 55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9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5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  <p:sp>
        <p:nvSpPr>
          <p:cNvPr id="7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CA0A7F7E-1E9A-4961-AD7F-EF63369EA44C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7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7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67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68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898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16:9 -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hthoek 159"/>
          <p:cNvSpPr/>
          <p:nvPr/>
        </p:nvSpPr>
        <p:spPr>
          <a:xfrm>
            <a:off x="2954995" y="287997"/>
            <a:ext cx="885240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" name="Tijdelijke aanduiding voor media 7"/>
          <p:cNvSpPr>
            <a:spLocks noGrp="1"/>
          </p:cNvSpPr>
          <p:nvPr>
            <p:ph type="media" sz="quarter" idx="16" hasCustomPrompt="1"/>
          </p:nvPr>
        </p:nvSpPr>
        <p:spPr>
          <a:xfrm>
            <a:off x="3083653" y="419098"/>
            <a:ext cx="8579546" cy="4825994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aseline="0"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video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Video 16:9 - 100%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0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81" name="Rechte verbindingslijn 80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echte verbindingslijn 81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echte verbindingslijn 82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chte verbindingslijn 83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hthoek 84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Rechthoek 85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7" name="Rechte verbindingslijn 86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chte verbindingslijn 87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chte verbindingslijn 88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chte verbindingslijn 89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echte verbindingslijn 90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echte verbindingslijn 91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Rechte verbindingslijn 92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echte verbindingslijn 93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hthoek 94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Rechthoek 95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97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99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100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echte verbindingslijn 102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echte verbindingslijn 104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Instructie video"/>
          <p:cNvGrpSpPr/>
          <p:nvPr/>
        </p:nvGrpSpPr>
        <p:grpSpPr>
          <a:xfrm>
            <a:off x="-2973167" y="-100346"/>
            <a:ext cx="2829166" cy="6957092"/>
            <a:chOff x="12309443" y="-100346"/>
            <a:chExt cx="2829166" cy="6957092"/>
          </a:xfrm>
        </p:grpSpPr>
        <p:sp>
          <p:nvSpPr>
            <p:cNvPr id="115" name="Rechthoek 114"/>
            <p:cNvSpPr/>
            <p:nvPr/>
          </p:nvSpPr>
          <p:spPr>
            <a:xfrm>
              <a:off x="12309443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VIdeo</a:t>
              </a: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INVOEGEN</a:t>
              </a:r>
            </a:p>
          </p:txBody>
        </p:sp>
        <p:sp>
          <p:nvSpPr>
            <p:cNvPr id="116" name="Tekstvak 33"/>
            <p:cNvSpPr txBox="1"/>
            <p:nvPr/>
          </p:nvSpPr>
          <p:spPr>
            <a:xfrm>
              <a:off x="12496328" y="888538"/>
              <a:ext cx="255695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video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17" name="Tekstvak 33"/>
            <p:cNvSpPr txBox="1"/>
            <p:nvPr/>
          </p:nvSpPr>
          <p:spPr>
            <a:xfrm>
              <a:off x="12496666" y="2792939"/>
              <a:ext cx="2556613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video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18" name="Ovaal 117"/>
            <p:cNvSpPr/>
            <p:nvPr/>
          </p:nvSpPr>
          <p:spPr>
            <a:xfrm>
              <a:off x="1249829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19" name="Ovaal 118"/>
            <p:cNvSpPr/>
            <p:nvPr/>
          </p:nvSpPr>
          <p:spPr>
            <a:xfrm>
              <a:off x="1249829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20" name="Rechte verbindingslijn 119"/>
            <p:cNvCxnSpPr/>
            <p:nvPr/>
          </p:nvCxnSpPr>
          <p:spPr>
            <a:xfrm>
              <a:off x="12485780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21" name="Rechte verbindingslijn 120"/>
            <p:cNvCxnSpPr/>
            <p:nvPr/>
          </p:nvCxnSpPr>
          <p:spPr>
            <a:xfrm>
              <a:off x="12485441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22" name="Rechte verbindingslijn 121"/>
            <p:cNvCxnSpPr/>
            <p:nvPr/>
          </p:nvCxnSpPr>
          <p:spPr>
            <a:xfrm>
              <a:off x="12485780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123" name="Ovaal 122"/>
            <p:cNvSpPr/>
            <p:nvPr/>
          </p:nvSpPr>
          <p:spPr>
            <a:xfrm>
              <a:off x="12498295" y="418275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3</a:t>
              </a:r>
              <a:endPara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cxnSp>
          <p:nvCxnSpPr>
            <p:cNvPr id="124" name="Rechte verbindingslijn 123"/>
            <p:cNvCxnSpPr/>
            <p:nvPr/>
          </p:nvCxnSpPr>
          <p:spPr>
            <a:xfrm>
              <a:off x="12485780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25" name="Video icoon"/>
            <p:cNvGrpSpPr/>
            <p:nvPr/>
          </p:nvGrpSpPr>
          <p:grpSpPr>
            <a:xfrm>
              <a:off x="12498674" y="1474362"/>
              <a:ext cx="510875" cy="521956"/>
              <a:chOff x="10510560" y="2589326"/>
              <a:chExt cx="939297" cy="959670"/>
            </a:xfrm>
          </p:grpSpPr>
          <p:sp>
            <p:nvSpPr>
              <p:cNvPr id="148" name="Ovaal 147"/>
              <p:cNvSpPr/>
              <p:nvPr/>
            </p:nvSpPr>
            <p:spPr>
              <a:xfrm>
                <a:off x="10565049" y="2589326"/>
                <a:ext cx="769780" cy="769780"/>
              </a:xfrm>
              <a:prstGeom prst="ellipse">
                <a:avLst/>
              </a:prstGeom>
              <a:gradFill flip="none" rotWithShape="1">
                <a:gsLst>
                  <a:gs pos="53000">
                    <a:srgbClr val="1D1D1B">
                      <a:lumMod val="25000"/>
                      <a:lumOff val="75000"/>
                    </a:srgbClr>
                  </a:gs>
                  <a:gs pos="100000">
                    <a:srgbClr val="1D1D1B">
                      <a:lumMod val="50000"/>
                      <a:lumOff val="50000"/>
                    </a:srgbClr>
                  </a:gs>
                </a:gsLst>
                <a:lin ang="8100000" scaled="1"/>
                <a:tileRect/>
              </a:gra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sp>
            <p:nvSpPr>
              <p:cNvPr id="149" name="Ovaal 148"/>
              <p:cNvSpPr/>
              <p:nvPr/>
            </p:nvSpPr>
            <p:spPr>
              <a:xfrm>
                <a:off x="10646722" y="2589326"/>
                <a:ext cx="769780" cy="769780"/>
              </a:xfrm>
              <a:prstGeom prst="ellipse">
                <a:avLst/>
              </a:prstGeom>
              <a:gradFill>
                <a:gsLst>
                  <a:gs pos="0">
                    <a:srgbClr val="1D1D1B">
                      <a:lumMod val="10000"/>
                      <a:lumOff val="90000"/>
                    </a:srgbClr>
                  </a:gs>
                  <a:gs pos="100000">
                    <a:srgbClr val="1D1D1B">
                      <a:lumMod val="25000"/>
                      <a:lumOff val="75000"/>
                    </a:srgbClr>
                  </a:gs>
                </a:gsLst>
                <a:lin ang="8100000" scaled="1"/>
              </a:gra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grpSp>
            <p:nvGrpSpPr>
              <p:cNvPr id="150" name="Groep 149"/>
              <p:cNvGrpSpPr/>
              <p:nvPr/>
            </p:nvGrpSpPr>
            <p:grpSpPr>
              <a:xfrm>
                <a:off x="10704223" y="2644466"/>
                <a:ext cx="655000" cy="631020"/>
                <a:chOff x="10707687" y="2647930"/>
                <a:chExt cx="655000" cy="631020"/>
              </a:xfrm>
            </p:grpSpPr>
            <p:sp>
              <p:nvSpPr>
                <p:cNvPr id="153" name="Ovaal 152"/>
                <p:cNvSpPr/>
                <p:nvPr/>
              </p:nvSpPr>
              <p:spPr>
                <a:xfrm>
                  <a:off x="10923711" y="2647930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Ovaal 153"/>
                <p:cNvSpPr/>
                <p:nvPr/>
              </p:nvSpPr>
              <p:spPr>
                <a:xfrm>
                  <a:off x="10707687" y="2800330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Ovaal 154"/>
                <p:cNvSpPr/>
                <p:nvPr/>
              </p:nvSpPr>
              <p:spPr>
                <a:xfrm>
                  <a:off x="11146663" y="2800330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Ovaal 155"/>
                <p:cNvSpPr/>
                <p:nvPr/>
              </p:nvSpPr>
              <p:spPr>
                <a:xfrm>
                  <a:off x="10793802" y="3062926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Ovaal 156"/>
                <p:cNvSpPr/>
                <p:nvPr/>
              </p:nvSpPr>
              <p:spPr>
                <a:xfrm>
                  <a:off x="11067727" y="3062926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Ovaal 157"/>
                <p:cNvSpPr/>
                <p:nvPr/>
              </p:nvSpPr>
              <p:spPr>
                <a:xfrm>
                  <a:off x="10953403" y="2892430"/>
                  <a:ext cx="170496" cy="170496"/>
                </a:xfrm>
                <a:prstGeom prst="ellipse">
                  <a:avLst/>
                </a:prstGeom>
                <a:gradFill>
                  <a:gsLst>
                    <a:gs pos="0">
                      <a:srgbClr val="1D1D1B">
                        <a:lumMod val="10000"/>
                        <a:lumOff val="90000"/>
                      </a:srgbClr>
                    </a:gs>
                    <a:gs pos="100000">
                      <a:srgbClr val="1D1D1B">
                        <a:lumMod val="25000"/>
                        <a:lumOff val="75000"/>
                      </a:srgbClr>
                    </a:gs>
                  </a:gsLst>
                  <a:path path="circle">
                    <a:fillToRect l="100000" t="100000"/>
                  </a:path>
                </a:gradFill>
                <a:ln w="25400" cap="flat" cmpd="sng" algn="ctr">
                  <a:solidFill>
                    <a:srgbClr val="FFFFFF">
                      <a:lumMod val="65000"/>
                      <a:alpha val="38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1" name="Rechthoek 10"/>
              <p:cNvSpPr/>
              <p:nvPr/>
            </p:nvSpPr>
            <p:spPr>
              <a:xfrm>
                <a:off x="10510560" y="3140981"/>
                <a:ext cx="939297" cy="408015"/>
              </a:xfrm>
              <a:custGeom>
                <a:avLst/>
                <a:gdLst>
                  <a:gd name="connsiteX0" fmla="*/ 0 w 1129820"/>
                  <a:gd name="connsiteY0" fmla="*/ 0 h 386313"/>
                  <a:gd name="connsiteX1" fmla="*/ 1129820 w 1129820"/>
                  <a:gd name="connsiteY1" fmla="*/ 0 h 386313"/>
                  <a:gd name="connsiteX2" fmla="*/ 1129820 w 1129820"/>
                  <a:gd name="connsiteY2" fmla="*/ 386313 h 386313"/>
                  <a:gd name="connsiteX3" fmla="*/ 0 w 1129820"/>
                  <a:gd name="connsiteY3" fmla="*/ 386313 h 386313"/>
                  <a:gd name="connsiteX4" fmla="*/ 0 w 1129820"/>
                  <a:gd name="connsiteY4" fmla="*/ 0 h 386313"/>
                  <a:gd name="connsiteX0" fmla="*/ 145473 w 1129820"/>
                  <a:gd name="connsiteY0" fmla="*/ 0 h 427876"/>
                  <a:gd name="connsiteX1" fmla="*/ 1129820 w 1129820"/>
                  <a:gd name="connsiteY1" fmla="*/ 41563 h 427876"/>
                  <a:gd name="connsiteX2" fmla="*/ 1129820 w 1129820"/>
                  <a:gd name="connsiteY2" fmla="*/ 427876 h 427876"/>
                  <a:gd name="connsiteX3" fmla="*/ 0 w 1129820"/>
                  <a:gd name="connsiteY3" fmla="*/ 427876 h 427876"/>
                  <a:gd name="connsiteX4" fmla="*/ 145473 w 1129820"/>
                  <a:gd name="connsiteY4" fmla="*/ 0 h 427876"/>
                  <a:gd name="connsiteX0" fmla="*/ 145473 w 1129820"/>
                  <a:gd name="connsiteY0" fmla="*/ 0 h 427876"/>
                  <a:gd name="connsiteX1" fmla="*/ 1129820 w 1129820"/>
                  <a:gd name="connsiteY1" fmla="*/ 41563 h 427876"/>
                  <a:gd name="connsiteX2" fmla="*/ 1129820 w 1129820"/>
                  <a:gd name="connsiteY2" fmla="*/ 427876 h 427876"/>
                  <a:gd name="connsiteX3" fmla="*/ 0 w 1129820"/>
                  <a:gd name="connsiteY3" fmla="*/ 427876 h 427876"/>
                  <a:gd name="connsiteX4" fmla="*/ 145473 w 1129820"/>
                  <a:gd name="connsiteY4" fmla="*/ 0 h 427876"/>
                  <a:gd name="connsiteX0" fmla="*/ 33864 w 1018211"/>
                  <a:gd name="connsiteY0" fmla="*/ 0 h 427876"/>
                  <a:gd name="connsiteX1" fmla="*/ 1018211 w 1018211"/>
                  <a:gd name="connsiteY1" fmla="*/ 41563 h 427876"/>
                  <a:gd name="connsiteX2" fmla="*/ 1018211 w 1018211"/>
                  <a:gd name="connsiteY2" fmla="*/ 427876 h 427876"/>
                  <a:gd name="connsiteX3" fmla="*/ 151628 w 1018211"/>
                  <a:gd name="connsiteY3" fmla="*/ 310112 h 427876"/>
                  <a:gd name="connsiteX4" fmla="*/ 33864 w 1018211"/>
                  <a:gd name="connsiteY4" fmla="*/ 0 h 427876"/>
                  <a:gd name="connsiteX0" fmla="*/ 100890 w 1085237"/>
                  <a:gd name="connsiteY0" fmla="*/ 0 h 427876"/>
                  <a:gd name="connsiteX1" fmla="*/ 1085237 w 1085237"/>
                  <a:gd name="connsiteY1" fmla="*/ 41563 h 427876"/>
                  <a:gd name="connsiteX2" fmla="*/ 1085237 w 1085237"/>
                  <a:gd name="connsiteY2" fmla="*/ 427876 h 427876"/>
                  <a:gd name="connsiteX3" fmla="*/ 218654 w 1085237"/>
                  <a:gd name="connsiteY3" fmla="*/ 310112 h 427876"/>
                  <a:gd name="connsiteX4" fmla="*/ 100890 w 1085237"/>
                  <a:gd name="connsiteY4" fmla="*/ 0 h 427876"/>
                  <a:gd name="connsiteX0" fmla="*/ 103919 w 1081338"/>
                  <a:gd name="connsiteY0" fmla="*/ 0 h 448658"/>
                  <a:gd name="connsiteX1" fmla="*/ 1081338 w 1081338"/>
                  <a:gd name="connsiteY1" fmla="*/ 62345 h 448658"/>
                  <a:gd name="connsiteX2" fmla="*/ 1081338 w 1081338"/>
                  <a:gd name="connsiteY2" fmla="*/ 448658 h 448658"/>
                  <a:gd name="connsiteX3" fmla="*/ 214755 w 1081338"/>
                  <a:gd name="connsiteY3" fmla="*/ 330894 h 448658"/>
                  <a:gd name="connsiteX4" fmla="*/ 103919 w 1081338"/>
                  <a:gd name="connsiteY4" fmla="*/ 0 h 448658"/>
                  <a:gd name="connsiteX0" fmla="*/ 123695 w 1101114"/>
                  <a:gd name="connsiteY0" fmla="*/ 0 h 448658"/>
                  <a:gd name="connsiteX1" fmla="*/ 1101114 w 1101114"/>
                  <a:gd name="connsiteY1" fmla="*/ 62345 h 448658"/>
                  <a:gd name="connsiteX2" fmla="*/ 1101114 w 1101114"/>
                  <a:gd name="connsiteY2" fmla="*/ 448658 h 448658"/>
                  <a:gd name="connsiteX3" fmla="*/ 234531 w 1101114"/>
                  <a:gd name="connsiteY3" fmla="*/ 330894 h 448658"/>
                  <a:gd name="connsiteX4" fmla="*/ 123695 w 1101114"/>
                  <a:gd name="connsiteY4" fmla="*/ 0 h 448658"/>
                  <a:gd name="connsiteX0" fmla="*/ 123695 w 1101114"/>
                  <a:gd name="connsiteY0" fmla="*/ 0 h 448658"/>
                  <a:gd name="connsiteX1" fmla="*/ 1101114 w 1101114"/>
                  <a:gd name="connsiteY1" fmla="*/ 62345 h 448658"/>
                  <a:gd name="connsiteX2" fmla="*/ 1101114 w 1101114"/>
                  <a:gd name="connsiteY2" fmla="*/ 448658 h 448658"/>
                  <a:gd name="connsiteX3" fmla="*/ 403939 w 1101114"/>
                  <a:gd name="connsiteY3" fmla="*/ 175382 h 448658"/>
                  <a:gd name="connsiteX4" fmla="*/ 234531 w 1101114"/>
                  <a:gd name="connsiteY4" fmla="*/ 330894 h 448658"/>
                  <a:gd name="connsiteX5" fmla="*/ 123695 w 1101114"/>
                  <a:gd name="connsiteY5" fmla="*/ 0 h 448658"/>
                  <a:gd name="connsiteX0" fmla="*/ 123695 w 1101114"/>
                  <a:gd name="connsiteY0" fmla="*/ 4727 h 453385"/>
                  <a:gd name="connsiteX1" fmla="*/ 1101114 w 1101114"/>
                  <a:gd name="connsiteY1" fmla="*/ 67072 h 453385"/>
                  <a:gd name="connsiteX2" fmla="*/ 1101114 w 1101114"/>
                  <a:gd name="connsiteY2" fmla="*/ 453385 h 453385"/>
                  <a:gd name="connsiteX3" fmla="*/ 577120 w 1101114"/>
                  <a:gd name="connsiteY3" fmla="*/ 0 h 453385"/>
                  <a:gd name="connsiteX4" fmla="*/ 234531 w 1101114"/>
                  <a:gd name="connsiteY4" fmla="*/ 335621 h 453385"/>
                  <a:gd name="connsiteX5" fmla="*/ 123695 w 1101114"/>
                  <a:gd name="connsiteY5" fmla="*/ 4727 h 453385"/>
                  <a:gd name="connsiteX0" fmla="*/ 123695 w 1101114"/>
                  <a:gd name="connsiteY0" fmla="*/ 4727 h 453385"/>
                  <a:gd name="connsiteX1" fmla="*/ 1101114 w 1101114"/>
                  <a:gd name="connsiteY1" fmla="*/ 67072 h 453385"/>
                  <a:gd name="connsiteX2" fmla="*/ 1101114 w 1101114"/>
                  <a:gd name="connsiteY2" fmla="*/ 453385 h 453385"/>
                  <a:gd name="connsiteX3" fmla="*/ 577120 w 1101114"/>
                  <a:gd name="connsiteY3" fmla="*/ 0 h 453385"/>
                  <a:gd name="connsiteX4" fmla="*/ 234531 w 1101114"/>
                  <a:gd name="connsiteY4" fmla="*/ 335621 h 453385"/>
                  <a:gd name="connsiteX5" fmla="*/ 123695 w 1101114"/>
                  <a:gd name="connsiteY5" fmla="*/ 4727 h 453385"/>
                  <a:gd name="connsiteX0" fmla="*/ 123695 w 1101114"/>
                  <a:gd name="connsiteY0" fmla="*/ 11654 h 460312"/>
                  <a:gd name="connsiteX1" fmla="*/ 1101114 w 1101114"/>
                  <a:gd name="connsiteY1" fmla="*/ 73999 h 460312"/>
                  <a:gd name="connsiteX2" fmla="*/ 1101114 w 1101114"/>
                  <a:gd name="connsiteY2" fmla="*/ 460312 h 460312"/>
                  <a:gd name="connsiteX3" fmla="*/ 604829 w 1101114"/>
                  <a:gd name="connsiteY3" fmla="*/ 0 h 460312"/>
                  <a:gd name="connsiteX4" fmla="*/ 234531 w 1101114"/>
                  <a:gd name="connsiteY4" fmla="*/ 342548 h 460312"/>
                  <a:gd name="connsiteX5" fmla="*/ 123695 w 1101114"/>
                  <a:gd name="connsiteY5" fmla="*/ 11654 h 460312"/>
                  <a:gd name="connsiteX0" fmla="*/ 123695 w 1101114"/>
                  <a:gd name="connsiteY0" fmla="*/ 11654 h 460312"/>
                  <a:gd name="connsiteX1" fmla="*/ 1101114 w 1101114"/>
                  <a:gd name="connsiteY1" fmla="*/ 73999 h 460312"/>
                  <a:gd name="connsiteX2" fmla="*/ 1101114 w 1101114"/>
                  <a:gd name="connsiteY2" fmla="*/ 460312 h 460312"/>
                  <a:gd name="connsiteX3" fmla="*/ 604829 w 1101114"/>
                  <a:gd name="connsiteY3" fmla="*/ 0 h 460312"/>
                  <a:gd name="connsiteX4" fmla="*/ 234531 w 1101114"/>
                  <a:gd name="connsiteY4" fmla="*/ 342548 h 460312"/>
                  <a:gd name="connsiteX5" fmla="*/ 123695 w 1101114"/>
                  <a:gd name="connsiteY5" fmla="*/ 11654 h 460312"/>
                  <a:gd name="connsiteX0" fmla="*/ 123695 w 1101114"/>
                  <a:gd name="connsiteY0" fmla="*/ 11654 h 460312"/>
                  <a:gd name="connsiteX1" fmla="*/ 1101114 w 1101114"/>
                  <a:gd name="connsiteY1" fmla="*/ 73999 h 460312"/>
                  <a:gd name="connsiteX2" fmla="*/ 1101114 w 1101114"/>
                  <a:gd name="connsiteY2" fmla="*/ 460312 h 460312"/>
                  <a:gd name="connsiteX3" fmla="*/ 604829 w 1101114"/>
                  <a:gd name="connsiteY3" fmla="*/ 0 h 460312"/>
                  <a:gd name="connsiteX4" fmla="*/ 234531 w 1101114"/>
                  <a:gd name="connsiteY4" fmla="*/ 342548 h 460312"/>
                  <a:gd name="connsiteX5" fmla="*/ 123695 w 1101114"/>
                  <a:gd name="connsiteY5" fmla="*/ 11654 h 460312"/>
                  <a:gd name="connsiteX0" fmla="*/ 98893 w 1076312"/>
                  <a:gd name="connsiteY0" fmla="*/ 11654 h 460312"/>
                  <a:gd name="connsiteX1" fmla="*/ 1076312 w 1076312"/>
                  <a:gd name="connsiteY1" fmla="*/ 73999 h 460312"/>
                  <a:gd name="connsiteX2" fmla="*/ 1076312 w 1076312"/>
                  <a:gd name="connsiteY2" fmla="*/ 460312 h 460312"/>
                  <a:gd name="connsiteX3" fmla="*/ 580027 w 1076312"/>
                  <a:gd name="connsiteY3" fmla="*/ 0 h 460312"/>
                  <a:gd name="connsiteX4" fmla="*/ 209729 w 1076312"/>
                  <a:gd name="connsiteY4" fmla="*/ 342548 h 460312"/>
                  <a:gd name="connsiteX5" fmla="*/ 98893 w 1076312"/>
                  <a:gd name="connsiteY5" fmla="*/ 11654 h 460312"/>
                  <a:gd name="connsiteX0" fmla="*/ 103531 w 1080950"/>
                  <a:gd name="connsiteY0" fmla="*/ 11654 h 460312"/>
                  <a:gd name="connsiteX1" fmla="*/ 1080950 w 1080950"/>
                  <a:gd name="connsiteY1" fmla="*/ 73999 h 460312"/>
                  <a:gd name="connsiteX2" fmla="*/ 1080950 w 1080950"/>
                  <a:gd name="connsiteY2" fmla="*/ 460312 h 460312"/>
                  <a:gd name="connsiteX3" fmla="*/ 584665 w 1080950"/>
                  <a:gd name="connsiteY3" fmla="*/ 0 h 460312"/>
                  <a:gd name="connsiteX4" fmla="*/ 200512 w 1080950"/>
                  <a:gd name="connsiteY4" fmla="*/ 342548 h 460312"/>
                  <a:gd name="connsiteX5" fmla="*/ 103531 w 1080950"/>
                  <a:gd name="connsiteY5" fmla="*/ 11654 h 460312"/>
                  <a:gd name="connsiteX0" fmla="*/ 103531 w 1080950"/>
                  <a:gd name="connsiteY0" fmla="*/ 11654 h 460312"/>
                  <a:gd name="connsiteX1" fmla="*/ 1080950 w 1080950"/>
                  <a:gd name="connsiteY1" fmla="*/ 73999 h 460312"/>
                  <a:gd name="connsiteX2" fmla="*/ 1080950 w 1080950"/>
                  <a:gd name="connsiteY2" fmla="*/ 460312 h 460312"/>
                  <a:gd name="connsiteX3" fmla="*/ 584665 w 1080950"/>
                  <a:gd name="connsiteY3" fmla="*/ 0 h 460312"/>
                  <a:gd name="connsiteX4" fmla="*/ 200512 w 1080950"/>
                  <a:gd name="connsiteY4" fmla="*/ 342548 h 460312"/>
                  <a:gd name="connsiteX5" fmla="*/ 103531 w 1080950"/>
                  <a:gd name="connsiteY5" fmla="*/ 11654 h 460312"/>
                  <a:gd name="connsiteX0" fmla="*/ 115967 w 1093386"/>
                  <a:gd name="connsiteY0" fmla="*/ 11654 h 460312"/>
                  <a:gd name="connsiteX1" fmla="*/ 1093386 w 1093386"/>
                  <a:gd name="connsiteY1" fmla="*/ 73999 h 460312"/>
                  <a:gd name="connsiteX2" fmla="*/ 1093386 w 1093386"/>
                  <a:gd name="connsiteY2" fmla="*/ 460312 h 460312"/>
                  <a:gd name="connsiteX3" fmla="*/ 597101 w 1093386"/>
                  <a:gd name="connsiteY3" fmla="*/ 0 h 460312"/>
                  <a:gd name="connsiteX4" fmla="*/ 212948 w 1093386"/>
                  <a:gd name="connsiteY4" fmla="*/ 342548 h 460312"/>
                  <a:gd name="connsiteX5" fmla="*/ 115967 w 1093386"/>
                  <a:gd name="connsiteY5" fmla="*/ 11654 h 460312"/>
                  <a:gd name="connsiteX0" fmla="*/ 115967 w 1093386"/>
                  <a:gd name="connsiteY0" fmla="*/ 11654 h 460312"/>
                  <a:gd name="connsiteX1" fmla="*/ 1093386 w 1093386"/>
                  <a:gd name="connsiteY1" fmla="*/ 73999 h 460312"/>
                  <a:gd name="connsiteX2" fmla="*/ 1093386 w 1093386"/>
                  <a:gd name="connsiteY2" fmla="*/ 460312 h 460312"/>
                  <a:gd name="connsiteX3" fmla="*/ 597101 w 1093386"/>
                  <a:gd name="connsiteY3" fmla="*/ 0 h 460312"/>
                  <a:gd name="connsiteX4" fmla="*/ 212948 w 1093386"/>
                  <a:gd name="connsiteY4" fmla="*/ 342548 h 460312"/>
                  <a:gd name="connsiteX5" fmla="*/ 115967 w 1093386"/>
                  <a:gd name="connsiteY5" fmla="*/ 11654 h 460312"/>
                  <a:gd name="connsiteX0" fmla="*/ 76283 w 1053702"/>
                  <a:gd name="connsiteY0" fmla="*/ 32436 h 481094"/>
                  <a:gd name="connsiteX1" fmla="*/ 1053702 w 1053702"/>
                  <a:gd name="connsiteY1" fmla="*/ 94781 h 481094"/>
                  <a:gd name="connsiteX2" fmla="*/ 1053702 w 1053702"/>
                  <a:gd name="connsiteY2" fmla="*/ 481094 h 481094"/>
                  <a:gd name="connsiteX3" fmla="*/ 640544 w 1053702"/>
                  <a:gd name="connsiteY3" fmla="*/ 0 h 481094"/>
                  <a:gd name="connsiteX4" fmla="*/ 173264 w 1053702"/>
                  <a:gd name="connsiteY4" fmla="*/ 363330 h 481094"/>
                  <a:gd name="connsiteX5" fmla="*/ 76283 w 1053702"/>
                  <a:gd name="connsiteY5" fmla="*/ 32436 h 481094"/>
                  <a:gd name="connsiteX0" fmla="*/ 108719 w 1086138"/>
                  <a:gd name="connsiteY0" fmla="*/ 32436 h 481094"/>
                  <a:gd name="connsiteX1" fmla="*/ 1086138 w 1086138"/>
                  <a:gd name="connsiteY1" fmla="*/ 94781 h 481094"/>
                  <a:gd name="connsiteX2" fmla="*/ 1086138 w 1086138"/>
                  <a:gd name="connsiteY2" fmla="*/ 481094 h 481094"/>
                  <a:gd name="connsiteX3" fmla="*/ 672980 w 1086138"/>
                  <a:gd name="connsiteY3" fmla="*/ 0 h 481094"/>
                  <a:gd name="connsiteX4" fmla="*/ 205700 w 1086138"/>
                  <a:gd name="connsiteY4" fmla="*/ 363330 h 481094"/>
                  <a:gd name="connsiteX5" fmla="*/ 108719 w 1086138"/>
                  <a:gd name="connsiteY5" fmla="*/ 32436 h 481094"/>
                  <a:gd name="connsiteX0" fmla="*/ 108719 w 1086138"/>
                  <a:gd name="connsiteY0" fmla="*/ 32436 h 481094"/>
                  <a:gd name="connsiteX1" fmla="*/ 1086138 w 1086138"/>
                  <a:gd name="connsiteY1" fmla="*/ 94781 h 481094"/>
                  <a:gd name="connsiteX2" fmla="*/ 1086138 w 1086138"/>
                  <a:gd name="connsiteY2" fmla="*/ 481094 h 481094"/>
                  <a:gd name="connsiteX3" fmla="*/ 672980 w 1086138"/>
                  <a:gd name="connsiteY3" fmla="*/ 0 h 481094"/>
                  <a:gd name="connsiteX4" fmla="*/ 205700 w 1086138"/>
                  <a:gd name="connsiteY4" fmla="*/ 363330 h 481094"/>
                  <a:gd name="connsiteX5" fmla="*/ 108719 w 1086138"/>
                  <a:gd name="connsiteY5" fmla="*/ 32436 h 481094"/>
                  <a:gd name="connsiteX0" fmla="*/ 108719 w 1210829"/>
                  <a:gd name="connsiteY0" fmla="*/ 32436 h 481094"/>
                  <a:gd name="connsiteX1" fmla="*/ 1210829 w 1210829"/>
                  <a:gd name="connsiteY1" fmla="*/ 351090 h 481094"/>
                  <a:gd name="connsiteX2" fmla="*/ 1086138 w 1210829"/>
                  <a:gd name="connsiteY2" fmla="*/ 481094 h 481094"/>
                  <a:gd name="connsiteX3" fmla="*/ 672980 w 1210829"/>
                  <a:gd name="connsiteY3" fmla="*/ 0 h 481094"/>
                  <a:gd name="connsiteX4" fmla="*/ 205700 w 1210829"/>
                  <a:gd name="connsiteY4" fmla="*/ 363330 h 481094"/>
                  <a:gd name="connsiteX5" fmla="*/ 108719 w 1210829"/>
                  <a:gd name="connsiteY5" fmla="*/ 32436 h 481094"/>
                  <a:gd name="connsiteX0" fmla="*/ 108719 w 1210829"/>
                  <a:gd name="connsiteY0" fmla="*/ 32436 h 367783"/>
                  <a:gd name="connsiteX1" fmla="*/ 1210829 w 1210829"/>
                  <a:gd name="connsiteY1" fmla="*/ 351090 h 367783"/>
                  <a:gd name="connsiteX2" fmla="*/ 996084 w 1210829"/>
                  <a:gd name="connsiteY2" fmla="*/ 30822 h 367783"/>
                  <a:gd name="connsiteX3" fmla="*/ 672980 w 1210829"/>
                  <a:gd name="connsiteY3" fmla="*/ 0 h 367783"/>
                  <a:gd name="connsiteX4" fmla="*/ 205700 w 1210829"/>
                  <a:gd name="connsiteY4" fmla="*/ 363330 h 367783"/>
                  <a:gd name="connsiteX5" fmla="*/ 108719 w 1210829"/>
                  <a:gd name="connsiteY5" fmla="*/ 32436 h 367783"/>
                  <a:gd name="connsiteX0" fmla="*/ 108719 w 996084"/>
                  <a:gd name="connsiteY0" fmla="*/ 32436 h 600471"/>
                  <a:gd name="connsiteX1" fmla="*/ 899101 w 996084"/>
                  <a:gd name="connsiteY1" fmla="*/ 600471 h 600471"/>
                  <a:gd name="connsiteX2" fmla="*/ 996084 w 996084"/>
                  <a:gd name="connsiteY2" fmla="*/ 30822 h 600471"/>
                  <a:gd name="connsiteX3" fmla="*/ 672980 w 996084"/>
                  <a:gd name="connsiteY3" fmla="*/ 0 h 600471"/>
                  <a:gd name="connsiteX4" fmla="*/ 205700 w 996084"/>
                  <a:gd name="connsiteY4" fmla="*/ 363330 h 600471"/>
                  <a:gd name="connsiteX5" fmla="*/ 108719 w 996084"/>
                  <a:gd name="connsiteY5" fmla="*/ 32436 h 600471"/>
                  <a:gd name="connsiteX0" fmla="*/ 108719 w 899101"/>
                  <a:gd name="connsiteY0" fmla="*/ 32436 h 600471"/>
                  <a:gd name="connsiteX1" fmla="*/ 899101 w 899101"/>
                  <a:gd name="connsiteY1" fmla="*/ 600471 h 600471"/>
                  <a:gd name="connsiteX2" fmla="*/ 767484 w 899101"/>
                  <a:gd name="connsiteY2" fmla="*/ 391040 h 600471"/>
                  <a:gd name="connsiteX3" fmla="*/ 672980 w 899101"/>
                  <a:gd name="connsiteY3" fmla="*/ 0 h 600471"/>
                  <a:gd name="connsiteX4" fmla="*/ 205700 w 899101"/>
                  <a:gd name="connsiteY4" fmla="*/ 363330 h 600471"/>
                  <a:gd name="connsiteX5" fmla="*/ 108719 w 899101"/>
                  <a:gd name="connsiteY5" fmla="*/ 32436 h 600471"/>
                  <a:gd name="connsiteX0" fmla="*/ 108719 w 923424"/>
                  <a:gd name="connsiteY0" fmla="*/ 32436 h 600471"/>
                  <a:gd name="connsiteX1" fmla="*/ 899101 w 923424"/>
                  <a:gd name="connsiteY1" fmla="*/ 600471 h 600471"/>
                  <a:gd name="connsiteX2" fmla="*/ 767484 w 923424"/>
                  <a:gd name="connsiteY2" fmla="*/ 391040 h 600471"/>
                  <a:gd name="connsiteX3" fmla="*/ 672980 w 923424"/>
                  <a:gd name="connsiteY3" fmla="*/ 0 h 600471"/>
                  <a:gd name="connsiteX4" fmla="*/ 205700 w 923424"/>
                  <a:gd name="connsiteY4" fmla="*/ 363330 h 600471"/>
                  <a:gd name="connsiteX5" fmla="*/ 108719 w 923424"/>
                  <a:gd name="connsiteY5" fmla="*/ 32436 h 600471"/>
                  <a:gd name="connsiteX0" fmla="*/ 108719 w 925266"/>
                  <a:gd name="connsiteY0" fmla="*/ 34821 h 602856"/>
                  <a:gd name="connsiteX1" fmla="*/ 899101 w 925266"/>
                  <a:gd name="connsiteY1" fmla="*/ 602856 h 602856"/>
                  <a:gd name="connsiteX2" fmla="*/ 767484 w 925266"/>
                  <a:gd name="connsiteY2" fmla="*/ 393425 h 602856"/>
                  <a:gd name="connsiteX3" fmla="*/ 672980 w 925266"/>
                  <a:gd name="connsiteY3" fmla="*/ 2385 h 602856"/>
                  <a:gd name="connsiteX4" fmla="*/ 205700 w 925266"/>
                  <a:gd name="connsiteY4" fmla="*/ 365715 h 602856"/>
                  <a:gd name="connsiteX5" fmla="*/ 108719 w 925266"/>
                  <a:gd name="connsiteY5" fmla="*/ 34821 h 602856"/>
                  <a:gd name="connsiteX0" fmla="*/ 108719 w 934847"/>
                  <a:gd name="connsiteY0" fmla="*/ 32442 h 600477"/>
                  <a:gd name="connsiteX1" fmla="*/ 899101 w 934847"/>
                  <a:gd name="connsiteY1" fmla="*/ 600477 h 600477"/>
                  <a:gd name="connsiteX2" fmla="*/ 767484 w 934847"/>
                  <a:gd name="connsiteY2" fmla="*/ 391046 h 600477"/>
                  <a:gd name="connsiteX3" fmla="*/ 672980 w 934847"/>
                  <a:gd name="connsiteY3" fmla="*/ 6 h 600477"/>
                  <a:gd name="connsiteX4" fmla="*/ 205700 w 934847"/>
                  <a:gd name="connsiteY4" fmla="*/ 363336 h 600477"/>
                  <a:gd name="connsiteX5" fmla="*/ 108719 w 934847"/>
                  <a:gd name="connsiteY5" fmla="*/ 32442 h 600477"/>
                  <a:gd name="connsiteX0" fmla="*/ 108719 w 922877"/>
                  <a:gd name="connsiteY0" fmla="*/ 32442 h 600477"/>
                  <a:gd name="connsiteX1" fmla="*/ 899101 w 922877"/>
                  <a:gd name="connsiteY1" fmla="*/ 600477 h 600477"/>
                  <a:gd name="connsiteX2" fmla="*/ 767484 w 922877"/>
                  <a:gd name="connsiteY2" fmla="*/ 391046 h 600477"/>
                  <a:gd name="connsiteX3" fmla="*/ 672980 w 922877"/>
                  <a:gd name="connsiteY3" fmla="*/ 6 h 600477"/>
                  <a:gd name="connsiteX4" fmla="*/ 205700 w 922877"/>
                  <a:gd name="connsiteY4" fmla="*/ 363336 h 600477"/>
                  <a:gd name="connsiteX5" fmla="*/ 108719 w 922877"/>
                  <a:gd name="connsiteY5" fmla="*/ 32442 h 600477"/>
                  <a:gd name="connsiteX0" fmla="*/ 108719 w 940851"/>
                  <a:gd name="connsiteY0" fmla="*/ 32442 h 600477"/>
                  <a:gd name="connsiteX1" fmla="*/ 899101 w 940851"/>
                  <a:gd name="connsiteY1" fmla="*/ 600477 h 600477"/>
                  <a:gd name="connsiteX2" fmla="*/ 767484 w 940851"/>
                  <a:gd name="connsiteY2" fmla="*/ 391046 h 600477"/>
                  <a:gd name="connsiteX3" fmla="*/ 672980 w 940851"/>
                  <a:gd name="connsiteY3" fmla="*/ 6 h 600477"/>
                  <a:gd name="connsiteX4" fmla="*/ 205700 w 940851"/>
                  <a:gd name="connsiteY4" fmla="*/ 363336 h 600477"/>
                  <a:gd name="connsiteX5" fmla="*/ 108719 w 940851"/>
                  <a:gd name="connsiteY5" fmla="*/ 32442 h 600477"/>
                  <a:gd name="connsiteX0" fmla="*/ 108719 w 942823"/>
                  <a:gd name="connsiteY0" fmla="*/ 35699 h 603734"/>
                  <a:gd name="connsiteX1" fmla="*/ 899101 w 942823"/>
                  <a:gd name="connsiteY1" fmla="*/ 603734 h 603734"/>
                  <a:gd name="connsiteX2" fmla="*/ 767484 w 942823"/>
                  <a:gd name="connsiteY2" fmla="*/ 394303 h 603734"/>
                  <a:gd name="connsiteX3" fmla="*/ 672980 w 942823"/>
                  <a:gd name="connsiteY3" fmla="*/ 3263 h 603734"/>
                  <a:gd name="connsiteX4" fmla="*/ 205700 w 942823"/>
                  <a:gd name="connsiteY4" fmla="*/ 366593 h 603734"/>
                  <a:gd name="connsiteX5" fmla="*/ 108719 w 942823"/>
                  <a:gd name="connsiteY5" fmla="*/ 35699 h 603734"/>
                  <a:gd name="connsiteX0" fmla="*/ 108719 w 942823"/>
                  <a:gd name="connsiteY0" fmla="*/ 35699 h 603734"/>
                  <a:gd name="connsiteX1" fmla="*/ 899101 w 942823"/>
                  <a:gd name="connsiteY1" fmla="*/ 603734 h 603734"/>
                  <a:gd name="connsiteX2" fmla="*/ 767484 w 942823"/>
                  <a:gd name="connsiteY2" fmla="*/ 394303 h 603734"/>
                  <a:gd name="connsiteX3" fmla="*/ 672980 w 942823"/>
                  <a:gd name="connsiteY3" fmla="*/ 3263 h 603734"/>
                  <a:gd name="connsiteX4" fmla="*/ 205700 w 942823"/>
                  <a:gd name="connsiteY4" fmla="*/ 366593 h 603734"/>
                  <a:gd name="connsiteX5" fmla="*/ 108719 w 942823"/>
                  <a:gd name="connsiteY5" fmla="*/ 35699 h 603734"/>
                  <a:gd name="connsiteX0" fmla="*/ 108719 w 942823"/>
                  <a:gd name="connsiteY0" fmla="*/ 35699 h 394303"/>
                  <a:gd name="connsiteX1" fmla="*/ 635865 w 942823"/>
                  <a:gd name="connsiteY1" fmla="*/ 354352 h 394303"/>
                  <a:gd name="connsiteX2" fmla="*/ 767484 w 942823"/>
                  <a:gd name="connsiteY2" fmla="*/ 394303 h 394303"/>
                  <a:gd name="connsiteX3" fmla="*/ 672980 w 942823"/>
                  <a:gd name="connsiteY3" fmla="*/ 3263 h 394303"/>
                  <a:gd name="connsiteX4" fmla="*/ 205700 w 942823"/>
                  <a:gd name="connsiteY4" fmla="*/ 366593 h 394303"/>
                  <a:gd name="connsiteX5" fmla="*/ 108719 w 942823"/>
                  <a:gd name="connsiteY5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99206 w 933310"/>
                  <a:gd name="connsiteY0" fmla="*/ 35699 h 394303"/>
                  <a:gd name="connsiteX1" fmla="*/ 233977 w 933310"/>
                  <a:gd name="connsiteY1" fmla="*/ 391193 h 394303"/>
                  <a:gd name="connsiteX2" fmla="*/ 705032 w 933310"/>
                  <a:gd name="connsiteY2" fmla="*/ 30975 h 394303"/>
                  <a:gd name="connsiteX3" fmla="*/ 626352 w 933310"/>
                  <a:gd name="connsiteY3" fmla="*/ 354352 h 394303"/>
                  <a:gd name="connsiteX4" fmla="*/ 757971 w 933310"/>
                  <a:gd name="connsiteY4" fmla="*/ 394303 h 394303"/>
                  <a:gd name="connsiteX5" fmla="*/ 663467 w 933310"/>
                  <a:gd name="connsiteY5" fmla="*/ 3263 h 394303"/>
                  <a:gd name="connsiteX6" fmla="*/ 223896 w 933310"/>
                  <a:gd name="connsiteY6" fmla="*/ 338883 h 394303"/>
                  <a:gd name="connsiteX7" fmla="*/ 99206 w 933310"/>
                  <a:gd name="connsiteY7" fmla="*/ 35699 h 394303"/>
                  <a:gd name="connsiteX0" fmla="*/ 111296 w 945400"/>
                  <a:gd name="connsiteY0" fmla="*/ 35699 h 394303"/>
                  <a:gd name="connsiteX1" fmla="*/ 246067 w 945400"/>
                  <a:gd name="connsiteY1" fmla="*/ 391193 h 394303"/>
                  <a:gd name="connsiteX2" fmla="*/ 717122 w 945400"/>
                  <a:gd name="connsiteY2" fmla="*/ 30975 h 394303"/>
                  <a:gd name="connsiteX3" fmla="*/ 638442 w 945400"/>
                  <a:gd name="connsiteY3" fmla="*/ 354352 h 394303"/>
                  <a:gd name="connsiteX4" fmla="*/ 770061 w 945400"/>
                  <a:gd name="connsiteY4" fmla="*/ 394303 h 394303"/>
                  <a:gd name="connsiteX5" fmla="*/ 675557 w 945400"/>
                  <a:gd name="connsiteY5" fmla="*/ 3263 h 394303"/>
                  <a:gd name="connsiteX6" fmla="*/ 201349 w 945400"/>
                  <a:gd name="connsiteY6" fmla="*/ 380446 h 394303"/>
                  <a:gd name="connsiteX7" fmla="*/ 111296 w 945400"/>
                  <a:gd name="connsiteY7" fmla="*/ 35699 h 394303"/>
                  <a:gd name="connsiteX0" fmla="*/ 111296 w 945400"/>
                  <a:gd name="connsiteY0" fmla="*/ 35699 h 394303"/>
                  <a:gd name="connsiteX1" fmla="*/ 232213 w 945400"/>
                  <a:gd name="connsiteY1" fmla="*/ 328847 h 394303"/>
                  <a:gd name="connsiteX2" fmla="*/ 717122 w 945400"/>
                  <a:gd name="connsiteY2" fmla="*/ 30975 h 394303"/>
                  <a:gd name="connsiteX3" fmla="*/ 638442 w 945400"/>
                  <a:gd name="connsiteY3" fmla="*/ 354352 h 394303"/>
                  <a:gd name="connsiteX4" fmla="*/ 770061 w 945400"/>
                  <a:gd name="connsiteY4" fmla="*/ 394303 h 394303"/>
                  <a:gd name="connsiteX5" fmla="*/ 675557 w 945400"/>
                  <a:gd name="connsiteY5" fmla="*/ 3263 h 394303"/>
                  <a:gd name="connsiteX6" fmla="*/ 201349 w 945400"/>
                  <a:gd name="connsiteY6" fmla="*/ 380446 h 394303"/>
                  <a:gd name="connsiteX7" fmla="*/ 111296 w 945400"/>
                  <a:gd name="connsiteY7" fmla="*/ 35699 h 394303"/>
                  <a:gd name="connsiteX0" fmla="*/ 111296 w 945400"/>
                  <a:gd name="connsiteY0" fmla="*/ 35699 h 394303"/>
                  <a:gd name="connsiteX1" fmla="*/ 232213 w 945400"/>
                  <a:gd name="connsiteY1" fmla="*/ 328847 h 394303"/>
                  <a:gd name="connsiteX2" fmla="*/ 717122 w 945400"/>
                  <a:gd name="connsiteY2" fmla="*/ 30975 h 394303"/>
                  <a:gd name="connsiteX3" fmla="*/ 638442 w 945400"/>
                  <a:gd name="connsiteY3" fmla="*/ 354352 h 394303"/>
                  <a:gd name="connsiteX4" fmla="*/ 770061 w 945400"/>
                  <a:gd name="connsiteY4" fmla="*/ 394303 h 394303"/>
                  <a:gd name="connsiteX5" fmla="*/ 675557 w 945400"/>
                  <a:gd name="connsiteY5" fmla="*/ 3263 h 394303"/>
                  <a:gd name="connsiteX6" fmla="*/ 201349 w 945400"/>
                  <a:gd name="connsiteY6" fmla="*/ 380446 h 394303"/>
                  <a:gd name="connsiteX7" fmla="*/ 111296 w 945400"/>
                  <a:gd name="connsiteY7" fmla="*/ 35699 h 394303"/>
                  <a:gd name="connsiteX0" fmla="*/ 94898 w 929002"/>
                  <a:gd name="connsiteY0" fmla="*/ 35699 h 394303"/>
                  <a:gd name="connsiteX1" fmla="*/ 215815 w 929002"/>
                  <a:gd name="connsiteY1" fmla="*/ 328847 h 394303"/>
                  <a:gd name="connsiteX2" fmla="*/ 700724 w 929002"/>
                  <a:gd name="connsiteY2" fmla="*/ 30975 h 394303"/>
                  <a:gd name="connsiteX3" fmla="*/ 622044 w 929002"/>
                  <a:gd name="connsiteY3" fmla="*/ 354352 h 394303"/>
                  <a:gd name="connsiteX4" fmla="*/ 753663 w 929002"/>
                  <a:gd name="connsiteY4" fmla="*/ 394303 h 394303"/>
                  <a:gd name="connsiteX5" fmla="*/ 659159 w 929002"/>
                  <a:gd name="connsiteY5" fmla="*/ 3263 h 394303"/>
                  <a:gd name="connsiteX6" fmla="*/ 233442 w 929002"/>
                  <a:gd name="connsiteY6" fmla="*/ 380446 h 394303"/>
                  <a:gd name="connsiteX7" fmla="*/ 94898 w 929002"/>
                  <a:gd name="connsiteY7" fmla="*/ 35699 h 394303"/>
                  <a:gd name="connsiteX0" fmla="*/ 98467 w 932571"/>
                  <a:gd name="connsiteY0" fmla="*/ 35699 h 394303"/>
                  <a:gd name="connsiteX1" fmla="*/ 219384 w 932571"/>
                  <a:gd name="connsiteY1" fmla="*/ 328847 h 394303"/>
                  <a:gd name="connsiteX2" fmla="*/ 704293 w 932571"/>
                  <a:gd name="connsiteY2" fmla="*/ 30975 h 394303"/>
                  <a:gd name="connsiteX3" fmla="*/ 625613 w 932571"/>
                  <a:gd name="connsiteY3" fmla="*/ 354352 h 394303"/>
                  <a:gd name="connsiteX4" fmla="*/ 757232 w 932571"/>
                  <a:gd name="connsiteY4" fmla="*/ 394303 h 394303"/>
                  <a:gd name="connsiteX5" fmla="*/ 662728 w 932571"/>
                  <a:gd name="connsiteY5" fmla="*/ 3263 h 394303"/>
                  <a:gd name="connsiteX6" fmla="*/ 237011 w 932571"/>
                  <a:gd name="connsiteY6" fmla="*/ 380446 h 394303"/>
                  <a:gd name="connsiteX7" fmla="*/ 98467 w 932571"/>
                  <a:gd name="connsiteY7" fmla="*/ 35699 h 394303"/>
                  <a:gd name="connsiteX0" fmla="*/ 105342 w 939446"/>
                  <a:gd name="connsiteY0" fmla="*/ 35699 h 394303"/>
                  <a:gd name="connsiteX1" fmla="*/ 226259 w 939446"/>
                  <a:gd name="connsiteY1" fmla="*/ 328847 h 394303"/>
                  <a:gd name="connsiteX2" fmla="*/ 711168 w 939446"/>
                  <a:gd name="connsiteY2" fmla="*/ 30975 h 394303"/>
                  <a:gd name="connsiteX3" fmla="*/ 632488 w 939446"/>
                  <a:gd name="connsiteY3" fmla="*/ 354352 h 394303"/>
                  <a:gd name="connsiteX4" fmla="*/ 764107 w 939446"/>
                  <a:gd name="connsiteY4" fmla="*/ 394303 h 394303"/>
                  <a:gd name="connsiteX5" fmla="*/ 669603 w 939446"/>
                  <a:gd name="connsiteY5" fmla="*/ 3263 h 394303"/>
                  <a:gd name="connsiteX6" fmla="*/ 223105 w 939446"/>
                  <a:gd name="connsiteY6" fmla="*/ 352737 h 394303"/>
                  <a:gd name="connsiteX7" fmla="*/ 105342 w 939446"/>
                  <a:gd name="connsiteY7" fmla="*/ 35699 h 394303"/>
                  <a:gd name="connsiteX0" fmla="*/ 105342 w 939446"/>
                  <a:gd name="connsiteY0" fmla="*/ 35699 h 403258"/>
                  <a:gd name="connsiteX1" fmla="*/ 198550 w 939446"/>
                  <a:gd name="connsiteY1" fmla="*/ 363484 h 403258"/>
                  <a:gd name="connsiteX2" fmla="*/ 711168 w 939446"/>
                  <a:gd name="connsiteY2" fmla="*/ 30975 h 403258"/>
                  <a:gd name="connsiteX3" fmla="*/ 632488 w 939446"/>
                  <a:gd name="connsiteY3" fmla="*/ 354352 h 403258"/>
                  <a:gd name="connsiteX4" fmla="*/ 764107 w 939446"/>
                  <a:gd name="connsiteY4" fmla="*/ 394303 h 403258"/>
                  <a:gd name="connsiteX5" fmla="*/ 669603 w 939446"/>
                  <a:gd name="connsiteY5" fmla="*/ 3263 h 403258"/>
                  <a:gd name="connsiteX6" fmla="*/ 223105 w 939446"/>
                  <a:gd name="connsiteY6" fmla="*/ 352737 h 403258"/>
                  <a:gd name="connsiteX7" fmla="*/ 105342 w 939446"/>
                  <a:gd name="connsiteY7" fmla="*/ 35699 h 403258"/>
                  <a:gd name="connsiteX0" fmla="*/ 105342 w 939446"/>
                  <a:gd name="connsiteY0" fmla="*/ 35699 h 394303"/>
                  <a:gd name="connsiteX1" fmla="*/ 198550 w 939446"/>
                  <a:gd name="connsiteY1" fmla="*/ 363484 h 394303"/>
                  <a:gd name="connsiteX2" fmla="*/ 711168 w 939446"/>
                  <a:gd name="connsiteY2" fmla="*/ 30975 h 394303"/>
                  <a:gd name="connsiteX3" fmla="*/ 632488 w 939446"/>
                  <a:gd name="connsiteY3" fmla="*/ 354352 h 394303"/>
                  <a:gd name="connsiteX4" fmla="*/ 764107 w 939446"/>
                  <a:gd name="connsiteY4" fmla="*/ 394303 h 394303"/>
                  <a:gd name="connsiteX5" fmla="*/ 669603 w 939446"/>
                  <a:gd name="connsiteY5" fmla="*/ 3263 h 394303"/>
                  <a:gd name="connsiteX6" fmla="*/ 223105 w 939446"/>
                  <a:gd name="connsiteY6" fmla="*/ 352737 h 394303"/>
                  <a:gd name="connsiteX7" fmla="*/ 105342 w 939446"/>
                  <a:gd name="connsiteY7" fmla="*/ 35699 h 394303"/>
                  <a:gd name="connsiteX0" fmla="*/ 105342 w 939446"/>
                  <a:gd name="connsiteY0" fmla="*/ 35699 h 394303"/>
                  <a:gd name="connsiteX1" fmla="*/ 198550 w 939446"/>
                  <a:gd name="connsiteY1" fmla="*/ 363484 h 394303"/>
                  <a:gd name="connsiteX2" fmla="*/ 711168 w 939446"/>
                  <a:gd name="connsiteY2" fmla="*/ 30975 h 394303"/>
                  <a:gd name="connsiteX3" fmla="*/ 632488 w 939446"/>
                  <a:gd name="connsiteY3" fmla="*/ 354352 h 394303"/>
                  <a:gd name="connsiteX4" fmla="*/ 764107 w 939446"/>
                  <a:gd name="connsiteY4" fmla="*/ 394303 h 394303"/>
                  <a:gd name="connsiteX5" fmla="*/ 669603 w 939446"/>
                  <a:gd name="connsiteY5" fmla="*/ 3263 h 394303"/>
                  <a:gd name="connsiteX6" fmla="*/ 223105 w 939446"/>
                  <a:gd name="connsiteY6" fmla="*/ 352737 h 394303"/>
                  <a:gd name="connsiteX7" fmla="*/ 105342 w 939446"/>
                  <a:gd name="connsiteY7" fmla="*/ 35699 h 394303"/>
                  <a:gd name="connsiteX0" fmla="*/ 105342 w 939446"/>
                  <a:gd name="connsiteY0" fmla="*/ 35699 h 394303"/>
                  <a:gd name="connsiteX1" fmla="*/ 170841 w 939446"/>
                  <a:gd name="connsiteY1" fmla="*/ 37902 h 394303"/>
                  <a:gd name="connsiteX2" fmla="*/ 198550 w 939446"/>
                  <a:gd name="connsiteY2" fmla="*/ 363484 h 394303"/>
                  <a:gd name="connsiteX3" fmla="*/ 711168 w 939446"/>
                  <a:gd name="connsiteY3" fmla="*/ 30975 h 394303"/>
                  <a:gd name="connsiteX4" fmla="*/ 632488 w 939446"/>
                  <a:gd name="connsiteY4" fmla="*/ 354352 h 394303"/>
                  <a:gd name="connsiteX5" fmla="*/ 764107 w 939446"/>
                  <a:gd name="connsiteY5" fmla="*/ 394303 h 394303"/>
                  <a:gd name="connsiteX6" fmla="*/ 669603 w 939446"/>
                  <a:gd name="connsiteY6" fmla="*/ 3263 h 394303"/>
                  <a:gd name="connsiteX7" fmla="*/ 223105 w 939446"/>
                  <a:gd name="connsiteY7" fmla="*/ 352737 h 394303"/>
                  <a:gd name="connsiteX8" fmla="*/ 105342 w 939446"/>
                  <a:gd name="connsiteY8" fmla="*/ 35699 h 394303"/>
                  <a:gd name="connsiteX0" fmla="*/ 105342 w 939446"/>
                  <a:gd name="connsiteY0" fmla="*/ 35699 h 394303"/>
                  <a:gd name="connsiteX1" fmla="*/ 170841 w 939446"/>
                  <a:gd name="connsiteY1" fmla="*/ 37902 h 394303"/>
                  <a:gd name="connsiteX2" fmla="*/ 198550 w 939446"/>
                  <a:gd name="connsiteY2" fmla="*/ 363484 h 394303"/>
                  <a:gd name="connsiteX3" fmla="*/ 711168 w 939446"/>
                  <a:gd name="connsiteY3" fmla="*/ 30975 h 394303"/>
                  <a:gd name="connsiteX4" fmla="*/ 632488 w 939446"/>
                  <a:gd name="connsiteY4" fmla="*/ 354352 h 394303"/>
                  <a:gd name="connsiteX5" fmla="*/ 764107 w 939446"/>
                  <a:gd name="connsiteY5" fmla="*/ 394303 h 394303"/>
                  <a:gd name="connsiteX6" fmla="*/ 669603 w 939446"/>
                  <a:gd name="connsiteY6" fmla="*/ 3263 h 394303"/>
                  <a:gd name="connsiteX7" fmla="*/ 223105 w 939446"/>
                  <a:gd name="connsiteY7" fmla="*/ 352737 h 394303"/>
                  <a:gd name="connsiteX8" fmla="*/ 105342 w 939446"/>
                  <a:gd name="connsiteY8" fmla="*/ 35699 h 394303"/>
                  <a:gd name="connsiteX0" fmla="*/ 105342 w 939446"/>
                  <a:gd name="connsiteY0" fmla="*/ 35699 h 394303"/>
                  <a:gd name="connsiteX1" fmla="*/ 170841 w 939446"/>
                  <a:gd name="connsiteY1" fmla="*/ 37902 h 394303"/>
                  <a:gd name="connsiteX2" fmla="*/ 198550 w 939446"/>
                  <a:gd name="connsiteY2" fmla="*/ 363484 h 394303"/>
                  <a:gd name="connsiteX3" fmla="*/ 711168 w 939446"/>
                  <a:gd name="connsiteY3" fmla="*/ 30975 h 394303"/>
                  <a:gd name="connsiteX4" fmla="*/ 632488 w 939446"/>
                  <a:gd name="connsiteY4" fmla="*/ 354352 h 394303"/>
                  <a:gd name="connsiteX5" fmla="*/ 764107 w 939446"/>
                  <a:gd name="connsiteY5" fmla="*/ 394303 h 394303"/>
                  <a:gd name="connsiteX6" fmla="*/ 669603 w 939446"/>
                  <a:gd name="connsiteY6" fmla="*/ 3263 h 394303"/>
                  <a:gd name="connsiteX7" fmla="*/ 223105 w 939446"/>
                  <a:gd name="connsiteY7" fmla="*/ 352737 h 394303"/>
                  <a:gd name="connsiteX8" fmla="*/ 105342 w 939446"/>
                  <a:gd name="connsiteY8" fmla="*/ 35699 h 394303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198550 w 930539"/>
                  <a:gd name="connsiteY2" fmla="*/ 363341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52594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18314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52594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18314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181232 w 930539"/>
                  <a:gd name="connsiteY2" fmla="*/ 352951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11595 w 936792"/>
                  <a:gd name="connsiteY0" fmla="*/ 35556 h 408015"/>
                  <a:gd name="connsiteX1" fmla="*/ 177094 w 936792"/>
                  <a:gd name="connsiteY1" fmla="*/ 37759 h 408015"/>
                  <a:gd name="connsiteX2" fmla="*/ 235976 w 936792"/>
                  <a:gd name="connsiteY2" fmla="*/ 370269 h 408015"/>
                  <a:gd name="connsiteX3" fmla="*/ 717421 w 936792"/>
                  <a:gd name="connsiteY3" fmla="*/ 30832 h 408015"/>
                  <a:gd name="connsiteX4" fmla="*/ 638741 w 936792"/>
                  <a:gd name="connsiteY4" fmla="*/ 354209 h 408015"/>
                  <a:gd name="connsiteX5" fmla="*/ 756506 w 936792"/>
                  <a:gd name="connsiteY5" fmla="*/ 408015 h 408015"/>
                  <a:gd name="connsiteX6" fmla="*/ 675856 w 936792"/>
                  <a:gd name="connsiteY6" fmla="*/ 3120 h 408015"/>
                  <a:gd name="connsiteX7" fmla="*/ 212040 w 936792"/>
                  <a:gd name="connsiteY7" fmla="*/ 373375 h 408015"/>
                  <a:gd name="connsiteX8" fmla="*/ 111595 w 936792"/>
                  <a:gd name="connsiteY8" fmla="*/ 35556 h 408015"/>
                  <a:gd name="connsiteX0" fmla="*/ 104452 w 929649"/>
                  <a:gd name="connsiteY0" fmla="*/ 35556 h 408015"/>
                  <a:gd name="connsiteX1" fmla="*/ 169951 w 929649"/>
                  <a:gd name="connsiteY1" fmla="*/ 37759 h 408015"/>
                  <a:gd name="connsiteX2" fmla="*/ 228833 w 929649"/>
                  <a:gd name="connsiteY2" fmla="*/ 370269 h 408015"/>
                  <a:gd name="connsiteX3" fmla="*/ 710278 w 929649"/>
                  <a:gd name="connsiteY3" fmla="*/ 30832 h 408015"/>
                  <a:gd name="connsiteX4" fmla="*/ 631598 w 929649"/>
                  <a:gd name="connsiteY4" fmla="*/ 354209 h 408015"/>
                  <a:gd name="connsiteX5" fmla="*/ 749363 w 929649"/>
                  <a:gd name="connsiteY5" fmla="*/ 408015 h 408015"/>
                  <a:gd name="connsiteX6" fmla="*/ 668713 w 929649"/>
                  <a:gd name="connsiteY6" fmla="*/ 3120 h 408015"/>
                  <a:gd name="connsiteX7" fmla="*/ 204897 w 929649"/>
                  <a:gd name="connsiteY7" fmla="*/ 373375 h 408015"/>
                  <a:gd name="connsiteX8" fmla="*/ 104452 w 929649"/>
                  <a:gd name="connsiteY8" fmla="*/ 35556 h 408015"/>
                  <a:gd name="connsiteX0" fmla="*/ 110549 w 935746"/>
                  <a:gd name="connsiteY0" fmla="*/ 35556 h 408015"/>
                  <a:gd name="connsiteX1" fmla="*/ 176048 w 935746"/>
                  <a:gd name="connsiteY1" fmla="*/ 37759 h 408015"/>
                  <a:gd name="connsiteX2" fmla="*/ 234930 w 935746"/>
                  <a:gd name="connsiteY2" fmla="*/ 370269 h 408015"/>
                  <a:gd name="connsiteX3" fmla="*/ 716375 w 935746"/>
                  <a:gd name="connsiteY3" fmla="*/ 3083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76048 w 935746"/>
                  <a:gd name="connsiteY1" fmla="*/ 37759 h 408015"/>
                  <a:gd name="connsiteX2" fmla="*/ 234930 w 935746"/>
                  <a:gd name="connsiteY2" fmla="*/ 370269 h 408015"/>
                  <a:gd name="connsiteX3" fmla="*/ 716375 w 935746"/>
                  <a:gd name="connsiteY3" fmla="*/ 3083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76048 w 935746"/>
                  <a:gd name="connsiteY1" fmla="*/ 37759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31020 w 935746"/>
                  <a:gd name="connsiteY1" fmla="*/ 79322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72992 w 912044"/>
                  <a:gd name="connsiteY0" fmla="*/ 35556 h 408015"/>
                  <a:gd name="connsiteX1" fmla="*/ 107318 w 912044"/>
                  <a:gd name="connsiteY1" fmla="*/ 79322 h 408015"/>
                  <a:gd name="connsiteX2" fmla="*/ 211228 w 912044"/>
                  <a:gd name="connsiteY2" fmla="*/ 370269 h 408015"/>
                  <a:gd name="connsiteX3" fmla="*/ 696137 w 912044"/>
                  <a:gd name="connsiteY3" fmla="*/ 3122 h 408015"/>
                  <a:gd name="connsiteX4" fmla="*/ 613993 w 912044"/>
                  <a:gd name="connsiteY4" fmla="*/ 354209 h 408015"/>
                  <a:gd name="connsiteX5" fmla="*/ 731758 w 912044"/>
                  <a:gd name="connsiteY5" fmla="*/ 408015 h 408015"/>
                  <a:gd name="connsiteX6" fmla="*/ 651108 w 912044"/>
                  <a:gd name="connsiteY6" fmla="*/ 3120 h 408015"/>
                  <a:gd name="connsiteX7" fmla="*/ 187292 w 912044"/>
                  <a:gd name="connsiteY7" fmla="*/ 373375 h 408015"/>
                  <a:gd name="connsiteX8" fmla="*/ 72992 w 912044"/>
                  <a:gd name="connsiteY8" fmla="*/ 35556 h 408015"/>
                  <a:gd name="connsiteX0" fmla="*/ 95861 w 934913"/>
                  <a:gd name="connsiteY0" fmla="*/ 35556 h 408015"/>
                  <a:gd name="connsiteX1" fmla="*/ 130187 w 934913"/>
                  <a:gd name="connsiteY1" fmla="*/ 79322 h 408015"/>
                  <a:gd name="connsiteX2" fmla="*/ 234097 w 934913"/>
                  <a:gd name="connsiteY2" fmla="*/ 370269 h 408015"/>
                  <a:gd name="connsiteX3" fmla="*/ 719006 w 934913"/>
                  <a:gd name="connsiteY3" fmla="*/ 3122 h 408015"/>
                  <a:gd name="connsiteX4" fmla="*/ 636862 w 934913"/>
                  <a:gd name="connsiteY4" fmla="*/ 354209 h 408015"/>
                  <a:gd name="connsiteX5" fmla="*/ 754627 w 934913"/>
                  <a:gd name="connsiteY5" fmla="*/ 408015 h 408015"/>
                  <a:gd name="connsiteX6" fmla="*/ 673977 w 934913"/>
                  <a:gd name="connsiteY6" fmla="*/ 3120 h 408015"/>
                  <a:gd name="connsiteX7" fmla="*/ 210161 w 934913"/>
                  <a:gd name="connsiteY7" fmla="*/ 373375 h 408015"/>
                  <a:gd name="connsiteX8" fmla="*/ 95861 w 934913"/>
                  <a:gd name="connsiteY8" fmla="*/ 35556 h 408015"/>
                  <a:gd name="connsiteX0" fmla="*/ 128786 w 967838"/>
                  <a:gd name="connsiteY0" fmla="*/ 35556 h 408015"/>
                  <a:gd name="connsiteX1" fmla="*/ 163112 w 967838"/>
                  <a:gd name="connsiteY1" fmla="*/ 79322 h 408015"/>
                  <a:gd name="connsiteX2" fmla="*/ 267022 w 967838"/>
                  <a:gd name="connsiteY2" fmla="*/ 370269 h 408015"/>
                  <a:gd name="connsiteX3" fmla="*/ 751931 w 967838"/>
                  <a:gd name="connsiteY3" fmla="*/ 3122 h 408015"/>
                  <a:gd name="connsiteX4" fmla="*/ 669787 w 967838"/>
                  <a:gd name="connsiteY4" fmla="*/ 354209 h 408015"/>
                  <a:gd name="connsiteX5" fmla="*/ 787552 w 967838"/>
                  <a:gd name="connsiteY5" fmla="*/ 408015 h 408015"/>
                  <a:gd name="connsiteX6" fmla="*/ 706902 w 967838"/>
                  <a:gd name="connsiteY6" fmla="*/ 3120 h 408015"/>
                  <a:gd name="connsiteX7" fmla="*/ 243086 w 967838"/>
                  <a:gd name="connsiteY7" fmla="*/ 373375 h 408015"/>
                  <a:gd name="connsiteX8" fmla="*/ 128786 w 967838"/>
                  <a:gd name="connsiteY8" fmla="*/ 35556 h 408015"/>
                  <a:gd name="connsiteX0" fmla="*/ 100245 w 939297"/>
                  <a:gd name="connsiteY0" fmla="*/ 35556 h 408015"/>
                  <a:gd name="connsiteX1" fmla="*/ 134571 w 939297"/>
                  <a:gd name="connsiteY1" fmla="*/ 79322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  <a:gd name="connsiteX0" fmla="*/ 100245 w 939297"/>
                  <a:gd name="connsiteY0" fmla="*/ 35556 h 408015"/>
                  <a:gd name="connsiteX1" fmla="*/ 106862 w 939297"/>
                  <a:gd name="connsiteY1" fmla="*/ 51613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  <a:gd name="connsiteX0" fmla="*/ 100245 w 939297"/>
                  <a:gd name="connsiteY0" fmla="*/ 35556 h 408015"/>
                  <a:gd name="connsiteX1" fmla="*/ 106862 w 939297"/>
                  <a:gd name="connsiteY1" fmla="*/ 51613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  <a:gd name="connsiteX0" fmla="*/ 100245 w 939297"/>
                  <a:gd name="connsiteY0" fmla="*/ 35556 h 408015"/>
                  <a:gd name="connsiteX1" fmla="*/ 106862 w 939297"/>
                  <a:gd name="connsiteY1" fmla="*/ 51613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297" h="408015">
                    <a:moveTo>
                      <a:pt x="100245" y="35556"/>
                    </a:moveTo>
                    <a:cubicBezTo>
                      <a:pt x="114625" y="43120"/>
                      <a:pt x="70545" y="31618"/>
                      <a:pt x="106862" y="51613"/>
                    </a:cubicBezTo>
                    <a:cubicBezTo>
                      <a:pt x="-33466" y="158199"/>
                      <a:pt x="88391" y="327552"/>
                      <a:pt x="238481" y="370269"/>
                    </a:cubicBezTo>
                    <a:cubicBezTo>
                      <a:pt x="557663" y="393728"/>
                      <a:pt x="507902" y="68144"/>
                      <a:pt x="723390" y="3122"/>
                    </a:cubicBezTo>
                    <a:cubicBezTo>
                      <a:pt x="925763" y="76277"/>
                      <a:pt x="764454" y="315691"/>
                      <a:pt x="641246" y="354209"/>
                    </a:cubicBezTo>
                    <a:lnTo>
                      <a:pt x="759011" y="408015"/>
                    </a:lnTo>
                    <a:cubicBezTo>
                      <a:pt x="1071565" y="249959"/>
                      <a:pt x="933843" y="-32788"/>
                      <a:pt x="678361" y="3120"/>
                    </a:cubicBezTo>
                    <a:cubicBezTo>
                      <a:pt x="352883" y="45721"/>
                      <a:pt x="452907" y="357578"/>
                      <a:pt x="214545" y="373375"/>
                    </a:cubicBezTo>
                    <a:cubicBezTo>
                      <a:pt x="-23817" y="389172"/>
                      <a:pt x="-66009" y="91589"/>
                      <a:pt x="100245" y="3555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0C0"/>
                  </a:gs>
                  <a:gs pos="9000">
                    <a:srgbClr val="29C7FF"/>
                  </a:gs>
                  <a:gs pos="51000">
                    <a:srgbClr val="33CAFF"/>
                  </a:gs>
                  <a:gs pos="32000">
                    <a:srgbClr val="0070C0"/>
                  </a:gs>
                  <a:gs pos="97000">
                    <a:srgbClr val="005EA4"/>
                  </a:gs>
                  <a:gs pos="89000">
                    <a:srgbClr val="0070C0"/>
                  </a:gs>
                </a:gsLst>
                <a:lin ang="0" scaled="1"/>
                <a:tileRect/>
              </a:gradFill>
              <a:ln w="6350" cap="flat" cmpd="sng" algn="ctr">
                <a:solidFill>
                  <a:srgbClr val="1C2638">
                    <a:lumMod val="75000"/>
                    <a:lumOff val="25000"/>
                    <a:alpha val="77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sp>
            <p:nvSpPr>
              <p:cNvPr id="152" name="Ovaal 151"/>
              <p:cNvSpPr/>
              <p:nvPr/>
            </p:nvSpPr>
            <p:spPr>
              <a:xfrm flipV="1">
                <a:off x="11012327" y="2951356"/>
                <a:ext cx="45720" cy="45720"/>
              </a:xfrm>
              <a:prstGeom prst="ellipse">
                <a:avLst/>
              </a:prstGeom>
              <a:solidFill>
                <a:srgbClr val="1D1D1B">
                  <a:lumMod val="50000"/>
                  <a:lumOff val="50000"/>
                  <a:alpha val="99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</p:grpSp>
        <p:grpSp>
          <p:nvGrpSpPr>
            <p:cNvPr id="126" name="Groep 125"/>
            <p:cNvGrpSpPr/>
            <p:nvPr/>
          </p:nvGrpSpPr>
          <p:grpSpPr>
            <a:xfrm>
              <a:off x="12491729" y="3471416"/>
              <a:ext cx="1114138" cy="297656"/>
              <a:chOff x="13560784" y="3471416"/>
              <a:chExt cx="1114138" cy="297656"/>
            </a:xfrm>
          </p:grpSpPr>
          <p:sp>
            <p:nvSpPr>
              <p:cNvPr id="144" name="Afgeronde rechthoek 143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46" name="Rechte verbindingslijn 145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Gelijkbenige driehoek 146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kstvak 33"/>
            <p:cNvSpPr txBox="1"/>
            <p:nvPr/>
          </p:nvSpPr>
          <p:spPr>
            <a:xfrm>
              <a:off x="12494588" y="4699050"/>
              <a:ext cx="2558692" cy="7219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Klik met de rechter muisknop op de miniatuurweergave van de dia en kies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‘Dia herstellen’</a:t>
              </a:r>
            </a:p>
          </p:txBody>
        </p:sp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05025" y="5421021"/>
              <a:ext cx="1992342" cy="10694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</p:pic>
        <p:sp>
          <p:nvSpPr>
            <p:cNvPr id="129" name="Tekstvak 128"/>
            <p:cNvSpPr txBox="1"/>
            <p:nvPr/>
          </p:nvSpPr>
          <p:spPr>
            <a:xfrm>
              <a:off x="12541452" y="5527701"/>
              <a:ext cx="1925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/>
                <a:t>Hier</a:t>
              </a:r>
              <a:r>
                <a:rPr lang="en-US" sz="1200" b="1" dirty="0"/>
                <a:t> </a:t>
              </a:r>
              <a:r>
                <a:rPr lang="en-US" sz="1200" b="1" dirty="0" err="1"/>
                <a:t>een</a:t>
              </a:r>
              <a:r>
                <a:rPr lang="en-US" sz="1200" b="1" dirty="0"/>
                <a:t> </a:t>
              </a:r>
              <a:r>
                <a:rPr lang="en-US" sz="1200" b="1" dirty="0" err="1"/>
                <a:t>printscreen</a:t>
              </a:r>
              <a:r>
                <a:rPr lang="en-US" sz="1200" b="1" dirty="0"/>
                <a:t> van de </a:t>
              </a:r>
              <a:r>
                <a:rPr lang="en-US" sz="1200" b="1" dirty="0" err="1"/>
                <a:t>miniatuur</a:t>
              </a:r>
              <a:r>
                <a:rPr lang="en-US" sz="1200" b="1" dirty="0"/>
                <a:t>- </a:t>
              </a:r>
              <a:r>
                <a:rPr lang="en-US" sz="1200" b="1" dirty="0" err="1"/>
                <a:t>titelslide</a:t>
              </a:r>
              <a:r>
                <a:rPr lang="en-US" sz="1200" b="1" dirty="0"/>
                <a:t> </a:t>
              </a:r>
              <a:r>
                <a:rPr lang="en-US" sz="1200" b="1" dirty="0" err="1"/>
                <a:t>plaatsen</a:t>
              </a:r>
              <a:endParaRPr lang="en-US" sz="1200" b="1" dirty="0"/>
            </a:p>
          </p:txBody>
        </p:sp>
        <p:sp>
          <p:nvSpPr>
            <p:cNvPr id="130" name="Rechthoek 129"/>
            <p:cNvSpPr/>
            <p:nvPr/>
          </p:nvSpPr>
          <p:spPr>
            <a:xfrm>
              <a:off x="13173515" y="6054427"/>
              <a:ext cx="1957909" cy="536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ep 130"/>
            <p:cNvGrpSpPr/>
            <p:nvPr/>
          </p:nvGrpSpPr>
          <p:grpSpPr>
            <a:xfrm>
              <a:off x="13169332" y="6054428"/>
              <a:ext cx="1969277" cy="542924"/>
              <a:chOff x="13164976" y="6054428"/>
              <a:chExt cx="1969277" cy="542924"/>
            </a:xfrm>
          </p:grpSpPr>
          <p:sp>
            <p:nvSpPr>
              <p:cNvPr id="134" name="Rechthoek 133"/>
              <p:cNvSpPr/>
              <p:nvPr/>
            </p:nvSpPr>
            <p:spPr>
              <a:xfrm>
                <a:off x="13164976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ep 134"/>
              <p:cNvGrpSpPr/>
              <p:nvPr/>
            </p:nvGrpSpPr>
            <p:grpSpPr>
              <a:xfrm>
                <a:off x="13214777" y="6112607"/>
                <a:ext cx="145227" cy="129517"/>
                <a:chOff x="12287399" y="5999447"/>
                <a:chExt cx="194830" cy="173755"/>
              </a:xfrm>
            </p:grpSpPr>
            <p:sp>
              <p:nvSpPr>
                <p:cNvPr id="138" name="Afgeronde rechthoek 137"/>
                <p:cNvSpPr/>
                <p:nvPr/>
              </p:nvSpPr>
              <p:spPr>
                <a:xfrm>
                  <a:off x="12287399" y="5999447"/>
                  <a:ext cx="194830" cy="173755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hthoek 138"/>
                <p:cNvSpPr/>
                <p:nvPr/>
              </p:nvSpPr>
              <p:spPr>
                <a:xfrm>
                  <a:off x="12309962" y="6064143"/>
                  <a:ext cx="67808" cy="888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hthoek 139"/>
                <p:cNvSpPr/>
                <p:nvPr/>
              </p:nvSpPr>
              <p:spPr>
                <a:xfrm>
                  <a:off x="12311695" y="6025633"/>
                  <a:ext cx="144676" cy="19389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hthoek 140"/>
                <p:cNvSpPr/>
                <p:nvPr/>
              </p:nvSpPr>
              <p:spPr>
                <a:xfrm>
                  <a:off x="12394634" y="6067091"/>
                  <a:ext cx="61356" cy="120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hthoek 141"/>
                <p:cNvSpPr/>
                <p:nvPr/>
              </p:nvSpPr>
              <p:spPr>
                <a:xfrm>
                  <a:off x="12398009" y="6099631"/>
                  <a:ext cx="41906" cy="132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hthoek 142"/>
                <p:cNvSpPr/>
                <p:nvPr/>
              </p:nvSpPr>
              <p:spPr>
                <a:xfrm>
                  <a:off x="12394634" y="6135009"/>
                  <a:ext cx="61356" cy="120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Rechthoek 135"/>
              <p:cNvSpPr/>
              <p:nvPr/>
            </p:nvSpPr>
            <p:spPr>
              <a:xfrm>
                <a:off x="13424745" y="6062530"/>
                <a:ext cx="64152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err="1"/>
                  <a:t>Indeling</a:t>
                </a:r>
                <a:endParaRPr lang="en-US" sz="1100" dirty="0"/>
              </a:p>
            </p:txBody>
          </p:sp>
          <p:sp>
            <p:nvSpPr>
              <p:cNvPr id="137" name="Gelijkbenige driehoek 136"/>
              <p:cNvSpPr/>
              <p:nvPr/>
            </p:nvSpPr>
            <p:spPr>
              <a:xfrm rot="5400000">
                <a:off x="1495238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Afgeronde rechthoek 131"/>
            <p:cNvSpPr/>
            <p:nvPr/>
          </p:nvSpPr>
          <p:spPr>
            <a:xfrm>
              <a:off x="13173515" y="6322741"/>
              <a:ext cx="1957910" cy="268314"/>
            </a:xfrm>
            <a:prstGeom prst="roundRect">
              <a:avLst/>
            </a:prstGeom>
            <a:gradFill>
              <a:gsLst>
                <a:gs pos="0">
                  <a:srgbClr val="FFF2BD"/>
                </a:gs>
                <a:gs pos="34000">
                  <a:srgbClr val="FFE98B"/>
                </a:gs>
                <a:gs pos="78000">
                  <a:srgbClr val="FFF5C9"/>
                </a:gs>
                <a:gs pos="59000">
                  <a:srgbClr val="FFE98B"/>
                </a:gs>
              </a:gsLst>
              <a:lin ang="5400000" scaled="0"/>
            </a:gradFill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rtlCol="0" anchor="ctr"/>
            <a:lstStyle/>
            <a:p>
              <a:r>
                <a:rPr lang="en-US" sz="1200" dirty="0" err="1">
                  <a:solidFill>
                    <a:schemeClr val="tx1"/>
                  </a:solidFill>
                </a:rPr>
                <a:t>Dia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herstellen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13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0174" y="6446814"/>
              <a:ext cx="178436" cy="288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8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  <p:sp>
        <p:nvSpPr>
          <p:cNvPr id="113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DA60AB62-EDB4-4027-A18D-1F14EB003737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5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16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62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63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799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384599" y="287997"/>
            <a:ext cx="11422799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1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66B38914-DF79-4B78-8A68-E615A0363A9D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2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3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9201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384599" y="287997"/>
            <a:ext cx="11422799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1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66B38914-DF79-4B78-8A68-E615A0363A9D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2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3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2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49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Leeg</a:t>
            </a:r>
          </a:p>
        </p:txBody>
      </p:sp>
      <p:grpSp>
        <p:nvGrpSpPr>
          <p:cNvPr id="12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3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22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52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2192001" cy="6865938"/>
          </a:xfrm>
          <a:solidFill>
            <a:schemeClr val="bg1">
              <a:lumMod val="85000"/>
            </a:schemeClr>
          </a:solidFill>
        </p:spPr>
        <p:txBody>
          <a:bodyPr lIns="644400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1025" y="7278833"/>
            <a:ext cx="978776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85A6C-872D-4566-A135-F2EAB0C7E731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666599" y="7278833"/>
            <a:ext cx="5140801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|  </a:t>
            </a:r>
            <a:r>
              <a:rPr lang="en-US" dirty="0" err="1"/>
              <a:t>Zuyd</a:t>
            </a:r>
            <a:r>
              <a:rPr lang="en-US" dirty="0"/>
              <a:t> Template-set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84600" y="7278833"/>
            <a:ext cx="306425" cy="2959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Afsluiting</a:t>
            </a:r>
          </a:p>
        </p:txBody>
      </p:sp>
      <p:sp>
        <p:nvSpPr>
          <p:cNvPr id="11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669808" y="1573198"/>
            <a:ext cx="3711603" cy="3711598"/>
          </a:xfrm>
          <a:solidFill>
            <a:schemeClr val="accent1"/>
          </a:solidFill>
        </p:spPr>
        <p:txBody>
          <a:bodyPr vert="horz" lIns="144000" tIns="108000" rIns="144000" bIns="108000" rtlCol="0" anchor="t">
            <a:noAutofit/>
          </a:bodyPr>
          <a:lstStyle>
            <a:lvl1pPr marL="0" indent="0">
              <a:buNone/>
              <a:defRPr lang="en-US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nl-NL" dirty="0"/>
              <a:t>Bedankt voor uw aandacht</a:t>
            </a:r>
            <a:endParaRPr lang="en-US" dirty="0"/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0975800" y="5684402"/>
            <a:ext cx="687600" cy="741600"/>
          </a:xfrm>
          <a:blipFill>
            <a:blip r:embed="rId2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600" baseline="0"/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/>
              <a:t>S.V.P. niet verwijderen of aanpassen</a:t>
            </a:r>
            <a:endParaRPr lang="en-US" dirty="0"/>
          </a:p>
        </p:txBody>
      </p:sp>
      <p:grpSp>
        <p:nvGrpSpPr>
          <p:cNvPr id="78" name="Groep 77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79" name="Rechthoek 78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80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1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16" name="Ovaal 115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17" name="Ovaal 116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18" name="Rechte verbindingslijn 117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19" name="Rechte verbindingslijn 118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20" name="Rechte verbindingslijn 119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121" name="Icoontje afbeeldi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122" name="Rechte verbindingslijn 121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23" name="Groep 122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43" name="Afgeronde rechthoek 142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45" name="Rechte verbindingslijn 144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6" name="Gelijkbenige driehoek 145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4" name="Groep 123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125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2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27" name="Tekstvak 126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128" name="Rechthoek 127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9" name="Groep 128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33" name="Rechthoek 132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4" name="Groep 133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37" name="Afgeronde rechthoek 136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Rechthoek 137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Rechthoek 138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Rechthoek 139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Rechthoek 140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Rechthoek 141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35" name="Rechthoek 134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36" name="Gelijkbenige driehoek 135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Afgeronde rechthoek 129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31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32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2289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Beeld 50% - teks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2700955" y="272696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/>
              <a:t>Klik </a:t>
            </a:r>
            <a:r>
              <a:rPr lang="nl-NL" dirty="0"/>
              <a:t>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0149" y="287997"/>
            <a:ext cx="1800000" cy="1800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	m de stijl te bewerken</a:t>
            </a:r>
            <a:endParaRPr lang="en-US"/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1800000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24B6D40C-9867-426F-9141-6FCA45A82A1B}" type="datetime3">
              <a:rPr lang="en-US" smtClean="0"/>
              <a:t>3 December 2019</a:t>
            </a:fld>
            <a:endParaRPr lang="en-US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|  Zuyd Template-set</a:t>
            </a:r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9BC3A231-D841-4DBF-8AFF-21EDEAC34194}" type="slidenum">
              <a:rPr lang="en-US" smtClean="0"/>
              <a:t>‹nr.›</a:t>
            </a:fld>
            <a:endParaRPr lang="en-US"/>
          </a:p>
        </p:txBody>
      </p:sp>
      <p:grpSp>
        <p:nvGrpSpPr>
          <p:cNvPr id="87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88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" name="Tijdelijke aanduiding voor afbeelding 8"/>
          <p:cNvSpPr>
            <a:spLocks noGrp="1"/>
          </p:cNvSpPr>
          <p:nvPr>
            <p:ph type="pic" sz="quarter" idx="15" hasCustomPrompt="1"/>
          </p:nvPr>
        </p:nvSpPr>
        <p:spPr>
          <a:xfrm>
            <a:off x="5149471" y="287997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28" name="Tijdelijke aanduiding voor afbeelding 8"/>
          <p:cNvSpPr>
            <a:spLocks noGrp="1"/>
          </p:cNvSpPr>
          <p:nvPr>
            <p:ph type="pic" sz="quarter" idx="16" hasCustomPrompt="1"/>
          </p:nvPr>
        </p:nvSpPr>
        <p:spPr>
          <a:xfrm>
            <a:off x="7597987" y="287997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29" name="Tijdelijke aanduiding voor afbeelding 8"/>
          <p:cNvSpPr>
            <a:spLocks noGrp="1"/>
          </p:cNvSpPr>
          <p:nvPr>
            <p:ph type="pic" sz="quarter" idx="17" hasCustomPrompt="1"/>
          </p:nvPr>
        </p:nvSpPr>
        <p:spPr>
          <a:xfrm>
            <a:off x="2700955" y="2521346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30" name="Tijdelijke aanduiding voor afbeelding 8"/>
          <p:cNvSpPr>
            <a:spLocks noGrp="1"/>
          </p:cNvSpPr>
          <p:nvPr>
            <p:ph type="pic" sz="quarter" idx="18" hasCustomPrompt="1"/>
          </p:nvPr>
        </p:nvSpPr>
        <p:spPr>
          <a:xfrm>
            <a:off x="7597987" y="2521346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31" name="Tijdelijke aanduiding voor afbeelding 8"/>
          <p:cNvSpPr>
            <a:spLocks noGrp="1"/>
          </p:cNvSpPr>
          <p:nvPr>
            <p:ph type="pic" sz="quarter" idx="19" hasCustomPrompt="1"/>
          </p:nvPr>
        </p:nvSpPr>
        <p:spPr>
          <a:xfrm>
            <a:off x="10046504" y="2521346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34" name="Tijdelijke aanduiding voor afbeelding 8"/>
          <p:cNvSpPr>
            <a:spLocks noGrp="1"/>
          </p:cNvSpPr>
          <p:nvPr>
            <p:ph type="pic" sz="quarter" idx="21" hasCustomPrompt="1"/>
          </p:nvPr>
        </p:nvSpPr>
        <p:spPr>
          <a:xfrm>
            <a:off x="10046504" y="287997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/>
              <a:t>Klik </a:t>
            </a:r>
            <a:r>
              <a:rPr lang="nl-NL" dirty="0"/>
              <a:t>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35" name="Tijdelijke aanduiding voor afbeelding 8"/>
          <p:cNvSpPr>
            <a:spLocks noGrp="1"/>
          </p:cNvSpPr>
          <p:nvPr>
            <p:ph type="pic" sz="quarter" idx="22" hasCustomPrompt="1"/>
          </p:nvPr>
        </p:nvSpPr>
        <p:spPr>
          <a:xfrm>
            <a:off x="380149" y="2521346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/>
              <a:t>Klik </a:t>
            </a:r>
            <a:r>
              <a:rPr lang="nl-NL" dirty="0"/>
              <a:t>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136" name="Tijdelijke aanduiding voor afbeelding 8"/>
          <p:cNvSpPr>
            <a:spLocks noGrp="1"/>
          </p:cNvSpPr>
          <p:nvPr>
            <p:ph type="pic" sz="quarter" idx="23" hasCustomPrompt="1"/>
          </p:nvPr>
        </p:nvSpPr>
        <p:spPr>
          <a:xfrm>
            <a:off x="5149471" y="2521346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/>
              <a:t>Klik </a:t>
            </a:r>
            <a:r>
              <a:rPr lang="nl-NL" dirty="0"/>
              <a:t>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54" name="Tijdelijke aanduiding voor afbeelding 8"/>
          <p:cNvSpPr>
            <a:spLocks noGrp="1"/>
          </p:cNvSpPr>
          <p:nvPr>
            <p:ph type="pic" sz="quarter" idx="24" hasCustomPrompt="1"/>
          </p:nvPr>
        </p:nvSpPr>
        <p:spPr>
          <a:xfrm>
            <a:off x="380149" y="4769997"/>
            <a:ext cx="1800000" cy="1800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hthoek 57"/>
          <p:cNvSpPr/>
          <p:nvPr/>
        </p:nvSpPr>
        <p:spPr>
          <a:xfrm>
            <a:off x="2954995" y="287997"/>
            <a:ext cx="885240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</a:t>
            </a:r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954998" y="287994"/>
            <a:ext cx="8852400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4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4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7CBBA47B-D8F6-4E25-9A9A-4D3F7C5DF974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5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5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56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57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2000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o 16:9 -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media 7"/>
          <p:cNvSpPr>
            <a:spLocks noGrp="1"/>
          </p:cNvSpPr>
          <p:nvPr>
            <p:ph type="media" sz="quarter" idx="16" hasCustomPrompt="1"/>
          </p:nvPr>
        </p:nvSpPr>
        <p:spPr>
          <a:xfrm>
            <a:off x="-16468" y="-27311"/>
            <a:ext cx="12208468" cy="6885311"/>
          </a:xfrm>
          <a:solidFill>
            <a:schemeClr val="bg1">
              <a:lumMod val="85000"/>
            </a:schemeClr>
          </a:solidFill>
        </p:spPr>
        <p:txBody>
          <a:bodyPr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aseline="0"/>
            </a:lvl1pPr>
          </a:lstStyle>
          <a:p>
            <a:r>
              <a:rPr lang="nl-NL" dirty="0"/>
              <a:t>Klik op het pictogram om</a:t>
            </a:r>
            <a:br>
              <a:rPr lang="nl-NL" dirty="0"/>
            </a:br>
            <a:r>
              <a:rPr lang="nl-NL" dirty="0"/>
              <a:t>een video in te voegen</a:t>
            </a:r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Video 16:9 - 100%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80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81" name="Rechte verbindingslijn 80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echte verbindingslijn 81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echte verbindingslijn 82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chte verbindingslijn 83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hthoek 84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Rechthoek 85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87" name="Rechte verbindingslijn 86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chte verbindingslijn 87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chte verbindingslijn 88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echte verbindingslijn 89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Rechte verbindingslijn 90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Rechte verbindingslijn 91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Rechte verbindingslijn 92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Rechte verbindingslijn 93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hthoek 94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Rechthoek 95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Rechte verbindingslijn 97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echte verbindingslijn 98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echte verbindingslijn 99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Rechte verbindingslijn 100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echte verbindingslijn 101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Rechte verbindingslijn 102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Rechte verbindingslijn 104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chte verbindingslijn 105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echte verbindingslijn 106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Rechte verbindingslijn 107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chte verbindingslijn 108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chte verbindingslijn 109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Rechte verbindingslijn 110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chte verbindingslijn 111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Instructie video"/>
          <p:cNvGrpSpPr/>
          <p:nvPr/>
        </p:nvGrpSpPr>
        <p:grpSpPr>
          <a:xfrm>
            <a:off x="-2973167" y="-100346"/>
            <a:ext cx="2829166" cy="6957092"/>
            <a:chOff x="12309443" y="-100346"/>
            <a:chExt cx="2829166" cy="6957092"/>
          </a:xfrm>
        </p:grpSpPr>
        <p:sp>
          <p:nvSpPr>
            <p:cNvPr id="115" name="Rechthoek 114"/>
            <p:cNvSpPr/>
            <p:nvPr/>
          </p:nvSpPr>
          <p:spPr>
            <a:xfrm>
              <a:off x="12309443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VIdeo</a:t>
              </a: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INVOEGEN</a:t>
              </a:r>
            </a:p>
          </p:txBody>
        </p:sp>
        <p:sp>
          <p:nvSpPr>
            <p:cNvPr id="116" name="Tekstvak 33"/>
            <p:cNvSpPr txBox="1"/>
            <p:nvPr/>
          </p:nvSpPr>
          <p:spPr>
            <a:xfrm>
              <a:off x="12496328" y="888538"/>
              <a:ext cx="255695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video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17" name="Tekstvak 33"/>
            <p:cNvSpPr txBox="1"/>
            <p:nvPr/>
          </p:nvSpPr>
          <p:spPr>
            <a:xfrm>
              <a:off x="12496666" y="2792939"/>
              <a:ext cx="2556613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video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18" name="Ovaal 117"/>
            <p:cNvSpPr/>
            <p:nvPr/>
          </p:nvSpPr>
          <p:spPr>
            <a:xfrm>
              <a:off x="1249829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19" name="Ovaal 118"/>
            <p:cNvSpPr/>
            <p:nvPr/>
          </p:nvSpPr>
          <p:spPr>
            <a:xfrm>
              <a:off x="1249829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20" name="Rechte verbindingslijn 119"/>
            <p:cNvCxnSpPr/>
            <p:nvPr/>
          </p:nvCxnSpPr>
          <p:spPr>
            <a:xfrm>
              <a:off x="12485780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21" name="Rechte verbindingslijn 120"/>
            <p:cNvCxnSpPr/>
            <p:nvPr/>
          </p:nvCxnSpPr>
          <p:spPr>
            <a:xfrm>
              <a:off x="12485441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22" name="Rechte verbindingslijn 121"/>
            <p:cNvCxnSpPr/>
            <p:nvPr/>
          </p:nvCxnSpPr>
          <p:spPr>
            <a:xfrm>
              <a:off x="12485780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sp>
          <p:nvSpPr>
            <p:cNvPr id="123" name="Ovaal 122"/>
            <p:cNvSpPr/>
            <p:nvPr/>
          </p:nvSpPr>
          <p:spPr>
            <a:xfrm>
              <a:off x="12498295" y="418275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3</a:t>
              </a:r>
              <a:endPara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cxnSp>
          <p:nvCxnSpPr>
            <p:cNvPr id="124" name="Rechte verbindingslijn 123"/>
            <p:cNvCxnSpPr/>
            <p:nvPr/>
          </p:nvCxnSpPr>
          <p:spPr>
            <a:xfrm>
              <a:off x="12485780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25" name="Video icoon"/>
            <p:cNvGrpSpPr/>
            <p:nvPr/>
          </p:nvGrpSpPr>
          <p:grpSpPr>
            <a:xfrm>
              <a:off x="12498674" y="1474362"/>
              <a:ext cx="510875" cy="521956"/>
              <a:chOff x="10510560" y="2589326"/>
              <a:chExt cx="939297" cy="959670"/>
            </a:xfrm>
          </p:grpSpPr>
          <p:sp>
            <p:nvSpPr>
              <p:cNvPr id="148" name="Ovaal 147"/>
              <p:cNvSpPr/>
              <p:nvPr/>
            </p:nvSpPr>
            <p:spPr>
              <a:xfrm>
                <a:off x="10565049" y="2589326"/>
                <a:ext cx="769780" cy="769780"/>
              </a:xfrm>
              <a:prstGeom prst="ellipse">
                <a:avLst/>
              </a:prstGeom>
              <a:gradFill flip="none" rotWithShape="1">
                <a:gsLst>
                  <a:gs pos="53000">
                    <a:srgbClr val="1D1D1B">
                      <a:lumMod val="25000"/>
                      <a:lumOff val="75000"/>
                    </a:srgbClr>
                  </a:gs>
                  <a:gs pos="100000">
                    <a:srgbClr val="1D1D1B">
                      <a:lumMod val="50000"/>
                      <a:lumOff val="50000"/>
                    </a:srgbClr>
                  </a:gs>
                </a:gsLst>
                <a:lin ang="8100000" scaled="1"/>
                <a:tileRect/>
              </a:gra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sp>
            <p:nvSpPr>
              <p:cNvPr id="149" name="Ovaal 148"/>
              <p:cNvSpPr/>
              <p:nvPr/>
            </p:nvSpPr>
            <p:spPr>
              <a:xfrm>
                <a:off x="10646722" y="2589326"/>
                <a:ext cx="769780" cy="769780"/>
              </a:xfrm>
              <a:prstGeom prst="ellipse">
                <a:avLst/>
              </a:prstGeom>
              <a:gradFill>
                <a:gsLst>
                  <a:gs pos="0">
                    <a:srgbClr val="1D1D1B">
                      <a:lumMod val="10000"/>
                      <a:lumOff val="90000"/>
                    </a:srgbClr>
                  </a:gs>
                  <a:gs pos="100000">
                    <a:srgbClr val="1D1D1B">
                      <a:lumMod val="25000"/>
                      <a:lumOff val="75000"/>
                    </a:srgbClr>
                  </a:gs>
                </a:gsLst>
                <a:lin ang="8100000" scaled="1"/>
              </a:gradFill>
              <a:ln w="1905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grpSp>
            <p:nvGrpSpPr>
              <p:cNvPr id="150" name="Groep 149"/>
              <p:cNvGrpSpPr/>
              <p:nvPr/>
            </p:nvGrpSpPr>
            <p:grpSpPr>
              <a:xfrm>
                <a:off x="10704223" y="2644466"/>
                <a:ext cx="655000" cy="631020"/>
                <a:chOff x="10707687" y="2647930"/>
                <a:chExt cx="655000" cy="631020"/>
              </a:xfrm>
            </p:grpSpPr>
            <p:sp>
              <p:nvSpPr>
                <p:cNvPr id="153" name="Ovaal 152"/>
                <p:cNvSpPr/>
                <p:nvPr/>
              </p:nvSpPr>
              <p:spPr>
                <a:xfrm>
                  <a:off x="10923711" y="2647930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Ovaal 153"/>
                <p:cNvSpPr/>
                <p:nvPr/>
              </p:nvSpPr>
              <p:spPr>
                <a:xfrm>
                  <a:off x="10707687" y="2800330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Ovaal 154"/>
                <p:cNvSpPr/>
                <p:nvPr/>
              </p:nvSpPr>
              <p:spPr>
                <a:xfrm>
                  <a:off x="11146663" y="2800330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Ovaal 155"/>
                <p:cNvSpPr/>
                <p:nvPr/>
              </p:nvSpPr>
              <p:spPr>
                <a:xfrm>
                  <a:off x="10793802" y="3062926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Ovaal 156"/>
                <p:cNvSpPr/>
                <p:nvPr/>
              </p:nvSpPr>
              <p:spPr>
                <a:xfrm>
                  <a:off x="11067727" y="3062926"/>
                  <a:ext cx="216024" cy="216024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rgbClr val="1D1D1B">
                        <a:lumMod val="25000"/>
                        <a:lumOff val="75000"/>
                      </a:srgbClr>
                    </a:gs>
                    <a:gs pos="100000">
                      <a:srgbClr val="1D1D1B">
                        <a:lumMod val="90000"/>
                        <a:lumOff val="10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Ovaal 157"/>
                <p:cNvSpPr/>
                <p:nvPr/>
              </p:nvSpPr>
              <p:spPr>
                <a:xfrm>
                  <a:off x="10953403" y="2892430"/>
                  <a:ext cx="170496" cy="170496"/>
                </a:xfrm>
                <a:prstGeom prst="ellipse">
                  <a:avLst/>
                </a:prstGeom>
                <a:gradFill>
                  <a:gsLst>
                    <a:gs pos="0">
                      <a:srgbClr val="1D1D1B">
                        <a:lumMod val="10000"/>
                        <a:lumOff val="90000"/>
                      </a:srgbClr>
                    </a:gs>
                    <a:gs pos="100000">
                      <a:srgbClr val="1D1D1B">
                        <a:lumMod val="25000"/>
                        <a:lumOff val="75000"/>
                      </a:srgbClr>
                    </a:gs>
                  </a:gsLst>
                  <a:path path="circle">
                    <a:fillToRect l="100000" t="100000"/>
                  </a:path>
                </a:gradFill>
                <a:ln w="25400" cap="flat" cmpd="sng" algn="ctr">
                  <a:solidFill>
                    <a:srgbClr val="FFFFFF">
                      <a:lumMod val="65000"/>
                      <a:alpha val="38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 Ligh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51" name="Rechthoek 10"/>
              <p:cNvSpPr/>
              <p:nvPr/>
            </p:nvSpPr>
            <p:spPr>
              <a:xfrm>
                <a:off x="10510560" y="3140981"/>
                <a:ext cx="939297" cy="408015"/>
              </a:xfrm>
              <a:custGeom>
                <a:avLst/>
                <a:gdLst>
                  <a:gd name="connsiteX0" fmla="*/ 0 w 1129820"/>
                  <a:gd name="connsiteY0" fmla="*/ 0 h 386313"/>
                  <a:gd name="connsiteX1" fmla="*/ 1129820 w 1129820"/>
                  <a:gd name="connsiteY1" fmla="*/ 0 h 386313"/>
                  <a:gd name="connsiteX2" fmla="*/ 1129820 w 1129820"/>
                  <a:gd name="connsiteY2" fmla="*/ 386313 h 386313"/>
                  <a:gd name="connsiteX3" fmla="*/ 0 w 1129820"/>
                  <a:gd name="connsiteY3" fmla="*/ 386313 h 386313"/>
                  <a:gd name="connsiteX4" fmla="*/ 0 w 1129820"/>
                  <a:gd name="connsiteY4" fmla="*/ 0 h 386313"/>
                  <a:gd name="connsiteX0" fmla="*/ 145473 w 1129820"/>
                  <a:gd name="connsiteY0" fmla="*/ 0 h 427876"/>
                  <a:gd name="connsiteX1" fmla="*/ 1129820 w 1129820"/>
                  <a:gd name="connsiteY1" fmla="*/ 41563 h 427876"/>
                  <a:gd name="connsiteX2" fmla="*/ 1129820 w 1129820"/>
                  <a:gd name="connsiteY2" fmla="*/ 427876 h 427876"/>
                  <a:gd name="connsiteX3" fmla="*/ 0 w 1129820"/>
                  <a:gd name="connsiteY3" fmla="*/ 427876 h 427876"/>
                  <a:gd name="connsiteX4" fmla="*/ 145473 w 1129820"/>
                  <a:gd name="connsiteY4" fmla="*/ 0 h 427876"/>
                  <a:gd name="connsiteX0" fmla="*/ 145473 w 1129820"/>
                  <a:gd name="connsiteY0" fmla="*/ 0 h 427876"/>
                  <a:gd name="connsiteX1" fmla="*/ 1129820 w 1129820"/>
                  <a:gd name="connsiteY1" fmla="*/ 41563 h 427876"/>
                  <a:gd name="connsiteX2" fmla="*/ 1129820 w 1129820"/>
                  <a:gd name="connsiteY2" fmla="*/ 427876 h 427876"/>
                  <a:gd name="connsiteX3" fmla="*/ 0 w 1129820"/>
                  <a:gd name="connsiteY3" fmla="*/ 427876 h 427876"/>
                  <a:gd name="connsiteX4" fmla="*/ 145473 w 1129820"/>
                  <a:gd name="connsiteY4" fmla="*/ 0 h 427876"/>
                  <a:gd name="connsiteX0" fmla="*/ 33864 w 1018211"/>
                  <a:gd name="connsiteY0" fmla="*/ 0 h 427876"/>
                  <a:gd name="connsiteX1" fmla="*/ 1018211 w 1018211"/>
                  <a:gd name="connsiteY1" fmla="*/ 41563 h 427876"/>
                  <a:gd name="connsiteX2" fmla="*/ 1018211 w 1018211"/>
                  <a:gd name="connsiteY2" fmla="*/ 427876 h 427876"/>
                  <a:gd name="connsiteX3" fmla="*/ 151628 w 1018211"/>
                  <a:gd name="connsiteY3" fmla="*/ 310112 h 427876"/>
                  <a:gd name="connsiteX4" fmla="*/ 33864 w 1018211"/>
                  <a:gd name="connsiteY4" fmla="*/ 0 h 427876"/>
                  <a:gd name="connsiteX0" fmla="*/ 100890 w 1085237"/>
                  <a:gd name="connsiteY0" fmla="*/ 0 h 427876"/>
                  <a:gd name="connsiteX1" fmla="*/ 1085237 w 1085237"/>
                  <a:gd name="connsiteY1" fmla="*/ 41563 h 427876"/>
                  <a:gd name="connsiteX2" fmla="*/ 1085237 w 1085237"/>
                  <a:gd name="connsiteY2" fmla="*/ 427876 h 427876"/>
                  <a:gd name="connsiteX3" fmla="*/ 218654 w 1085237"/>
                  <a:gd name="connsiteY3" fmla="*/ 310112 h 427876"/>
                  <a:gd name="connsiteX4" fmla="*/ 100890 w 1085237"/>
                  <a:gd name="connsiteY4" fmla="*/ 0 h 427876"/>
                  <a:gd name="connsiteX0" fmla="*/ 103919 w 1081338"/>
                  <a:gd name="connsiteY0" fmla="*/ 0 h 448658"/>
                  <a:gd name="connsiteX1" fmla="*/ 1081338 w 1081338"/>
                  <a:gd name="connsiteY1" fmla="*/ 62345 h 448658"/>
                  <a:gd name="connsiteX2" fmla="*/ 1081338 w 1081338"/>
                  <a:gd name="connsiteY2" fmla="*/ 448658 h 448658"/>
                  <a:gd name="connsiteX3" fmla="*/ 214755 w 1081338"/>
                  <a:gd name="connsiteY3" fmla="*/ 330894 h 448658"/>
                  <a:gd name="connsiteX4" fmla="*/ 103919 w 1081338"/>
                  <a:gd name="connsiteY4" fmla="*/ 0 h 448658"/>
                  <a:gd name="connsiteX0" fmla="*/ 123695 w 1101114"/>
                  <a:gd name="connsiteY0" fmla="*/ 0 h 448658"/>
                  <a:gd name="connsiteX1" fmla="*/ 1101114 w 1101114"/>
                  <a:gd name="connsiteY1" fmla="*/ 62345 h 448658"/>
                  <a:gd name="connsiteX2" fmla="*/ 1101114 w 1101114"/>
                  <a:gd name="connsiteY2" fmla="*/ 448658 h 448658"/>
                  <a:gd name="connsiteX3" fmla="*/ 234531 w 1101114"/>
                  <a:gd name="connsiteY3" fmla="*/ 330894 h 448658"/>
                  <a:gd name="connsiteX4" fmla="*/ 123695 w 1101114"/>
                  <a:gd name="connsiteY4" fmla="*/ 0 h 448658"/>
                  <a:gd name="connsiteX0" fmla="*/ 123695 w 1101114"/>
                  <a:gd name="connsiteY0" fmla="*/ 0 h 448658"/>
                  <a:gd name="connsiteX1" fmla="*/ 1101114 w 1101114"/>
                  <a:gd name="connsiteY1" fmla="*/ 62345 h 448658"/>
                  <a:gd name="connsiteX2" fmla="*/ 1101114 w 1101114"/>
                  <a:gd name="connsiteY2" fmla="*/ 448658 h 448658"/>
                  <a:gd name="connsiteX3" fmla="*/ 403939 w 1101114"/>
                  <a:gd name="connsiteY3" fmla="*/ 175382 h 448658"/>
                  <a:gd name="connsiteX4" fmla="*/ 234531 w 1101114"/>
                  <a:gd name="connsiteY4" fmla="*/ 330894 h 448658"/>
                  <a:gd name="connsiteX5" fmla="*/ 123695 w 1101114"/>
                  <a:gd name="connsiteY5" fmla="*/ 0 h 448658"/>
                  <a:gd name="connsiteX0" fmla="*/ 123695 w 1101114"/>
                  <a:gd name="connsiteY0" fmla="*/ 4727 h 453385"/>
                  <a:gd name="connsiteX1" fmla="*/ 1101114 w 1101114"/>
                  <a:gd name="connsiteY1" fmla="*/ 67072 h 453385"/>
                  <a:gd name="connsiteX2" fmla="*/ 1101114 w 1101114"/>
                  <a:gd name="connsiteY2" fmla="*/ 453385 h 453385"/>
                  <a:gd name="connsiteX3" fmla="*/ 577120 w 1101114"/>
                  <a:gd name="connsiteY3" fmla="*/ 0 h 453385"/>
                  <a:gd name="connsiteX4" fmla="*/ 234531 w 1101114"/>
                  <a:gd name="connsiteY4" fmla="*/ 335621 h 453385"/>
                  <a:gd name="connsiteX5" fmla="*/ 123695 w 1101114"/>
                  <a:gd name="connsiteY5" fmla="*/ 4727 h 453385"/>
                  <a:gd name="connsiteX0" fmla="*/ 123695 w 1101114"/>
                  <a:gd name="connsiteY0" fmla="*/ 4727 h 453385"/>
                  <a:gd name="connsiteX1" fmla="*/ 1101114 w 1101114"/>
                  <a:gd name="connsiteY1" fmla="*/ 67072 h 453385"/>
                  <a:gd name="connsiteX2" fmla="*/ 1101114 w 1101114"/>
                  <a:gd name="connsiteY2" fmla="*/ 453385 h 453385"/>
                  <a:gd name="connsiteX3" fmla="*/ 577120 w 1101114"/>
                  <a:gd name="connsiteY3" fmla="*/ 0 h 453385"/>
                  <a:gd name="connsiteX4" fmla="*/ 234531 w 1101114"/>
                  <a:gd name="connsiteY4" fmla="*/ 335621 h 453385"/>
                  <a:gd name="connsiteX5" fmla="*/ 123695 w 1101114"/>
                  <a:gd name="connsiteY5" fmla="*/ 4727 h 453385"/>
                  <a:gd name="connsiteX0" fmla="*/ 123695 w 1101114"/>
                  <a:gd name="connsiteY0" fmla="*/ 11654 h 460312"/>
                  <a:gd name="connsiteX1" fmla="*/ 1101114 w 1101114"/>
                  <a:gd name="connsiteY1" fmla="*/ 73999 h 460312"/>
                  <a:gd name="connsiteX2" fmla="*/ 1101114 w 1101114"/>
                  <a:gd name="connsiteY2" fmla="*/ 460312 h 460312"/>
                  <a:gd name="connsiteX3" fmla="*/ 604829 w 1101114"/>
                  <a:gd name="connsiteY3" fmla="*/ 0 h 460312"/>
                  <a:gd name="connsiteX4" fmla="*/ 234531 w 1101114"/>
                  <a:gd name="connsiteY4" fmla="*/ 342548 h 460312"/>
                  <a:gd name="connsiteX5" fmla="*/ 123695 w 1101114"/>
                  <a:gd name="connsiteY5" fmla="*/ 11654 h 460312"/>
                  <a:gd name="connsiteX0" fmla="*/ 123695 w 1101114"/>
                  <a:gd name="connsiteY0" fmla="*/ 11654 h 460312"/>
                  <a:gd name="connsiteX1" fmla="*/ 1101114 w 1101114"/>
                  <a:gd name="connsiteY1" fmla="*/ 73999 h 460312"/>
                  <a:gd name="connsiteX2" fmla="*/ 1101114 w 1101114"/>
                  <a:gd name="connsiteY2" fmla="*/ 460312 h 460312"/>
                  <a:gd name="connsiteX3" fmla="*/ 604829 w 1101114"/>
                  <a:gd name="connsiteY3" fmla="*/ 0 h 460312"/>
                  <a:gd name="connsiteX4" fmla="*/ 234531 w 1101114"/>
                  <a:gd name="connsiteY4" fmla="*/ 342548 h 460312"/>
                  <a:gd name="connsiteX5" fmla="*/ 123695 w 1101114"/>
                  <a:gd name="connsiteY5" fmla="*/ 11654 h 460312"/>
                  <a:gd name="connsiteX0" fmla="*/ 123695 w 1101114"/>
                  <a:gd name="connsiteY0" fmla="*/ 11654 h 460312"/>
                  <a:gd name="connsiteX1" fmla="*/ 1101114 w 1101114"/>
                  <a:gd name="connsiteY1" fmla="*/ 73999 h 460312"/>
                  <a:gd name="connsiteX2" fmla="*/ 1101114 w 1101114"/>
                  <a:gd name="connsiteY2" fmla="*/ 460312 h 460312"/>
                  <a:gd name="connsiteX3" fmla="*/ 604829 w 1101114"/>
                  <a:gd name="connsiteY3" fmla="*/ 0 h 460312"/>
                  <a:gd name="connsiteX4" fmla="*/ 234531 w 1101114"/>
                  <a:gd name="connsiteY4" fmla="*/ 342548 h 460312"/>
                  <a:gd name="connsiteX5" fmla="*/ 123695 w 1101114"/>
                  <a:gd name="connsiteY5" fmla="*/ 11654 h 460312"/>
                  <a:gd name="connsiteX0" fmla="*/ 98893 w 1076312"/>
                  <a:gd name="connsiteY0" fmla="*/ 11654 h 460312"/>
                  <a:gd name="connsiteX1" fmla="*/ 1076312 w 1076312"/>
                  <a:gd name="connsiteY1" fmla="*/ 73999 h 460312"/>
                  <a:gd name="connsiteX2" fmla="*/ 1076312 w 1076312"/>
                  <a:gd name="connsiteY2" fmla="*/ 460312 h 460312"/>
                  <a:gd name="connsiteX3" fmla="*/ 580027 w 1076312"/>
                  <a:gd name="connsiteY3" fmla="*/ 0 h 460312"/>
                  <a:gd name="connsiteX4" fmla="*/ 209729 w 1076312"/>
                  <a:gd name="connsiteY4" fmla="*/ 342548 h 460312"/>
                  <a:gd name="connsiteX5" fmla="*/ 98893 w 1076312"/>
                  <a:gd name="connsiteY5" fmla="*/ 11654 h 460312"/>
                  <a:gd name="connsiteX0" fmla="*/ 103531 w 1080950"/>
                  <a:gd name="connsiteY0" fmla="*/ 11654 h 460312"/>
                  <a:gd name="connsiteX1" fmla="*/ 1080950 w 1080950"/>
                  <a:gd name="connsiteY1" fmla="*/ 73999 h 460312"/>
                  <a:gd name="connsiteX2" fmla="*/ 1080950 w 1080950"/>
                  <a:gd name="connsiteY2" fmla="*/ 460312 h 460312"/>
                  <a:gd name="connsiteX3" fmla="*/ 584665 w 1080950"/>
                  <a:gd name="connsiteY3" fmla="*/ 0 h 460312"/>
                  <a:gd name="connsiteX4" fmla="*/ 200512 w 1080950"/>
                  <a:gd name="connsiteY4" fmla="*/ 342548 h 460312"/>
                  <a:gd name="connsiteX5" fmla="*/ 103531 w 1080950"/>
                  <a:gd name="connsiteY5" fmla="*/ 11654 h 460312"/>
                  <a:gd name="connsiteX0" fmla="*/ 103531 w 1080950"/>
                  <a:gd name="connsiteY0" fmla="*/ 11654 h 460312"/>
                  <a:gd name="connsiteX1" fmla="*/ 1080950 w 1080950"/>
                  <a:gd name="connsiteY1" fmla="*/ 73999 h 460312"/>
                  <a:gd name="connsiteX2" fmla="*/ 1080950 w 1080950"/>
                  <a:gd name="connsiteY2" fmla="*/ 460312 h 460312"/>
                  <a:gd name="connsiteX3" fmla="*/ 584665 w 1080950"/>
                  <a:gd name="connsiteY3" fmla="*/ 0 h 460312"/>
                  <a:gd name="connsiteX4" fmla="*/ 200512 w 1080950"/>
                  <a:gd name="connsiteY4" fmla="*/ 342548 h 460312"/>
                  <a:gd name="connsiteX5" fmla="*/ 103531 w 1080950"/>
                  <a:gd name="connsiteY5" fmla="*/ 11654 h 460312"/>
                  <a:gd name="connsiteX0" fmla="*/ 115967 w 1093386"/>
                  <a:gd name="connsiteY0" fmla="*/ 11654 h 460312"/>
                  <a:gd name="connsiteX1" fmla="*/ 1093386 w 1093386"/>
                  <a:gd name="connsiteY1" fmla="*/ 73999 h 460312"/>
                  <a:gd name="connsiteX2" fmla="*/ 1093386 w 1093386"/>
                  <a:gd name="connsiteY2" fmla="*/ 460312 h 460312"/>
                  <a:gd name="connsiteX3" fmla="*/ 597101 w 1093386"/>
                  <a:gd name="connsiteY3" fmla="*/ 0 h 460312"/>
                  <a:gd name="connsiteX4" fmla="*/ 212948 w 1093386"/>
                  <a:gd name="connsiteY4" fmla="*/ 342548 h 460312"/>
                  <a:gd name="connsiteX5" fmla="*/ 115967 w 1093386"/>
                  <a:gd name="connsiteY5" fmla="*/ 11654 h 460312"/>
                  <a:gd name="connsiteX0" fmla="*/ 115967 w 1093386"/>
                  <a:gd name="connsiteY0" fmla="*/ 11654 h 460312"/>
                  <a:gd name="connsiteX1" fmla="*/ 1093386 w 1093386"/>
                  <a:gd name="connsiteY1" fmla="*/ 73999 h 460312"/>
                  <a:gd name="connsiteX2" fmla="*/ 1093386 w 1093386"/>
                  <a:gd name="connsiteY2" fmla="*/ 460312 h 460312"/>
                  <a:gd name="connsiteX3" fmla="*/ 597101 w 1093386"/>
                  <a:gd name="connsiteY3" fmla="*/ 0 h 460312"/>
                  <a:gd name="connsiteX4" fmla="*/ 212948 w 1093386"/>
                  <a:gd name="connsiteY4" fmla="*/ 342548 h 460312"/>
                  <a:gd name="connsiteX5" fmla="*/ 115967 w 1093386"/>
                  <a:gd name="connsiteY5" fmla="*/ 11654 h 460312"/>
                  <a:gd name="connsiteX0" fmla="*/ 76283 w 1053702"/>
                  <a:gd name="connsiteY0" fmla="*/ 32436 h 481094"/>
                  <a:gd name="connsiteX1" fmla="*/ 1053702 w 1053702"/>
                  <a:gd name="connsiteY1" fmla="*/ 94781 h 481094"/>
                  <a:gd name="connsiteX2" fmla="*/ 1053702 w 1053702"/>
                  <a:gd name="connsiteY2" fmla="*/ 481094 h 481094"/>
                  <a:gd name="connsiteX3" fmla="*/ 640544 w 1053702"/>
                  <a:gd name="connsiteY3" fmla="*/ 0 h 481094"/>
                  <a:gd name="connsiteX4" fmla="*/ 173264 w 1053702"/>
                  <a:gd name="connsiteY4" fmla="*/ 363330 h 481094"/>
                  <a:gd name="connsiteX5" fmla="*/ 76283 w 1053702"/>
                  <a:gd name="connsiteY5" fmla="*/ 32436 h 481094"/>
                  <a:gd name="connsiteX0" fmla="*/ 108719 w 1086138"/>
                  <a:gd name="connsiteY0" fmla="*/ 32436 h 481094"/>
                  <a:gd name="connsiteX1" fmla="*/ 1086138 w 1086138"/>
                  <a:gd name="connsiteY1" fmla="*/ 94781 h 481094"/>
                  <a:gd name="connsiteX2" fmla="*/ 1086138 w 1086138"/>
                  <a:gd name="connsiteY2" fmla="*/ 481094 h 481094"/>
                  <a:gd name="connsiteX3" fmla="*/ 672980 w 1086138"/>
                  <a:gd name="connsiteY3" fmla="*/ 0 h 481094"/>
                  <a:gd name="connsiteX4" fmla="*/ 205700 w 1086138"/>
                  <a:gd name="connsiteY4" fmla="*/ 363330 h 481094"/>
                  <a:gd name="connsiteX5" fmla="*/ 108719 w 1086138"/>
                  <a:gd name="connsiteY5" fmla="*/ 32436 h 481094"/>
                  <a:gd name="connsiteX0" fmla="*/ 108719 w 1086138"/>
                  <a:gd name="connsiteY0" fmla="*/ 32436 h 481094"/>
                  <a:gd name="connsiteX1" fmla="*/ 1086138 w 1086138"/>
                  <a:gd name="connsiteY1" fmla="*/ 94781 h 481094"/>
                  <a:gd name="connsiteX2" fmla="*/ 1086138 w 1086138"/>
                  <a:gd name="connsiteY2" fmla="*/ 481094 h 481094"/>
                  <a:gd name="connsiteX3" fmla="*/ 672980 w 1086138"/>
                  <a:gd name="connsiteY3" fmla="*/ 0 h 481094"/>
                  <a:gd name="connsiteX4" fmla="*/ 205700 w 1086138"/>
                  <a:gd name="connsiteY4" fmla="*/ 363330 h 481094"/>
                  <a:gd name="connsiteX5" fmla="*/ 108719 w 1086138"/>
                  <a:gd name="connsiteY5" fmla="*/ 32436 h 481094"/>
                  <a:gd name="connsiteX0" fmla="*/ 108719 w 1210829"/>
                  <a:gd name="connsiteY0" fmla="*/ 32436 h 481094"/>
                  <a:gd name="connsiteX1" fmla="*/ 1210829 w 1210829"/>
                  <a:gd name="connsiteY1" fmla="*/ 351090 h 481094"/>
                  <a:gd name="connsiteX2" fmla="*/ 1086138 w 1210829"/>
                  <a:gd name="connsiteY2" fmla="*/ 481094 h 481094"/>
                  <a:gd name="connsiteX3" fmla="*/ 672980 w 1210829"/>
                  <a:gd name="connsiteY3" fmla="*/ 0 h 481094"/>
                  <a:gd name="connsiteX4" fmla="*/ 205700 w 1210829"/>
                  <a:gd name="connsiteY4" fmla="*/ 363330 h 481094"/>
                  <a:gd name="connsiteX5" fmla="*/ 108719 w 1210829"/>
                  <a:gd name="connsiteY5" fmla="*/ 32436 h 481094"/>
                  <a:gd name="connsiteX0" fmla="*/ 108719 w 1210829"/>
                  <a:gd name="connsiteY0" fmla="*/ 32436 h 367783"/>
                  <a:gd name="connsiteX1" fmla="*/ 1210829 w 1210829"/>
                  <a:gd name="connsiteY1" fmla="*/ 351090 h 367783"/>
                  <a:gd name="connsiteX2" fmla="*/ 996084 w 1210829"/>
                  <a:gd name="connsiteY2" fmla="*/ 30822 h 367783"/>
                  <a:gd name="connsiteX3" fmla="*/ 672980 w 1210829"/>
                  <a:gd name="connsiteY3" fmla="*/ 0 h 367783"/>
                  <a:gd name="connsiteX4" fmla="*/ 205700 w 1210829"/>
                  <a:gd name="connsiteY4" fmla="*/ 363330 h 367783"/>
                  <a:gd name="connsiteX5" fmla="*/ 108719 w 1210829"/>
                  <a:gd name="connsiteY5" fmla="*/ 32436 h 367783"/>
                  <a:gd name="connsiteX0" fmla="*/ 108719 w 996084"/>
                  <a:gd name="connsiteY0" fmla="*/ 32436 h 600471"/>
                  <a:gd name="connsiteX1" fmla="*/ 899101 w 996084"/>
                  <a:gd name="connsiteY1" fmla="*/ 600471 h 600471"/>
                  <a:gd name="connsiteX2" fmla="*/ 996084 w 996084"/>
                  <a:gd name="connsiteY2" fmla="*/ 30822 h 600471"/>
                  <a:gd name="connsiteX3" fmla="*/ 672980 w 996084"/>
                  <a:gd name="connsiteY3" fmla="*/ 0 h 600471"/>
                  <a:gd name="connsiteX4" fmla="*/ 205700 w 996084"/>
                  <a:gd name="connsiteY4" fmla="*/ 363330 h 600471"/>
                  <a:gd name="connsiteX5" fmla="*/ 108719 w 996084"/>
                  <a:gd name="connsiteY5" fmla="*/ 32436 h 600471"/>
                  <a:gd name="connsiteX0" fmla="*/ 108719 w 899101"/>
                  <a:gd name="connsiteY0" fmla="*/ 32436 h 600471"/>
                  <a:gd name="connsiteX1" fmla="*/ 899101 w 899101"/>
                  <a:gd name="connsiteY1" fmla="*/ 600471 h 600471"/>
                  <a:gd name="connsiteX2" fmla="*/ 767484 w 899101"/>
                  <a:gd name="connsiteY2" fmla="*/ 391040 h 600471"/>
                  <a:gd name="connsiteX3" fmla="*/ 672980 w 899101"/>
                  <a:gd name="connsiteY3" fmla="*/ 0 h 600471"/>
                  <a:gd name="connsiteX4" fmla="*/ 205700 w 899101"/>
                  <a:gd name="connsiteY4" fmla="*/ 363330 h 600471"/>
                  <a:gd name="connsiteX5" fmla="*/ 108719 w 899101"/>
                  <a:gd name="connsiteY5" fmla="*/ 32436 h 600471"/>
                  <a:gd name="connsiteX0" fmla="*/ 108719 w 923424"/>
                  <a:gd name="connsiteY0" fmla="*/ 32436 h 600471"/>
                  <a:gd name="connsiteX1" fmla="*/ 899101 w 923424"/>
                  <a:gd name="connsiteY1" fmla="*/ 600471 h 600471"/>
                  <a:gd name="connsiteX2" fmla="*/ 767484 w 923424"/>
                  <a:gd name="connsiteY2" fmla="*/ 391040 h 600471"/>
                  <a:gd name="connsiteX3" fmla="*/ 672980 w 923424"/>
                  <a:gd name="connsiteY3" fmla="*/ 0 h 600471"/>
                  <a:gd name="connsiteX4" fmla="*/ 205700 w 923424"/>
                  <a:gd name="connsiteY4" fmla="*/ 363330 h 600471"/>
                  <a:gd name="connsiteX5" fmla="*/ 108719 w 923424"/>
                  <a:gd name="connsiteY5" fmla="*/ 32436 h 600471"/>
                  <a:gd name="connsiteX0" fmla="*/ 108719 w 925266"/>
                  <a:gd name="connsiteY0" fmla="*/ 34821 h 602856"/>
                  <a:gd name="connsiteX1" fmla="*/ 899101 w 925266"/>
                  <a:gd name="connsiteY1" fmla="*/ 602856 h 602856"/>
                  <a:gd name="connsiteX2" fmla="*/ 767484 w 925266"/>
                  <a:gd name="connsiteY2" fmla="*/ 393425 h 602856"/>
                  <a:gd name="connsiteX3" fmla="*/ 672980 w 925266"/>
                  <a:gd name="connsiteY3" fmla="*/ 2385 h 602856"/>
                  <a:gd name="connsiteX4" fmla="*/ 205700 w 925266"/>
                  <a:gd name="connsiteY4" fmla="*/ 365715 h 602856"/>
                  <a:gd name="connsiteX5" fmla="*/ 108719 w 925266"/>
                  <a:gd name="connsiteY5" fmla="*/ 34821 h 602856"/>
                  <a:gd name="connsiteX0" fmla="*/ 108719 w 934847"/>
                  <a:gd name="connsiteY0" fmla="*/ 32442 h 600477"/>
                  <a:gd name="connsiteX1" fmla="*/ 899101 w 934847"/>
                  <a:gd name="connsiteY1" fmla="*/ 600477 h 600477"/>
                  <a:gd name="connsiteX2" fmla="*/ 767484 w 934847"/>
                  <a:gd name="connsiteY2" fmla="*/ 391046 h 600477"/>
                  <a:gd name="connsiteX3" fmla="*/ 672980 w 934847"/>
                  <a:gd name="connsiteY3" fmla="*/ 6 h 600477"/>
                  <a:gd name="connsiteX4" fmla="*/ 205700 w 934847"/>
                  <a:gd name="connsiteY4" fmla="*/ 363336 h 600477"/>
                  <a:gd name="connsiteX5" fmla="*/ 108719 w 934847"/>
                  <a:gd name="connsiteY5" fmla="*/ 32442 h 600477"/>
                  <a:gd name="connsiteX0" fmla="*/ 108719 w 922877"/>
                  <a:gd name="connsiteY0" fmla="*/ 32442 h 600477"/>
                  <a:gd name="connsiteX1" fmla="*/ 899101 w 922877"/>
                  <a:gd name="connsiteY1" fmla="*/ 600477 h 600477"/>
                  <a:gd name="connsiteX2" fmla="*/ 767484 w 922877"/>
                  <a:gd name="connsiteY2" fmla="*/ 391046 h 600477"/>
                  <a:gd name="connsiteX3" fmla="*/ 672980 w 922877"/>
                  <a:gd name="connsiteY3" fmla="*/ 6 h 600477"/>
                  <a:gd name="connsiteX4" fmla="*/ 205700 w 922877"/>
                  <a:gd name="connsiteY4" fmla="*/ 363336 h 600477"/>
                  <a:gd name="connsiteX5" fmla="*/ 108719 w 922877"/>
                  <a:gd name="connsiteY5" fmla="*/ 32442 h 600477"/>
                  <a:gd name="connsiteX0" fmla="*/ 108719 w 940851"/>
                  <a:gd name="connsiteY0" fmla="*/ 32442 h 600477"/>
                  <a:gd name="connsiteX1" fmla="*/ 899101 w 940851"/>
                  <a:gd name="connsiteY1" fmla="*/ 600477 h 600477"/>
                  <a:gd name="connsiteX2" fmla="*/ 767484 w 940851"/>
                  <a:gd name="connsiteY2" fmla="*/ 391046 h 600477"/>
                  <a:gd name="connsiteX3" fmla="*/ 672980 w 940851"/>
                  <a:gd name="connsiteY3" fmla="*/ 6 h 600477"/>
                  <a:gd name="connsiteX4" fmla="*/ 205700 w 940851"/>
                  <a:gd name="connsiteY4" fmla="*/ 363336 h 600477"/>
                  <a:gd name="connsiteX5" fmla="*/ 108719 w 940851"/>
                  <a:gd name="connsiteY5" fmla="*/ 32442 h 600477"/>
                  <a:gd name="connsiteX0" fmla="*/ 108719 w 942823"/>
                  <a:gd name="connsiteY0" fmla="*/ 35699 h 603734"/>
                  <a:gd name="connsiteX1" fmla="*/ 899101 w 942823"/>
                  <a:gd name="connsiteY1" fmla="*/ 603734 h 603734"/>
                  <a:gd name="connsiteX2" fmla="*/ 767484 w 942823"/>
                  <a:gd name="connsiteY2" fmla="*/ 394303 h 603734"/>
                  <a:gd name="connsiteX3" fmla="*/ 672980 w 942823"/>
                  <a:gd name="connsiteY3" fmla="*/ 3263 h 603734"/>
                  <a:gd name="connsiteX4" fmla="*/ 205700 w 942823"/>
                  <a:gd name="connsiteY4" fmla="*/ 366593 h 603734"/>
                  <a:gd name="connsiteX5" fmla="*/ 108719 w 942823"/>
                  <a:gd name="connsiteY5" fmla="*/ 35699 h 603734"/>
                  <a:gd name="connsiteX0" fmla="*/ 108719 w 942823"/>
                  <a:gd name="connsiteY0" fmla="*/ 35699 h 603734"/>
                  <a:gd name="connsiteX1" fmla="*/ 899101 w 942823"/>
                  <a:gd name="connsiteY1" fmla="*/ 603734 h 603734"/>
                  <a:gd name="connsiteX2" fmla="*/ 767484 w 942823"/>
                  <a:gd name="connsiteY2" fmla="*/ 394303 h 603734"/>
                  <a:gd name="connsiteX3" fmla="*/ 672980 w 942823"/>
                  <a:gd name="connsiteY3" fmla="*/ 3263 h 603734"/>
                  <a:gd name="connsiteX4" fmla="*/ 205700 w 942823"/>
                  <a:gd name="connsiteY4" fmla="*/ 366593 h 603734"/>
                  <a:gd name="connsiteX5" fmla="*/ 108719 w 942823"/>
                  <a:gd name="connsiteY5" fmla="*/ 35699 h 603734"/>
                  <a:gd name="connsiteX0" fmla="*/ 108719 w 942823"/>
                  <a:gd name="connsiteY0" fmla="*/ 35699 h 394303"/>
                  <a:gd name="connsiteX1" fmla="*/ 635865 w 942823"/>
                  <a:gd name="connsiteY1" fmla="*/ 354352 h 394303"/>
                  <a:gd name="connsiteX2" fmla="*/ 767484 w 942823"/>
                  <a:gd name="connsiteY2" fmla="*/ 394303 h 394303"/>
                  <a:gd name="connsiteX3" fmla="*/ 672980 w 942823"/>
                  <a:gd name="connsiteY3" fmla="*/ 3263 h 394303"/>
                  <a:gd name="connsiteX4" fmla="*/ 205700 w 942823"/>
                  <a:gd name="connsiteY4" fmla="*/ 366593 h 394303"/>
                  <a:gd name="connsiteX5" fmla="*/ 108719 w 942823"/>
                  <a:gd name="connsiteY5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714545 w 942823"/>
                  <a:gd name="connsiteY1" fmla="*/ 30975 h 394303"/>
                  <a:gd name="connsiteX2" fmla="*/ 635865 w 942823"/>
                  <a:gd name="connsiteY2" fmla="*/ 354352 h 394303"/>
                  <a:gd name="connsiteX3" fmla="*/ 767484 w 942823"/>
                  <a:gd name="connsiteY3" fmla="*/ 394303 h 394303"/>
                  <a:gd name="connsiteX4" fmla="*/ 672980 w 942823"/>
                  <a:gd name="connsiteY4" fmla="*/ 3263 h 394303"/>
                  <a:gd name="connsiteX5" fmla="*/ 205700 w 942823"/>
                  <a:gd name="connsiteY5" fmla="*/ 366593 h 394303"/>
                  <a:gd name="connsiteX6" fmla="*/ 108719 w 942823"/>
                  <a:gd name="connsiteY6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108719 w 942823"/>
                  <a:gd name="connsiteY0" fmla="*/ 35699 h 394303"/>
                  <a:gd name="connsiteX1" fmla="*/ 243490 w 942823"/>
                  <a:gd name="connsiteY1" fmla="*/ 391193 h 394303"/>
                  <a:gd name="connsiteX2" fmla="*/ 714545 w 942823"/>
                  <a:gd name="connsiteY2" fmla="*/ 30975 h 394303"/>
                  <a:gd name="connsiteX3" fmla="*/ 635865 w 942823"/>
                  <a:gd name="connsiteY3" fmla="*/ 354352 h 394303"/>
                  <a:gd name="connsiteX4" fmla="*/ 767484 w 942823"/>
                  <a:gd name="connsiteY4" fmla="*/ 394303 h 394303"/>
                  <a:gd name="connsiteX5" fmla="*/ 672980 w 942823"/>
                  <a:gd name="connsiteY5" fmla="*/ 3263 h 394303"/>
                  <a:gd name="connsiteX6" fmla="*/ 205700 w 942823"/>
                  <a:gd name="connsiteY6" fmla="*/ 366593 h 394303"/>
                  <a:gd name="connsiteX7" fmla="*/ 108719 w 942823"/>
                  <a:gd name="connsiteY7" fmla="*/ 35699 h 394303"/>
                  <a:gd name="connsiteX0" fmla="*/ 99206 w 933310"/>
                  <a:gd name="connsiteY0" fmla="*/ 35699 h 394303"/>
                  <a:gd name="connsiteX1" fmla="*/ 233977 w 933310"/>
                  <a:gd name="connsiteY1" fmla="*/ 391193 h 394303"/>
                  <a:gd name="connsiteX2" fmla="*/ 705032 w 933310"/>
                  <a:gd name="connsiteY2" fmla="*/ 30975 h 394303"/>
                  <a:gd name="connsiteX3" fmla="*/ 626352 w 933310"/>
                  <a:gd name="connsiteY3" fmla="*/ 354352 h 394303"/>
                  <a:gd name="connsiteX4" fmla="*/ 757971 w 933310"/>
                  <a:gd name="connsiteY4" fmla="*/ 394303 h 394303"/>
                  <a:gd name="connsiteX5" fmla="*/ 663467 w 933310"/>
                  <a:gd name="connsiteY5" fmla="*/ 3263 h 394303"/>
                  <a:gd name="connsiteX6" fmla="*/ 223896 w 933310"/>
                  <a:gd name="connsiteY6" fmla="*/ 338883 h 394303"/>
                  <a:gd name="connsiteX7" fmla="*/ 99206 w 933310"/>
                  <a:gd name="connsiteY7" fmla="*/ 35699 h 394303"/>
                  <a:gd name="connsiteX0" fmla="*/ 111296 w 945400"/>
                  <a:gd name="connsiteY0" fmla="*/ 35699 h 394303"/>
                  <a:gd name="connsiteX1" fmla="*/ 246067 w 945400"/>
                  <a:gd name="connsiteY1" fmla="*/ 391193 h 394303"/>
                  <a:gd name="connsiteX2" fmla="*/ 717122 w 945400"/>
                  <a:gd name="connsiteY2" fmla="*/ 30975 h 394303"/>
                  <a:gd name="connsiteX3" fmla="*/ 638442 w 945400"/>
                  <a:gd name="connsiteY3" fmla="*/ 354352 h 394303"/>
                  <a:gd name="connsiteX4" fmla="*/ 770061 w 945400"/>
                  <a:gd name="connsiteY4" fmla="*/ 394303 h 394303"/>
                  <a:gd name="connsiteX5" fmla="*/ 675557 w 945400"/>
                  <a:gd name="connsiteY5" fmla="*/ 3263 h 394303"/>
                  <a:gd name="connsiteX6" fmla="*/ 201349 w 945400"/>
                  <a:gd name="connsiteY6" fmla="*/ 380446 h 394303"/>
                  <a:gd name="connsiteX7" fmla="*/ 111296 w 945400"/>
                  <a:gd name="connsiteY7" fmla="*/ 35699 h 394303"/>
                  <a:gd name="connsiteX0" fmla="*/ 111296 w 945400"/>
                  <a:gd name="connsiteY0" fmla="*/ 35699 h 394303"/>
                  <a:gd name="connsiteX1" fmla="*/ 232213 w 945400"/>
                  <a:gd name="connsiteY1" fmla="*/ 328847 h 394303"/>
                  <a:gd name="connsiteX2" fmla="*/ 717122 w 945400"/>
                  <a:gd name="connsiteY2" fmla="*/ 30975 h 394303"/>
                  <a:gd name="connsiteX3" fmla="*/ 638442 w 945400"/>
                  <a:gd name="connsiteY3" fmla="*/ 354352 h 394303"/>
                  <a:gd name="connsiteX4" fmla="*/ 770061 w 945400"/>
                  <a:gd name="connsiteY4" fmla="*/ 394303 h 394303"/>
                  <a:gd name="connsiteX5" fmla="*/ 675557 w 945400"/>
                  <a:gd name="connsiteY5" fmla="*/ 3263 h 394303"/>
                  <a:gd name="connsiteX6" fmla="*/ 201349 w 945400"/>
                  <a:gd name="connsiteY6" fmla="*/ 380446 h 394303"/>
                  <a:gd name="connsiteX7" fmla="*/ 111296 w 945400"/>
                  <a:gd name="connsiteY7" fmla="*/ 35699 h 394303"/>
                  <a:gd name="connsiteX0" fmla="*/ 111296 w 945400"/>
                  <a:gd name="connsiteY0" fmla="*/ 35699 h 394303"/>
                  <a:gd name="connsiteX1" fmla="*/ 232213 w 945400"/>
                  <a:gd name="connsiteY1" fmla="*/ 328847 h 394303"/>
                  <a:gd name="connsiteX2" fmla="*/ 717122 w 945400"/>
                  <a:gd name="connsiteY2" fmla="*/ 30975 h 394303"/>
                  <a:gd name="connsiteX3" fmla="*/ 638442 w 945400"/>
                  <a:gd name="connsiteY3" fmla="*/ 354352 h 394303"/>
                  <a:gd name="connsiteX4" fmla="*/ 770061 w 945400"/>
                  <a:gd name="connsiteY4" fmla="*/ 394303 h 394303"/>
                  <a:gd name="connsiteX5" fmla="*/ 675557 w 945400"/>
                  <a:gd name="connsiteY5" fmla="*/ 3263 h 394303"/>
                  <a:gd name="connsiteX6" fmla="*/ 201349 w 945400"/>
                  <a:gd name="connsiteY6" fmla="*/ 380446 h 394303"/>
                  <a:gd name="connsiteX7" fmla="*/ 111296 w 945400"/>
                  <a:gd name="connsiteY7" fmla="*/ 35699 h 394303"/>
                  <a:gd name="connsiteX0" fmla="*/ 94898 w 929002"/>
                  <a:gd name="connsiteY0" fmla="*/ 35699 h 394303"/>
                  <a:gd name="connsiteX1" fmla="*/ 215815 w 929002"/>
                  <a:gd name="connsiteY1" fmla="*/ 328847 h 394303"/>
                  <a:gd name="connsiteX2" fmla="*/ 700724 w 929002"/>
                  <a:gd name="connsiteY2" fmla="*/ 30975 h 394303"/>
                  <a:gd name="connsiteX3" fmla="*/ 622044 w 929002"/>
                  <a:gd name="connsiteY3" fmla="*/ 354352 h 394303"/>
                  <a:gd name="connsiteX4" fmla="*/ 753663 w 929002"/>
                  <a:gd name="connsiteY4" fmla="*/ 394303 h 394303"/>
                  <a:gd name="connsiteX5" fmla="*/ 659159 w 929002"/>
                  <a:gd name="connsiteY5" fmla="*/ 3263 h 394303"/>
                  <a:gd name="connsiteX6" fmla="*/ 233442 w 929002"/>
                  <a:gd name="connsiteY6" fmla="*/ 380446 h 394303"/>
                  <a:gd name="connsiteX7" fmla="*/ 94898 w 929002"/>
                  <a:gd name="connsiteY7" fmla="*/ 35699 h 394303"/>
                  <a:gd name="connsiteX0" fmla="*/ 98467 w 932571"/>
                  <a:gd name="connsiteY0" fmla="*/ 35699 h 394303"/>
                  <a:gd name="connsiteX1" fmla="*/ 219384 w 932571"/>
                  <a:gd name="connsiteY1" fmla="*/ 328847 h 394303"/>
                  <a:gd name="connsiteX2" fmla="*/ 704293 w 932571"/>
                  <a:gd name="connsiteY2" fmla="*/ 30975 h 394303"/>
                  <a:gd name="connsiteX3" fmla="*/ 625613 w 932571"/>
                  <a:gd name="connsiteY3" fmla="*/ 354352 h 394303"/>
                  <a:gd name="connsiteX4" fmla="*/ 757232 w 932571"/>
                  <a:gd name="connsiteY4" fmla="*/ 394303 h 394303"/>
                  <a:gd name="connsiteX5" fmla="*/ 662728 w 932571"/>
                  <a:gd name="connsiteY5" fmla="*/ 3263 h 394303"/>
                  <a:gd name="connsiteX6" fmla="*/ 237011 w 932571"/>
                  <a:gd name="connsiteY6" fmla="*/ 380446 h 394303"/>
                  <a:gd name="connsiteX7" fmla="*/ 98467 w 932571"/>
                  <a:gd name="connsiteY7" fmla="*/ 35699 h 394303"/>
                  <a:gd name="connsiteX0" fmla="*/ 105342 w 939446"/>
                  <a:gd name="connsiteY0" fmla="*/ 35699 h 394303"/>
                  <a:gd name="connsiteX1" fmla="*/ 226259 w 939446"/>
                  <a:gd name="connsiteY1" fmla="*/ 328847 h 394303"/>
                  <a:gd name="connsiteX2" fmla="*/ 711168 w 939446"/>
                  <a:gd name="connsiteY2" fmla="*/ 30975 h 394303"/>
                  <a:gd name="connsiteX3" fmla="*/ 632488 w 939446"/>
                  <a:gd name="connsiteY3" fmla="*/ 354352 h 394303"/>
                  <a:gd name="connsiteX4" fmla="*/ 764107 w 939446"/>
                  <a:gd name="connsiteY4" fmla="*/ 394303 h 394303"/>
                  <a:gd name="connsiteX5" fmla="*/ 669603 w 939446"/>
                  <a:gd name="connsiteY5" fmla="*/ 3263 h 394303"/>
                  <a:gd name="connsiteX6" fmla="*/ 223105 w 939446"/>
                  <a:gd name="connsiteY6" fmla="*/ 352737 h 394303"/>
                  <a:gd name="connsiteX7" fmla="*/ 105342 w 939446"/>
                  <a:gd name="connsiteY7" fmla="*/ 35699 h 394303"/>
                  <a:gd name="connsiteX0" fmla="*/ 105342 w 939446"/>
                  <a:gd name="connsiteY0" fmla="*/ 35699 h 403258"/>
                  <a:gd name="connsiteX1" fmla="*/ 198550 w 939446"/>
                  <a:gd name="connsiteY1" fmla="*/ 363484 h 403258"/>
                  <a:gd name="connsiteX2" fmla="*/ 711168 w 939446"/>
                  <a:gd name="connsiteY2" fmla="*/ 30975 h 403258"/>
                  <a:gd name="connsiteX3" fmla="*/ 632488 w 939446"/>
                  <a:gd name="connsiteY3" fmla="*/ 354352 h 403258"/>
                  <a:gd name="connsiteX4" fmla="*/ 764107 w 939446"/>
                  <a:gd name="connsiteY4" fmla="*/ 394303 h 403258"/>
                  <a:gd name="connsiteX5" fmla="*/ 669603 w 939446"/>
                  <a:gd name="connsiteY5" fmla="*/ 3263 h 403258"/>
                  <a:gd name="connsiteX6" fmla="*/ 223105 w 939446"/>
                  <a:gd name="connsiteY6" fmla="*/ 352737 h 403258"/>
                  <a:gd name="connsiteX7" fmla="*/ 105342 w 939446"/>
                  <a:gd name="connsiteY7" fmla="*/ 35699 h 403258"/>
                  <a:gd name="connsiteX0" fmla="*/ 105342 w 939446"/>
                  <a:gd name="connsiteY0" fmla="*/ 35699 h 394303"/>
                  <a:gd name="connsiteX1" fmla="*/ 198550 w 939446"/>
                  <a:gd name="connsiteY1" fmla="*/ 363484 h 394303"/>
                  <a:gd name="connsiteX2" fmla="*/ 711168 w 939446"/>
                  <a:gd name="connsiteY2" fmla="*/ 30975 h 394303"/>
                  <a:gd name="connsiteX3" fmla="*/ 632488 w 939446"/>
                  <a:gd name="connsiteY3" fmla="*/ 354352 h 394303"/>
                  <a:gd name="connsiteX4" fmla="*/ 764107 w 939446"/>
                  <a:gd name="connsiteY4" fmla="*/ 394303 h 394303"/>
                  <a:gd name="connsiteX5" fmla="*/ 669603 w 939446"/>
                  <a:gd name="connsiteY5" fmla="*/ 3263 h 394303"/>
                  <a:gd name="connsiteX6" fmla="*/ 223105 w 939446"/>
                  <a:gd name="connsiteY6" fmla="*/ 352737 h 394303"/>
                  <a:gd name="connsiteX7" fmla="*/ 105342 w 939446"/>
                  <a:gd name="connsiteY7" fmla="*/ 35699 h 394303"/>
                  <a:gd name="connsiteX0" fmla="*/ 105342 w 939446"/>
                  <a:gd name="connsiteY0" fmla="*/ 35699 h 394303"/>
                  <a:gd name="connsiteX1" fmla="*/ 198550 w 939446"/>
                  <a:gd name="connsiteY1" fmla="*/ 363484 h 394303"/>
                  <a:gd name="connsiteX2" fmla="*/ 711168 w 939446"/>
                  <a:gd name="connsiteY2" fmla="*/ 30975 h 394303"/>
                  <a:gd name="connsiteX3" fmla="*/ 632488 w 939446"/>
                  <a:gd name="connsiteY3" fmla="*/ 354352 h 394303"/>
                  <a:gd name="connsiteX4" fmla="*/ 764107 w 939446"/>
                  <a:gd name="connsiteY4" fmla="*/ 394303 h 394303"/>
                  <a:gd name="connsiteX5" fmla="*/ 669603 w 939446"/>
                  <a:gd name="connsiteY5" fmla="*/ 3263 h 394303"/>
                  <a:gd name="connsiteX6" fmla="*/ 223105 w 939446"/>
                  <a:gd name="connsiteY6" fmla="*/ 352737 h 394303"/>
                  <a:gd name="connsiteX7" fmla="*/ 105342 w 939446"/>
                  <a:gd name="connsiteY7" fmla="*/ 35699 h 394303"/>
                  <a:gd name="connsiteX0" fmla="*/ 105342 w 939446"/>
                  <a:gd name="connsiteY0" fmla="*/ 35699 h 394303"/>
                  <a:gd name="connsiteX1" fmla="*/ 170841 w 939446"/>
                  <a:gd name="connsiteY1" fmla="*/ 37902 h 394303"/>
                  <a:gd name="connsiteX2" fmla="*/ 198550 w 939446"/>
                  <a:gd name="connsiteY2" fmla="*/ 363484 h 394303"/>
                  <a:gd name="connsiteX3" fmla="*/ 711168 w 939446"/>
                  <a:gd name="connsiteY3" fmla="*/ 30975 h 394303"/>
                  <a:gd name="connsiteX4" fmla="*/ 632488 w 939446"/>
                  <a:gd name="connsiteY4" fmla="*/ 354352 h 394303"/>
                  <a:gd name="connsiteX5" fmla="*/ 764107 w 939446"/>
                  <a:gd name="connsiteY5" fmla="*/ 394303 h 394303"/>
                  <a:gd name="connsiteX6" fmla="*/ 669603 w 939446"/>
                  <a:gd name="connsiteY6" fmla="*/ 3263 h 394303"/>
                  <a:gd name="connsiteX7" fmla="*/ 223105 w 939446"/>
                  <a:gd name="connsiteY7" fmla="*/ 352737 h 394303"/>
                  <a:gd name="connsiteX8" fmla="*/ 105342 w 939446"/>
                  <a:gd name="connsiteY8" fmla="*/ 35699 h 394303"/>
                  <a:gd name="connsiteX0" fmla="*/ 105342 w 939446"/>
                  <a:gd name="connsiteY0" fmla="*/ 35699 h 394303"/>
                  <a:gd name="connsiteX1" fmla="*/ 170841 w 939446"/>
                  <a:gd name="connsiteY1" fmla="*/ 37902 h 394303"/>
                  <a:gd name="connsiteX2" fmla="*/ 198550 w 939446"/>
                  <a:gd name="connsiteY2" fmla="*/ 363484 h 394303"/>
                  <a:gd name="connsiteX3" fmla="*/ 711168 w 939446"/>
                  <a:gd name="connsiteY3" fmla="*/ 30975 h 394303"/>
                  <a:gd name="connsiteX4" fmla="*/ 632488 w 939446"/>
                  <a:gd name="connsiteY4" fmla="*/ 354352 h 394303"/>
                  <a:gd name="connsiteX5" fmla="*/ 764107 w 939446"/>
                  <a:gd name="connsiteY5" fmla="*/ 394303 h 394303"/>
                  <a:gd name="connsiteX6" fmla="*/ 669603 w 939446"/>
                  <a:gd name="connsiteY6" fmla="*/ 3263 h 394303"/>
                  <a:gd name="connsiteX7" fmla="*/ 223105 w 939446"/>
                  <a:gd name="connsiteY7" fmla="*/ 352737 h 394303"/>
                  <a:gd name="connsiteX8" fmla="*/ 105342 w 939446"/>
                  <a:gd name="connsiteY8" fmla="*/ 35699 h 394303"/>
                  <a:gd name="connsiteX0" fmla="*/ 105342 w 939446"/>
                  <a:gd name="connsiteY0" fmla="*/ 35699 h 394303"/>
                  <a:gd name="connsiteX1" fmla="*/ 170841 w 939446"/>
                  <a:gd name="connsiteY1" fmla="*/ 37902 h 394303"/>
                  <a:gd name="connsiteX2" fmla="*/ 198550 w 939446"/>
                  <a:gd name="connsiteY2" fmla="*/ 363484 h 394303"/>
                  <a:gd name="connsiteX3" fmla="*/ 711168 w 939446"/>
                  <a:gd name="connsiteY3" fmla="*/ 30975 h 394303"/>
                  <a:gd name="connsiteX4" fmla="*/ 632488 w 939446"/>
                  <a:gd name="connsiteY4" fmla="*/ 354352 h 394303"/>
                  <a:gd name="connsiteX5" fmla="*/ 764107 w 939446"/>
                  <a:gd name="connsiteY5" fmla="*/ 394303 h 394303"/>
                  <a:gd name="connsiteX6" fmla="*/ 669603 w 939446"/>
                  <a:gd name="connsiteY6" fmla="*/ 3263 h 394303"/>
                  <a:gd name="connsiteX7" fmla="*/ 223105 w 939446"/>
                  <a:gd name="connsiteY7" fmla="*/ 352737 h 394303"/>
                  <a:gd name="connsiteX8" fmla="*/ 105342 w 939446"/>
                  <a:gd name="connsiteY8" fmla="*/ 35699 h 394303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198550 w 930539"/>
                  <a:gd name="connsiteY2" fmla="*/ 363341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52594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18314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52594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18314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181232 w 930539"/>
                  <a:gd name="connsiteY2" fmla="*/ 352951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05342 w 930539"/>
                  <a:gd name="connsiteY0" fmla="*/ 35556 h 408015"/>
                  <a:gd name="connsiteX1" fmla="*/ 170841 w 930539"/>
                  <a:gd name="connsiteY1" fmla="*/ 37759 h 408015"/>
                  <a:gd name="connsiteX2" fmla="*/ 229723 w 930539"/>
                  <a:gd name="connsiteY2" fmla="*/ 370269 h 408015"/>
                  <a:gd name="connsiteX3" fmla="*/ 711168 w 930539"/>
                  <a:gd name="connsiteY3" fmla="*/ 30832 h 408015"/>
                  <a:gd name="connsiteX4" fmla="*/ 632488 w 930539"/>
                  <a:gd name="connsiteY4" fmla="*/ 354209 h 408015"/>
                  <a:gd name="connsiteX5" fmla="*/ 750253 w 930539"/>
                  <a:gd name="connsiteY5" fmla="*/ 408015 h 408015"/>
                  <a:gd name="connsiteX6" fmla="*/ 669603 w 930539"/>
                  <a:gd name="connsiteY6" fmla="*/ 3120 h 408015"/>
                  <a:gd name="connsiteX7" fmla="*/ 223105 w 930539"/>
                  <a:gd name="connsiteY7" fmla="*/ 345666 h 408015"/>
                  <a:gd name="connsiteX8" fmla="*/ 105342 w 930539"/>
                  <a:gd name="connsiteY8" fmla="*/ 35556 h 408015"/>
                  <a:gd name="connsiteX0" fmla="*/ 111595 w 936792"/>
                  <a:gd name="connsiteY0" fmla="*/ 35556 h 408015"/>
                  <a:gd name="connsiteX1" fmla="*/ 177094 w 936792"/>
                  <a:gd name="connsiteY1" fmla="*/ 37759 h 408015"/>
                  <a:gd name="connsiteX2" fmla="*/ 235976 w 936792"/>
                  <a:gd name="connsiteY2" fmla="*/ 370269 h 408015"/>
                  <a:gd name="connsiteX3" fmla="*/ 717421 w 936792"/>
                  <a:gd name="connsiteY3" fmla="*/ 30832 h 408015"/>
                  <a:gd name="connsiteX4" fmla="*/ 638741 w 936792"/>
                  <a:gd name="connsiteY4" fmla="*/ 354209 h 408015"/>
                  <a:gd name="connsiteX5" fmla="*/ 756506 w 936792"/>
                  <a:gd name="connsiteY5" fmla="*/ 408015 h 408015"/>
                  <a:gd name="connsiteX6" fmla="*/ 675856 w 936792"/>
                  <a:gd name="connsiteY6" fmla="*/ 3120 h 408015"/>
                  <a:gd name="connsiteX7" fmla="*/ 212040 w 936792"/>
                  <a:gd name="connsiteY7" fmla="*/ 373375 h 408015"/>
                  <a:gd name="connsiteX8" fmla="*/ 111595 w 936792"/>
                  <a:gd name="connsiteY8" fmla="*/ 35556 h 408015"/>
                  <a:gd name="connsiteX0" fmla="*/ 104452 w 929649"/>
                  <a:gd name="connsiteY0" fmla="*/ 35556 h 408015"/>
                  <a:gd name="connsiteX1" fmla="*/ 169951 w 929649"/>
                  <a:gd name="connsiteY1" fmla="*/ 37759 h 408015"/>
                  <a:gd name="connsiteX2" fmla="*/ 228833 w 929649"/>
                  <a:gd name="connsiteY2" fmla="*/ 370269 h 408015"/>
                  <a:gd name="connsiteX3" fmla="*/ 710278 w 929649"/>
                  <a:gd name="connsiteY3" fmla="*/ 30832 h 408015"/>
                  <a:gd name="connsiteX4" fmla="*/ 631598 w 929649"/>
                  <a:gd name="connsiteY4" fmla="*/ 354209 h 408015"/>
                  <a:gd name="connsiteX5" fmla="*/ 749363 w 929649"/>
                  <a:gd name="connsiteY5" fmla="*/ 408015 h 408015"/>
                  <a:gd name="connsiteX6" fmla="*/ 668713 w 929649"/>
                  <a:gd name="connsiteY6" fmla="*/ 3120 h 408015"/>
                  <a:gd name="connsiteX7" fmla="*/ 204897 w 929649"/>
                  <a:gd name="connsiteY7" fmla="*/ 373375 h 408015"/>
                  <a:gd name="connsiteX8" fmla="*/ 104452 w 929649"/>
                  <a:gd name="connsiteY8" fmla="*/ 35556 h 408015"/>
                  <a:gd name="connsiteX0" fmla="*/ 110549 w 935746"/>
                  <a:gd name="connsiteY0" fmla="*/ 35556 h 408015"/>
                  <a:gd name="connsiteX1" fmla="*/ 176048 w 935746"/>
                  <a:gd name="connsiteY1" fmla="*/ 37759 h 408015"/>
                  <a:gd name="connsiteX2" fmla="*/ 234930 w 935746"/>
                  <a:gd name="connsiteY2" fmla="*/ 370269 h 408015"/>
                  <a:gd name="connsiteX3" fmla="*/ 716375 w 935746"/>
                  <a:gd name="connsiteY3" fmla="*/ 3083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76048 w 935746"/>
                  <a:gd name="connsiteY1" fmla="*/ 37759 h 408015"/>
                  <a:gd name="connsiteX2" fmla="*/ 234930 w 935746"/>
                  <a:gd name="connsiteY2" fmla="*/ 370269 h 408015"/>
                  <a:gd name="connsiteX3" fmla="*/ 716375 w 935746"/>
                  <a:gd name="connsiteY3" fmla="*/ 3083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76048 w 935746"/>
                  <a:gd name="connsiteY1" fmla="*/ 37759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48339 w 935746"/>
                  <a:gd name="connsiteY1" fmla="*/ 65468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110549 w 935746"/>
                  <a:gd name="connsiteY0" fmla="*/ 35556 h 408015"/>
                  <a:gd name="connsiteX1" fmla="*/ 131020 w 935746"/>
                  <a:gd name="connsiteY1" fmla="*/ 79322 h 408015"/>
                  <a:gd name="connsiteX2" fmla="*/ 234930 w 935746"/>
                  <a:gd name="connsiteY2" fmla="*/ 370269 h 408015"/>
                  <a:gd name="connsiteX3" fmla="*/ 719839 w 935746"/>
                  <a:gd name="connsiteY3" fmla="*/ 3122 h 408015"/>
                  <a:gd name="connsiteX4" fmla="*/ 637695 w 935746"/>
                  <a:gd name="connsiteY4" fmla="*/ 354209 h 408015"/>
                  <a:gd name="connsiteX5" fmla="*/ 755460 w 935746"/>
                  <a:gd name="connsiteY5" fmla="*/ 408015 h 408015"/>
                  <a:gd name="connsiteX6" fmla="*/ 674810 w 935746"/>
                  <a:gd name="connsiteY6" fmla="*/ 3120 h 408015"/>
                  <a:gd name="connsiteX7" fmla="*/ 210994 w 935746"/>
                  <a:gd name="connsiteY7" fmla="*/ 373375 h 408015"/>
                  <a:gd name="connsiteX8" fmla="*/ 110549 w 935746"/>
                  <a:gd name="connsiteY8" fmla="*/ 35556 h 408015"/>
                  <a:gd name="connsiteX0" fmla="*/ 72992 w 912044"/>
                  <a:gd name="connsiteY0" fmla="*/ 35556 h 408015"/>
                  <a:gd name="connsiteX1" fmla="*/ 107318 w 912044"/>
                  <a:gd name="connsiteY1" fmla="*/ 79322 h 408015"/>
                  <a:gd name="connsiteX2" fmla="*/ 211228 w 912044"/>
                  <a:gd name="connsiteY2" fmla="*/ 370269 h 408015"/>
                  <a:gd name="connsiteX3" fmla="*/ 696137 w 912044"/>
                  <a:gd name="connsiteY3" fmla="*/ 3122 h 408015"/>
                  <a:gd name="connsiteX4" fmla="*/ 613993 w 912044"/>
                  <a:gd name="connsiteY4" fmla="*/ 354209 h 408015"/>
                  <a:gd name="connsiteX5" fmla="*/ 731758 w 912044"/>
                  <a:gd name="connsiteY5" fmla="*/ 408015 h 408015"/>
                  <a:gd name="connsiteX6" fmla="*/ 651108 w 912044"/>
                  <a:gd name="connsiteY6" fmla="*/ 3120 h 408015"/>
                  <a:gd name="connsiteX7" fmla="*/ 187292 w 912044"/>
                  <a:gd name="connsiteY7" fmla="*/ 373375 h 408015"/>
                  <a:gd name="connsiteX8" fmla="*/ 72992 w 912044"/>
                  <a:gd name="connsiteY8" fmla="*/ 35556 h 408015"/>
                  <a:gd name="connsiteX0" fmla="*/ 95861 w 934913"/>
                  <a:gd name="connsiteY0" fmla="*/ 35556 h 408015"/>
                  <a:gd name="connsiteX1" fmla="*/ 130187 w 934913"/>
                  <a:gd name="connsiteY1" fmla="*/ 79322 h 408015"/>
                  <a:gd name="connsiteX2" fmla="*/ 234097 w 934913"/>
                  <a:gd name="connsiteY2" fmla="*/ 370269 h 408015"/>
                  <a:gd name="connsiteX3" fmla="*/ 719006 w 934913"/>
                  <a:gd name="connsiteY3" fmla="*/ 3122 h 408015"/>
                  <a:gd name="connsiteX4" fmla="*/ 636862 w 934913"/>
                  <a:gd name="connsiteY4" fmla="*/ 354209 h 408015"/>
                  <a:gd name="connsiteX5" fmla="*/ 754627 w 934913"/>
                  <a:gd name="connsiteY5" fmla="*/ 408015 h 408015"/>
                  <a:gd name="connsiteX6" fmla="*/ 673977 w 934913"/>
                  <a:gd name="connsiteY6" fmla="*/ 3120 h 408015"/>
                  <a:gd name="connsiteX7" fmla="*/ 210161 w 934913"/>
                  <a:gd name="connsiteY7" fmla="*/ 373375 h 408015"/>
                  <a:gd name="connsiteX8" fmla="*/ 95861 w 934913"/>
                  <a:gd name="connsiteY8" fmla="*/ 35556 h 408015"/>
                  <a:gd name="connsiteX0" fmla="*/ 128786 w 967838"/>
                  <a:gd name="connsiteY0" fmla="*/ 35556 h 408015"/>
                  <a:gd name="connsiteX1" fmla="*/ 163112 w 967838"/>
                  <a:gd name="connsiteY1" fmla="*/ 79322 h 408015"/>
                  <a:gd name="connsiteX2" fmla="*/ 267022 w 967838"/>
                  <a:gd name="connsiteY2" fmla="*/ 370269 h 408015"/>
                  <a:gd name="connsiteX3" fmla="*/ 751931 w 967838"/>
                  <a:gd name="connsiteY3" fmla="*/ 3122 h 408015"/>
                  <a:gd name="connsiteX4" fmla="*/ 669787 w 967838"/>
                  <a:gd name="connsiteY4" fmla="*/ 354209 h 408015"/>
                  <a:gd name="connsiteX5" fmla="*/ 787552 w 967838"/>
                  <a:gd name="connsiteY5" fmla="*/ 408015 h 408015"/>
                  <a:gd name="connsiteX6" fmla="*/ 706902 w 967838"/>
                  <a:gd name="connsiteY6" fmla="*/ 3120 h 408015"/>
                  <a:gd name="connsiteX7" fmla="*/ 243086 w 967838"/>
                  <a:gd name="connsiteY7" fmla="*/ 373375 h 408015"/>
                  <a:gd name="connsiteX8" fmla="*/ 128786 w 967838"/>
                  <a:gd name="connsiteY8" fmla="*/ 35556 h 408015"/>
                  <a:gd name="connsiteX0" fmla="*/ 100245 w 939297"/>
                  <a:gd name="connsiteY0" fmla="*/ 35556 h 408015"/>
                  <a:gd name="connsiteX1" fmla="*/ 134571 w 939297"/>
                  <a:gd name="connsiteY1" fmla="*/ 79322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  <a:gd name="connsiteX0" fmla="*/ 100245 w 939297"/>
                  <a:gd name="connsiteY0" fmla="*/ 35556 h 408015"/>
                  <a:gd name="connsiteX1" fmla="*/ 106862 w 939297"/>
                  <a:gd name="connsiteY1" fmla="*/ 51613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  <a:gd name="connsiteX0" fmla="*/ 100245 w 939297"/>
                  <a:gd name="connsiteY0" fmla="*/ 35556 h 408015"/>
                  <a:gd name="connsiteX1" fmla="*/ 106862 w 939297"/>
                  <a:gd name="connsiteY1" fmla="*/ 51613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  <a:gd name="connsiteX0" fmla="*/ 100245 w 939297"/>
                  <a:gd name="connsiteY0" fmla="*/ 35556 h 408015"/>
                  <a:gd name="connsiteX1" fmla="*/ 106862 w 939297"/>
                  <a:gd name="connsiteY1" fmla="*/ 51613 h 408015"/>
                  <a:gd name="connsiteX2" fmla="*/ 238481 w 939297"/>
                  <a:gd name="connsiteY2" fmla="*/ 370269 h 408015"/>
                  <a:gd name="connsiteX3" fmla="*/ 723390 w 939297"/>
                  <a:gd name="connsiteY3" fmla="*/ 3122 h 408015"/>
                  <a:gd name="connsiteX4" fmla="*/ 641246 w 939297"/>
                  <a:gd name="connsiteY4" fmla="*/ 354209 h 408015"/>
                  <a:gd name="connsiteX5" fmla="*/ 759011 w 939297"/>
                  <a:gd name="connsiteY5" fmla="*/ 408015 h 408015"/>
                  <a:gd name="connsiteX6" fmla="*/ 678361 w 939297"/>
                  <a:gd name="connsiteY6" fmla="*/ 3120 h 408015"/>
                  <a:gd name="connsiteX7" fmla="*/ 214545 w 939297"/>
                  <a:gd name="connsiteY7" fmla="*/ 373375 h 408015"/>
                  <a:gd name="connsiteX8" fmla="*/ 100245 w 939297"/>
                  <a:gd name="connsiteY8" fmla="*/ 35556 h 408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39297" h="408015">
                    <a:moveTo>
                      <a:pt x="100245" y="35556"/>
                    </a:moveTo>
                    <a:cubicBezTo>
                      <a:pt x="114625" y="43120"/>
                      <a:pt x="70545" y="31618"/>
                      <a:pt x="106862" y="51613"/>
                    </a:cubicBezTo>
                    <a:cubicBezTo>
                      <a:pt x="-33466" y="158199"/>
                      <a:pt x="88391" y="327552"/>
                      <a:pt x="238481" y="370269"/>
                    </a:cubicBezTo>
                    <a:cubicBezTo>
                      <a:pt x="557663" y="393728"/>
                      <a:pt x="507902" y="68144"/>
                      <a:pt x="723390" y="3122"/>
                    </a:cubicBezTo>
                    <a:cubicBezTo>
                      <a:pt x="925763" y="76277"/>
                      <a:pt x="764454" y="315691"/>
                      <a:pt x="641246" y="354209"/>
                    </a:cubicBezTo>
                    <a:lnTo>
                      <a:pt x="759011" y="408015"/>
                    </a:lnTo>
                    <a:cubicBezTo>
                      <a:pt x="1071565" y="249959"/>
                      <a:pt x="933843" y="-32788"/>
                      <a:pt x="678361" y="3120"/>
                    </a:cubicBezTo>
                    <a:cubicBezTo>
                      <a:pt x="352883" y="45721"/>
                      <a:pt x="452907" y="357578"/>
                      <a:pt x="214545" y="373375"/>
                    </a:cubicBezTo>
                    <a:cubicBezTo>
                      <a:pt x="-23817" y="389172"/>
                      <a:pt x="-66009" y="91589"/>
                      <a:pt x="100245" y="3555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70C0"/>
                  </a:gs>
                  <a:gs pos="9000">
                    <a:srgbClr val="29C7FF"/>
                  </a:gs>
                  <a:gs pos="51000">
                    <a:srgbClr val="33CAFF"/>
                  </a:gs>
                  <a:gs pos="32000">
                    <a:srgbClr val="0070C0"/>
                  </a:gs>
                  <a:gs pos="97000">
                    <a:srgbClr val="005EA4"/>
                  </a:gs>
                  <a:gs pos="89000">
                    <a:srgbClr val="0070C0"/>
                  </a:gs>
                </a:gsLst>
                <a:lin ang="0" scaled="1"/>
                <a:tileRect/>
              </a:gradFill>
              <a:ln w="6350" cap="flat" cmpd="sng" algn="ctr">
                <a:solidFill>
                  <a:srgbClr val="1C2638">
                    <a:lumMod val="75000"/>
                    <a:lumOff val="25000"/>
                    <a:alpha val="77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sp>
            <p:nvSpPr>
              <p:cNvPr id="152" name="Ovaal 151"/>
              <p:cNvSpPr/>
              <p:nvPr/>
            </p:nvSpPr>
            <p:spPr>
              <a:xfrm flipV="1">
                <a:off x="11012327" y="2951356"/>
                <a:ext cx="45720" cy="45720"/>
              </a:xfrm>
              <a:prstGeom prst="ellipse">
                <a:avLst/>
              </a:prstGeom>
              <a:solidFill>
                <a:srgbClr val="1D1D1B">
                  <a:lumMod val="50000"/>
                  <a:lumOff val="50000"/>
                  <a:alpha val="99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</p:grpSp>
        <p:grpSp>
          <p:nvGrpSpPr>
            <p:cNvPr id="126" name="Groep 125"/>
            <p:cNvGrpSpPr/>
            <p:nvPr/>
          </p:nvGrpSpPr>
          <p:grpSpPr>
            <a:xfrm>
              <a:off x="12491729" y="3471416"/>
              <a:ext cx="1114138" cy="297656"/>
              <a:chOff x="13560784" y="3471416"/>
              <a:chExt cx="1114138" cy="297656"/>
            </a:xfrm>
          </p:grpSpPr>
          <p:sp>
            <p:nvSpPr>
              <p:cNvPr id="144" name="Afgeronde rechthoek 143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46" name="Rechte verbindingslijn 145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Gelijkbenige driehoek 146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kstvak 33"/>
            <p:cNvSpPr txBox="1"/>
            <p:nvPr/>
          </p:nvSpPr>
          <p:spPr>
            <a:xfrm>
              <a:off x="12494588" y="4699050"/>
              <a:ext cx="2558692" cy="72197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Klik met de rechter muisknop op de miniatuurweergave van de dia en kies </a:t>
              </a:r>
              <a:r>
                <a:rPr lang="nl-NL" sz="1200" b="1" kern="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‘Dia herstellen’</a:t>
              </a:r>
            </a:p>
          </p:txBody>
        </p:sp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05025" y="5421021"/>
              <a:ext cx="1992342" cy="106941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</p:pic>
        <p:sp>
          <p:nvSpPr>
            <p:cNvPr id="129" name="Tekstvak 128"/>
            <p:cNvSpPr txBox="1"/>
            <p:nvPr/>
          </p:nvSpPr>
          <p:spPr>
            <a:xfrm>
              <a:off x="12541452" y="5527701"/>
              <a:ext cx="1925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err="1"/>
                <a:t>Hier</a:t>
              </a:r>
              <a:r>
                <a:rPr lang="en-US" sz="1200" b="1" dirty="0"/>
                <a:t> </a:t>
              </a:r>
              <a:r>
                <a:rPr lang="en-US" sz="1200" b="1" dirty="0" err="1"/>
                <a:t>een</a:t>
              </a:r>
              <a:r>
                <a:rPr lang="en-US" sz="1200" b="1" dirty="0"/>
                <a:t> </a:t>
              </a:r>
              <a:r>
                <a:rPr lang="en-US" sz="1200" b="1" dirty="0" err="1"/>
                <a:t>printscreen</a:t>
              </a:r>
              <a:r>
                <a:rPr lang="en-US" sz="1200" b="1" dirty="0"/>
                <a:t> van de </a:t>
              </a:r>
              <a:r>
                <a:rPr lang="en-US" sz="1200" b="1" dirty="0" err="1"/>
                <a:t>miniatuur</a:t>
              </a:r>
              <a:r>
                <a:rPr lang="en-US" sz="1200" b="1" dirty="0"/>
                <a:t>- </a:t>
              </a:r>
              <a:r>
                <a:rPr lang="en-US" sz="1200" b="1" dirty="0" err="1"/>
                <a:t>titelslide</a:t>
              </a:r>
              <a:r>
                <a:rPr lang="en-US" sz="1200" b="1" dirty="0"/>
                <a:t> </a:t>
              </a:r>
              <a:r>
                <a:rPr lang="en-US" sz="1200" b="1" dirty="0" err="1"/>
                <a:t>plaatsen</a:t>
              </a:r>
              <a:endParaRPr lang="en-US" sz="1200" b="1" dirty="0"/>
            </a:p>
          </p:txBody>
        </p:sp>
        <p:sp>
          <p:nvSpPr>
            <p:cNvPr id="130" name="Rechthoek 129"/>
            <p:cNvSpPr/>
            <p:nvPr/>
          </p:nvSpPr>
          <p:spPr>
            <a:xfrm>
              <a:off x="13173515" y="6054427"/>
              <a:ext cx="1957909" cy="536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1" name="Groep 130"/>
            <p:cNvGrpSpPr/>
            <p:nvPr/>
          </p:nvGrpSpPr>
          <p:grpSpPr>
            <a:xfrm>
              <a:off x="13169332" y="6054428"/>
              <a:ext cx="1969277" cy="542924"/>
              <a:chOff x="13164976" y="6054428"/>
              <a:chExt cx="1969277" cy="542924"/>
            </a:xfrm>
          </p:grpSpPr>
          <p:sp>
            <p:nvSpPr>
              <p:cNvPr id="134" name="Rechthoek 133"/>
              <p:cNvSpPr/>
              <p:nvPr/>
            </p:nvSpPr>
            <p:spPr>
              <a:xfrm>
                <a:off x="13164976" y="6054428"/>
                <a:ext cx="1969277" cy="542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ep 134"/>
              <p:cNvGrpSpPr/>
              <p:nvPr/>
            </p:nvGrpSpPr>
            <p:grpSpPr>
              <a:xfrm>
                <a:off x="13214777" y="6112607"/>
                <a:ext cx="145227" cy="129517"/>
                <a:chOff x="12287399" y="5999447"/>
                <a:chExt cx="194830" cy="173755"/>
              </a:xfrm>
            </p:grpSpPr>
            <p:sp>
              <p:nvSpPr>
                <p:cNvPr id="138" name="Afgeronde rechthoek 137"/>
                <p:cNvSpPr/>
                <p:nvPr/>
              </p:nvSpPr>
              <p:spPr>
                <a:xfrm>
                  <a:off x="12287399" y="5999447"/>
                  <a:ext cx="194830" cy="173755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hthoek 138"/>
                <p:cNvSpPr/>
                <p:nvPr/>
              </p:nvSpPr>
              <p:spPr>
                <a:xfrm>
                  <a:off x="12309962" y="6064143"/>
                  <a:ext cx="67808" cy="88816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hthoek 139"/>
                <p:cNvSpPr/>
                <p:nvPr/>
              </p:nvSpPr>
              <p:spPr>
                <a:xfrm>
                  <a:off x="12311695" y="6025633"/>
                  <a:ext cx="144676" cy="19389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hthoek 140"/>
                <p:cNvSpPr/>
                <p:nvPr/>
              </p:nvSpPr>
              <p:spPr>
                <a:xfrm>
                  <a:off x="12394634" y="6067091"/>
                  <a:ext cx="61356" cy="120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hthoek 141"/>
                <p:cNvSpPr/>
                <p:nvPr/>
              </p:nvSpPr>
              <p:spPr>
                <a:xfrm>
                  <a:off x="12398009" y="6099631"/>
                  <a:ext cx="41906" cy="13244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echthoek 142"/>
                <p:cNvSpPr/>
                <p:nvPr/>
              </p:nvSpPr>
              <p:spPr>
                <a:xfrm>
                  <a:off x="12394634" y="6135009"/>
                  <a:ext cx="61356" cy="1204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6" name="Rechthoek 135"/>
              <p:cNvSpPr/>
              <p:nvPr/>
            </p:nvSpPr>
            <p:spPr>
              <a:xfrm>
                <a:off x="13424745" y="6062530"/>
                <a:ext cx="64152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 err="1"/>
                  <a:t>Indeling</a:t>
                </a:r>
                <a:endParaRPr lang="en-US" sz="1100" dirty="0"/>
              </a:p>
            </p:txBody>
          </p:sp>
          <p:sp>
            <p:nvSpPr>
              <p:cNvPr id="137" name="Gelijkbenige driehoek 136"/>
              <p:cNvSpPr/>
              <p:nvPr/>
            </p:nvSpPr>
            <p:spPr>
              <a:xfrm rot="5400000">
                <a:off x="14952381" y="6150144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Afgeronde rechthoek 131"/>
            <p:cNvSpPr/>
            <p:nvPr/>
          </p:nvSpPr>
          <p:spPr>
            <a:xfrm>
              <a:off x="13173515" y="6322741"/>
              <a:ext cx="1957910" cy="268314"/>
            </a:xfrm>
            <a:prstGeom prst="roundRect">
              <a:avLst/>
            </a:prstGeom>
            <a:gradFill>
              <a:gsLst>
                <a:gs pos="0">
                  <a:srgbClr val="FFF2BD"/>
                </a:gs>
                <a:gs pos="34000">
                  <a:srgbClr val="FFE98B"/>
                </a:gs>
                <a:gs pos="78000">
                  <a:srgbClr val="FFF5C9"/>
                </a:gs>
                <a:gs pos="59000">
                  <a:srgbClr val="FFE98B"/>
                </a:gs>
              </a:gsLst>
              <a:lin ang="5400000" scaled="0"/>
            </a:gradFill>
            <a:ln w="63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rtlCol="0" anchor="ctr"/>
            <a:lstStyle/>
            <a:p>
              <a:r>
                <a:rPr lang="en-US" sz="1200" dirty="0" err="1">
                  <a:solidFill>
                    <a:schemeClr val="tx1"/>
                  </a:solidFill>
                </a:rPr>
                <a:t>Dia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herstellen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13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20174" y="6446814"/>
              <a:ext cx="178436" cy="288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417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70% - tekst 3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951798" cy="6858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  <a:solidFill>
            <a:schemeClr val="accent4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70% - tekst 30%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8095794" y="287997"/>
            <a:ext cx="3711604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095790" y="287994"/>
            <a:ext cx="3711608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grpSp>
        <p:nvGrpSpPr>
          <p:cNvPr id="103" name="Groep 102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104" name="Rechthoek 103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105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6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07" name="Ovaal 106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08" name="Ovaal 107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09" name="Rechte verbindingslijn 108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10" name="Rechte verbindingslijn 109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11" name="Rechte verbindingslijn 110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112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113" name="Rechte verbindingslijn 112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14" name="Groep 113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68" name="Afgeronde rechthoek 167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70" name="Rechte verbindingslijn 169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Gelijkbenige driehoek 170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ep 114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116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1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18" name="Tekstvak 117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119" name="Rechthoek 118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ep 119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24" name="Rechthoek 123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5" name="Groep 124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28" name="Afgeronde rechthoek 127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hthoek 128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hthoek 129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hthoek 130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Rechthoek 131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Rechthoek 132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6" name="Rechthoek 125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27" name="Gelijkbenige driehoek 126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1" name="Afgeronde rechthoek 120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22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3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172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4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49AACD5-ECF9-4D21-95D4-1E8B932CAECE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87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88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141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50% - tekst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666596" cy="6858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50% - tekst 50%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6810595" y="287997"/>
            <a:ext cx="499680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10595" y="287994"/>
            <a:ext cx="4996803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grpSp>
        <p:nvGrpSpPr>
          <p:cNvPr id="91" name="Groep 90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92" name="Rechthoek 91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93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94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95" name="Ovaal 94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8" name="Rechte verbindingslijn 97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9" name="Rechte verbindingslijn 98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100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101" name="Rechte verbindingslijn 100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02" name="Groep 101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22" name="Afgeronde rechthoek 121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24" name="Rechte verbindingslijn 123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Gelijkbenige driehoek 124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ep 102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104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0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06" name="Tekstvak 105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107" name="Rechthoek 106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ep 107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12" name="Rechthoek 111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3" name="Groep 112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16" name="Afgeronde rechthoek 115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Rechthoek 116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hthoek 117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echthoek 118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hthoek 119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echthoek 120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4" name="Rechthoek 113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15" name="Gelijkbenige driehoek 114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9" name="Afgeronde rechthoek 108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1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1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126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1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C3521F49-5F7C-45F0-AA44-7FD1CDFCEF76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87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88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85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30% - tekst 7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5381402" cy="6858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  <a:solidFill>
            <a:schemeClr val="accent5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30% - tekst 70%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5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79" name="Rechthoek 78"/>
          <p:cNvSpPr/>
          <p:nvPr/>
        </p:nvSpPr>
        <p:spPr>
          <a:xfrm>
            <a:off x="5525401" y="287997"/>
            <a:ext cx="6281997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525401" y="287994"/>
            <a:ext cx="6281997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grpSp>
        <p:nvGrpSpPr>
          <p:cNvPr id="91" name="Groep 90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92" name="Rechthoek 91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93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94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95" name="Ovaal 94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6" name="Ovaal 95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7" name="Rechte verbindingslijn 96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8" name="Rechte verbindingslijn 97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9" name="Rechte verbindingslijn 98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100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101" name="Rechte verbindingslijn 100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02" name="Groep 101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22" name="Afgeronde rechthoek 121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24" name="Rechte verbindingslijn 123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Gelijkbenige driehoek 124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ep 102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104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05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06" name="Tekstvak 105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107" name="Rechthoek 106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ep 107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12" name="Rechthoek 111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3" name="Groep 112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16" name="Afgeronde rechthoek 115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Rechthoek 116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hthoek 117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echthoek 118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hthoek 119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echthoek 120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4" name="Rechthoek 113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15" name="Gelijkbenige driehoek 114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9" name="Afgeronde rechthoek 108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10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1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8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6CA8142-9863-4E24-9314-2E3E9C880251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8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87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88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226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70% - beeld 3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06774" y="0"/>
            <a:ext cx="5385226" cy="6858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06774" y="287997"/>
            <a:ext cx="2426401" cy="242639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 70% - beeld 30%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382689" y="287997"/>
            <a:ext cx="6281997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2689" y="287994"/>
            <a:ext cx="6281997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grpSp>
        <p:nvGrpSpPr>
          <p:cNvPr id="85" name="Groep 84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87" name="Rechthoek 86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88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9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90" name="Ovaal 89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91" name="Ovaal 90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92" name="Rechte verbindingslijn 91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3" name="Rechte verbindingslijn 92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4" name="Rechte verbindingslijn 93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95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96" name="Rechte verbindingslijn 95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97" name="Groep 96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17" name="Afgeronde rechthoek 116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19" name="Rechte verbindingslijn 118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Gelijkbenige driehoek 119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8" name="Groep 97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99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0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01" name="Tekstvak 100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102" name="Rechthoek 101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3" name="Groep 102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07" name="Rechthoek 106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8" name="Groep 107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11" name="Afgeronde rechthoek 110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Rechthoek 111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Rechthoek 112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Rechthoek 113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echthoek 114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echthoek 115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9" name="Rechthoek 108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10" name="Gelijkbenige driehoek 109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Afgeronde rechthoek 103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5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6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121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1194046" y="5919788"/>
            <a:ext cx="469354" cy="506214"/>
          </a:xfrm>
          <a:blipFill>
            <a:blip r:embed="rId5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500" baseline="0">
                <a:solidFill>
                  <a:schemeClr val="tx1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  <p:sp>
        <p:nvSpPr>
          <p:cNvPr id="8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53C3D517-30D7-48DB-8A54-849BA5E457B1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82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8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8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50% - beeld 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5523489" y="0"/>
            <a:ext cx="6668511" cy="6858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25401" y="287997"/>
            <a:ext cx="2426401" cy="2426395"/>
          </a:xfrm>
          <a:solidFill>
            <a:schemeClr val="accent6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 50% - beeld 50%</a:t>
            </a: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hoek 78"/>
          <p:cNvSpPr/>
          <p:nvPr/>
        </p:nvSpPr>
        <p:spPr>
          <a:xfrm>
            <a:off x="382689" y="287997"/>
            <a:ext cx="499871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2689" y="287994"/>
            <a:ext cx="4998713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grpSp>
        <p:nvGrpSpPr>
          <p:cNvPr id="81" name="Groep 80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82" name="Rechthoek 81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83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4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85" name="Ovaal 84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87" name="Ovaal 86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88" name="Rechte verbindingslijn 87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89" name="Rechte verbindingslijn 88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90" name="Rechte verbindingslijn 89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91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92" name="Rechte verbindingslijn 91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93" name="Groep 92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13" name="Afgeronde rechthoek 112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15" name="Rechte verbindingslijn 114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Gelijkbenige driehoek 115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ep 93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95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9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97" name="Tekstvak 96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98" name="Rechthoek 97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ep 98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03" name="Rechthoek 102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4" name="Groep 103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07" name="Afgeronde rechthoek 106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Rechthoek 107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9" name="Rechthoek 108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Rechthoek 109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Rechthoek 110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Rechthoek 111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5" name="Rechthoek 104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06" name="Gelijkbenige driehoek 105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Afgeronde rechthoek 99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1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8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001305C8-2E22-483D-9AD3-4B3E0FC544D7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11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11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0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1194046" y="5919788"/>
            <a:ext cx="469354" cy="506214"/>
          </a:xfrm>
          <a:blipFill>
            <a:blip r:embed="rId5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500" baseline="0">
                <a:solidFill>
                  <a:schemeClr val="tx1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3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30% - beeld 7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4244026" y="0"/>
            <a:ext cx="7947974" cy="6858000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40202" y="287997"/>
            <a:ext cx="2426401" cy="2426395"/>
          </a:xfrm>
          <a:solidFill>
            <a:schemeClr val="accent3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Tekst 30% - beeld 70%</a:t>
            </a:r>
          </a:p>
        </p:txBody>
      </p:sp>
      <p:sp>
        <p:nvSpPr>
          <p:cNvPr id="79" name="Rechthoek 78"/>
          <p:cNvSpPr/>
          <p:nvPr/>
        </p:nvSpPr>
        <p:spPr>
          <a:xfrm>
            <a:off x="382689" y="287997"/>
            <a:ext cx="3713513" cy="628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/>
          </a:p>
        </p:txBody>
      </p:sp>
      <p:sp>
        <p:nvSpPr>
          <p:cNvPr id="80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82690" y="287994"/>
            <a:ext cx="3717340" cy="6282002"/>
          </a:xfrm>
          <a:noFill/>
        </p:spPr>
        <p:txBody>
          <a:bodyPr vert="horz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grpSp>
        <p:nvGrpSpPr>
          <p:cNvPr id="8" name="Groep 7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135" name="Rechthoek 134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136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37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38" name="Ovaal 137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39" name="Ovaal 138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40" name="Rechte verbindingslijn 139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41" name="Rechte verbindingslijn 140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42" name="Rechte verbindingslijn 141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143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146" name="Rechte verbindingslijn 145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53" name="Groep 152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154" name="Afgeronde rechthoek 153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156" name="Rechte verbindingslijn 155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Gelijkbenige driehoek 156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ep 2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144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4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48" name="Tekstvak 147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149" name="Rechthoek 148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0" name="Groep 149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158" name="Rechthoek 157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59" name="Groep 158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162" name="Afgeronde rechthoek 161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hthoek 162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hthoek 163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hthoek 164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echthoek 165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hthoek 166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0" name="Rechthoek 159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161" name="Gelijkbenige driehoek 160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1" name="Afgeronde rechthoek 150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52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7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4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442DD49E-6DC2-4811-B2AF-6BCACA857049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4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5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1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1194046" y="5919788"/>
            <a:ext cx="469354" cy="506214"/>
          </a:xfrm>
          <a:blipFill>
            <a:blip r:embed="rId5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500" baseline="0">
                <a:solidFill>
                  <a:schemeClr val="tx1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2192000" cy="6856747"/>
          </a:xfrm>
          <a:solidFill>
            <a:schemeClr val="bg1">
              <a:lumMod val="85000"/>
            </a:schemeClr>
          </a:solidFill>
        </p:spPr>
        <p:txBody>
          <a:bodyPr lIns="144000" tIns="108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r>
              <a:rPr lang="nl-NL" dirty="0"/>
              <a:t>Klik op het pictogram</a:t>
            </a:r>
            <a:br>
              <a:rPr lang="nl-NL" dirty="0"/>
            </a:br>
            <a:r>
              <a:rPr lang="nl-NL" dirty="0"/>
              <a:t>om een afbeelding in te voegen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6099175" y="-520792"/>
            <a:ext cx="60991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80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Beeld 100%</a:t>
            </a: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2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3" name="Rechte verbindingslijn 12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hthoek 16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" name="Rechte verbindingslijn 18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hthoek 26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hthoek 27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ijdelijke aanduiding voor verticale tekst 2"/>
          <p:cNvSpPr>
            <a:spLocks noGrp="1"/>
          </p:cNvSpPr>
          <p:nvPr>
            <p:ph type="body" orient="vert" idx="14" hasCustomPrompt="1"/>
          </p:nvPr>
        </p:nvSpPr>
        <p:spPr>
          <a:xfrm>
            <a:off x="0" y="287997"/>
            <a:ext cx="240599" cy="2426395"/>
          </a:xfrm>
          <a:solidFill>
            <a:schemeClr val="accent4"/>
          </a:solidFill>
        </p:spPr>
        <p:txBody>
          <a:bodyPr vert="vert270" anchor="ctr"/>
          <a:lstStyle>
            <a:lvl1pPr marL="0" indent="0" algn="l"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 </a:t>
            </a:r>
            <a:endParaRPr lang="en-US" dirty="0"/>
          </a:p>
        </p:txBody>
      </p:sp>
      <p:grpSp>
        <p:nvGrpSpPr>
          <p:cNvPr id="184" name="Groep 183"/>
          <p:cNvGrpSpPr/>
          <p:nvPr/>
        </p:nvGrpSpPr>
        <p:grpSpPr>
          <a:xfrm>
            <a:off x="-2973167" y="-100346"/>
            <a:ext cx="2829166" cy="6957092"/>
            <a:chOff x="-2973167" y="-100346"/>
            <a:chExt cx="2829166" cy="6957092"/>
          </a:xfrm>
        </p:grpSpPr>
        <p:sp>
          <p:nvSpPr>
            <p:cNvPr id="185" name="Rechthoek 184"/>
            <p:cNvSpPr/>
            <p:nvPr/>
          </p:nvSpPr>
          <p:spPr>
            <a:xfrm>
              <a:off x="-2973167" y="-100346"/>
              <a:ext cx="2773430" cy="315377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lIns="180000" rIns="180000" rtlCol="0" anchor="t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1" i="0" u="none" strike="noStrike" kern="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 INVOEGEN</a:t>
              </a:r>
            </a:p>
          </p:txBody>
        </p:sp>
        <p:sp>
          <p:nvSpPr>
            <p:cNvPr id="186" name="Tekstvak 33"/>
            <p:cNvSpPr txBox="1"/>
            <p:nvPr/>
          </p:nvSpPr>
          <p:spPr>
            <a:xfrm>
              <a:off x="-2788022" y="888538"/>
              <a:ext cx="2558692" cy="4860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 op het icoon om een afbeelding</a:t>
              </a:r>
              <a:b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</a:b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 te voegen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87" name="Tekstvak 33"/>
            <p:cNvSpPr txBox="1"/>
            <p:nvPr/>
          </p:nvSpPr>
          <p:spPr>
            <a:xfrm>
              <a:off x="-2788022" y="2792939"/>
              <a:ext cx="2558692" cy="60431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Selecteer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de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afbeelding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die je wilt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klik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 op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‘</a:t>
              </a:r>
              <a:r>
                <a:rPr kumimoji="0" 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Invoegen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’</a:t>
              </a:r>
              <a:endPara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188" name="Ovaal 187"/>
            <p:cNvSpPr/>
            <p:nvPr/>
          </p:nvSpPr>
          <p:spPr>
            <a:xfrm>
              <a:off x="-2784315" y="430361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1</a:t>
              </a:r>
            </a:p>
          </p:txBody>
        </p:sp>
        <p:sp>
          <p:nvSpPr>
            <p:cNvPr id="189" name="Ovaal 188"/>
            <p:cNvSpPr/>
            <p:nvPr/>
          </p:nvSpPr>
          <p:spPr>
            <a:xfrm>
              <a:off x="-2784315" y="2324903"/>
              <a:ext cx="359927" cy="359927"/>
            </a:xfrm>
            <a:prstGeom prst="ellipse">
              <a:avLst/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36000" rIns="0" bIns="43200"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Light" panose="020B0502040204020203" pitchFamily="34" charset="0"/>
                  <a:cs typeface="Segoe UI Light" panose="020B0502040204020203" pitchFamily="34" charset="0"/>
                </a:rPr>
                <a:t>2</a:t>
              </a:r>
            </a:p>
          </p:txBody>
        </p:sp>
        <p:cxnSp>
          <p:nvCxnSpPr>
            <p:cNvPr id="190" name="Rechte verbindingslijn 189"/>
            <p:cNvCxnSpPr/>
            <p:nvPr/>
          </p:nvCxnSpPr>
          <p:spPr>
            <a:xfrm>
              <a:off x="-2785944" y="288269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91" name="Rechte verbindingslijn 190"/>
            <p:cNvCxnSpPr/>
            <p:nvPr/>
          </p:nvCxnSpPr>
          <p:spPr>
            <a:xfrm>
              <a:off x="-2786283" y="2167521"/>
              <a:ext cx="2556952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cxnSp>
          <p:nvCxnSpPr>
            <p:cNvPr id="192" name="Rechte verbindingslijn 191"/>
            <p:cNvCxnSpPr/>
            <p:nvPr/>
          </p:nvCxnSpPr>
          <p:spPr>
            <a:xfrm>
              <a:off x="-2785944" y="4022832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pic>
          <p:nvPicPr>
            <p:cNvPr id="193" name="Icoontje afbeeldi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77585" y="1459905"/>
              <a:ext cx="521075" cy="521075"/>
            </a:xfrm>
            <a:prstGeom prst="rect">
              <a:avLst/>
            </a:prstGeom>
          </p:spPr>
        </p:pic>
        <p:cxnSp>
          <p:nvCxnSpPr>
            <p:cNvPr id="194" name="Rechte verbindingslijn 193"/>
            <p:cNvCxnSpPr/>
            <p:nvPr/>
          </p:nvCxnSpPr>
          <p:spPr>
            <a:xfrm>
              <a:off x="-2785944" y="6856746"/>
              <a:ext cx="2556613" cy="0"/>
            </a:xfrm>
            <a:prstGeom prst="line">
              <a:avLst/>
            </a:prstGeom>
            <a:noFill/>
            <a:ln w="9525" cap="flat" cmpd="sng" algn="ctr">
              <a:solidFill>
                <a:schemeClr val="tx2"/>
              </a:solidFill>
              <a:prstDash val="solid"/>
            </a:ln>
            <a:effectLst/>
          </p:spPr>
        </p:cxnSp>
        <p:grpSp>
          <p:nvGrpSpPr>
            <p:cNvPr id="195" name="Groep 194"/>
            <p:cNvGrpSpPr/>
            <p:nvPr/>
          </p:nvGrpSpPr>
          <p:grpSpPr>
            <a:xfrm>
              <a:off x="-2790881" y="3471416"/>
              <a:ext cx="1114138" cy="297656"/>
              <a:chOff x="13560784" y="3471416"/>
              <a:chExt cx="1114138" cy="297656"/>
            </a:xfrm>
          </p:grpSpPr>
          <p:sp>
            <p:nvSpPr>
              <p:cNvPr id="215" name="Afgeronde rechthoek 214"/>
              <p:cNvSpPr/>
              <p:nvPr/>
            </p:nvSpPr>
            <p:spPr>
              <a:xfrm>
                <a:off x="13560784" y="3471416"/>
                <a:ext cx="1114138" cy="297656"/>
              </a:xfrm>
              <a:prstGeom prst="roundRect">
                <a:avLst/>
              </a:prstGeom>
              <a:gradFill flip="none" rotWithShape="1">
                <a:gsLst>
                  <a:gs pos="4000">
                    <a:srgbClr val="00B0F0"/>
                  </a:gs>
                  <a:gs pos="0">
                    <a:srgbClr val="0070C0"/>
                  </a:gs>
                  <a:gs pos="100000">
                    <a:srgbClr val="0070C0"/>
                  </a:gs>
                  <a:gs pos="12000">
                    <a:srgbClr val="D1EAFF"/>
                  </a:gs>
                  <a:gs pos="96000">
                    <a:srgbClr val="00B0F0"/>
                  </a:gs>
                  <a:gs pos="89000">
                    <a:srgbClr val="DDF4FF"/>
                  </a:gs>
                  <a:gs pos="43000">
                    <a:srgbClr val="D1EAFF"/>
                  </a:gs>
                  <a:gs pos="51000">
                    <a:srgbClr val="DDF4FF"/>
                  </a:gs>
                </a:gsLst>
                <a:lin ang="16200000" scaled="1"/>
                <a:tileRect/>
              </a:gradFill>
              <a:ln w="63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Tekstvak 81"/>
              <p:cNvSpPr txBox="1"/>
              <p:nvPr/>
            </p:nvSpPr>
            <p:spPr>
              <a:xfrm>
                <a:off x="13573594" y="3509590"/>
                <a:ext cx="888311" cy="2308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>
                <a:defPPr>
                  <a:defRPr lang="nl-NL"/>
                </a:defPPr>
                <a:lvl1pPr marR="0" lvl="0" indent="0" algn="ctr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i="0" u="none" strike="noStrike" kern="0" cap="none" spc="0" normalizeH="0" baseline="0">
                    <a:ln>
                      <a:noFill/>
                    </a:ln>
                    <a:effectLst>
                      <a:outerShdw blurRad="25400" algn="ctr" rotWithShape="0">
                        <a:prstClr val="white"/>
                      </a:outerShdw>
                    </a:effectLst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GB" dirty="0" err="1"/>
                  <a:t>Invoegen</a:t>
                </a:r>
                <a:endParaRPr lang="en-GB" dirty="0"/>
              </a:p>
            </p:txBody>
          </p:sp>
          <p:cxnSp>
            <p:nvCxnSpPr>
              <p:cNvPr id="217" name="Rechte verbindingslijn 216"/>
              <p:cNvCxnSpPr/>
              <p:nvPr/>
            </p:nvCxnSpPr>
            <p:spPr>
              <a:xfrm>
                <a:off x="14461905" y="3507058"/>
                <a:ext cx="0" cy="2244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Gelijkbenige driehoek 217"/>
              <p:cNvSpPr/>
              <p:nvPr/>
            </p:nvSpPr>
            <p:spPr>
              <a:xfrm rot="10800000">
                <a:off x="14518584" y="3600521"/>
                <a:ext cx="105309" cy="57157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6" name="Groep 195"/>
            <p:cNvGrpSpPr/>
            <p:nvPr/>
          </p:nvGrpSpPr>
          <p:grpSpPr>
            <a:xfrm>
              <a:off x="-2788022" y="4226919"/>
              <a:ext cx="2644021" cy="2360096"/>
              <a:chOff x="-2788022" y="4375200"/>
              <a:chExt cx="2644021" cy="2360096"/>
            </a:xfrm>
          </p:grpSpPr>
          <p:sp>
            <p:nvSpPr>
              <p:cNvPr id="197" name="Tekstvak 33"/>
              <p:cNvSpPr txBox="1"/>
              <p:nvPr/>
            </p:nvSpPr>
            <p:spPr>
              <a:xfrm>
                <a:off x="-2788022" y="4699050"/>
                <a:ext cx="2558692" cy="7219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Klik met de rechter muisknop op de miniatuurweergave van de dia en kies </a:t>
                </a: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‘Dia herstellen’</a:t>
                </a:r>
              </a:p>
            </p:txBody>
          </p:sp>
          <p:pic>
            <p:nvPicPr>
              <p:cNvPr id="198" name="Picture 2"/>
              <p:cNvPicPr>
                <a:picLocks noChangeAspect="1" noChangeArrowheads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777585" y="5421021"/>
                <a:ext cx="1992342" cy="106941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</p:pic>
          <p:sp>
            <p:nvSpPr>
              <p:cNvPr id="199" name="Tekstvak 198"/>
              <p:cNvSpPr txBox="1"/>
              <p:nvPr/>
            </p:nvSpPr>
            <p:spPr>
              <a:xfrm>
                <a:off x="-2741158" y="5527701"/>
                <a:ext cx="192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/>
                  <a:t>Hier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een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printscreen</a:t>
                </a:r>
                <a:r>
                  <a:rPr lang="en-US" sz="1200" b="1" dirty="0"/>
                  <a:t> van de </a:t>
                </a:r>
                <a:r>
                  <a:rPr lang="en-US" sz="1200" b="1" dirty="0" err="1"/>
                  <a:t>miniatuur</a:t>
                </a:r>
                <a:r>
                  <a:rPr lang="en-US" sz="1200" b="1" dirty="0"/>
                  <a:t>- </a:t>
                </a:r>
                <a:r>
                  <a:rPr lang="en-US" sz="1200" b="1" dirty="0" err="1"/>
                  <a:t>titelslide</a:t>
                </a:r>
                <a:r>
                  <a:rPr lang="en-US" sz="1200" b="1" dirty="0"/>
                  <a:t> </a:t>
                </a:r>
                <a:r>
                  <a:rPr lang="en-US" sz="1200" b="1" dirty="0" err="1"/>
                  <a:t>plaatsen</a:t>
                </a:r>
                <a:endParaRPr lang="en-US" sz="1200" b="1" dirty="0"/>
              </a:p>
            </p:txBody>
          </p:sp>
          <p:sp>
            <p:nvSpPr>
              <p:cNvPr id="200" name="Rechthoek 199"/>
              <p:cNvSpPr/>
              <p:nvPr/>
            </p:nvSpPr>
            <p:spPr>
              <a:xfrm>
                <a:off x="-2109095" y="6054427"/>
                <a:ext cx="1957909" cy="536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ep 200"/>
              <p:cNvGrpSpPr/>
              <p:nvPr/>
            </p:nvGrpSpPr>
            <p:grpSpPr>
              <a:xfrm>
                <a:off x="-2113278" y="6054428"/>
                <a:ext cx="1969277" cy="542924"/>
                <a:chOff x="13164976" y="6054428"/>
                <a:chExt cx="1969277" cy="542924"/>
              </a:xfrm>
            </p:grpSpPr>
            <p:sp>
              <p:nvSpPr>
                <p:cNvPr id="205" name="Rechthoek 204"/>
                <p:cNvSpPr/>
                <p:nvPr/>
              </p:nvSpPr>
              <p:spPr>
                <a:xfrm>
                  <a:off x="13164976" y="6054428"/>
                  <a:ext cx="1969277" cy="5429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6" name="Groep 205"/>
                <p:cNvGrpSpPr/>
                <p:nvPr/>
              </p:nvGrpSpPr>
              <p:grpSpPr>
                <a:xfrm>
                  <a:off x="13214777" y="6112607"/>
                  <a:ext cx="145227" cy="129517"/>
                  <a:chOff x="12287399" y="5999447"/>
                  <a:chExt cx="194830" cy="173755"/>
                </a:xfrm>
              </p:grpSpPr>
              <p:sp>
                <p:nvSpPr>
                  <p:cNvPr id="209" name="Afgeronde rechthoek 208"/>
                  <p:cNvSpPr/>
                  <p:nvPr/>
                </p:nvSpPr>
                <p:spPr>
                  <a:xfrm>
                    <a:off x="12287399" y="5999447"/>
                    <a:ext cx="194830" cy="173755"/>
                  </a:xfrm>
                  <a:prstGeom prst="roundRect">
                    <a:avLst/>
                  </a:prstGeom>
                  <a:solidFill>
                    <a:schemeClr val="bg1">
                      <a:lumMod val="95000"/>
                    </a:schemeClr>
                  </a:solidFill>
                  <a:ln w="63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Rechthoek 209"/>
                  <p:cNvSpPr/>
                  <p:nvPr/>
                </p:nvSpPr>
                <p:spPr>
                  <a:xfrm>
                    <a:off x="12309962" y="6064143"/>
                    <a:ext cx="67808" cy="88816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Rechthoek 210"/>
                  <p:cNvSpPr/>
                  <p:nvPr/>
                </p:nvSpPr>
                <p:spPr>
                  <a:xfrm>
                    <a:off x="12311695" y="6025633"/>
                    <a:ext cx="144676" cy="19389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Rechthoek 211"/>
                  <p:cNvSpPr/>
                  <p:nvPr/>
                </p:nvSpPr>
                <p:spPr>
                  <a:xfrm>
                    <a:off x="12394634" y="6067091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Rechthoek 212"/>
                  <p:cNvSpPr/>
                  <p:nvPr/>
                </p:nvSpPr>
                <p:spPr>
                  <a:xfrm>
                    <a:off x="12398009" y="6099631"/>
                    <a:ext cx="41906" cy="13244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Rechthoek 213"/>
                  <p:cNvSpPr/>
                  <p:nvPr/>
                </p:nvSpPr>
                <p:spPr>
                  <a:xfrm>
                    <a:off x="12394634" y="6135009"/>
                    <a:ext cx="61356" cy="1204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7" name="Rechthoek 206"/>
                <p:cNvSpPr/>
                <p:nvPr/>
              </p:nvSpPr>
              <p:spPr>
                <a:xfrm>
                  <a:off x="13424745" y="6062530"/>
                  <a:ext cx="641522" cy="2616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100" dirty="0" err="1"/>
                    <a:t>Indeling</a:t>
                  </a:r>
                  <a:endParaRPr lang="en-US" sz="1100" dirty="0"/>
                </a:p>
              </p:txBody>
            </p:sp>
            <p:sp>
              <p:nvSpPr>
                <p:cNvPr id="208" name="Gelijkbenige driehoek 207"/>
                <p:cNvSpPr/>
                <p:nvPr/>
              </p:nvSpPr>
              <p:spPr>
                <a:xfrm rot="5400000">
                  <a:off x="14952381" y="6150144"/>
                  <a:ext cx="105309" cy="57157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2" name="Afgeronde rechthoek 201"/>
              <p:cNvSpPr/>
              <p:nvPr/>
            </p:nvSpPr>
            <p:spPr>
              <a:xfrm>
                <a:off x="-2109095" y="6322741"/>
                <a:ext cx="1957910" cy="268314"/>
              </a:xfrm>
              <a:prstGeom prst="roundRect">
                <a:avLst/>
              </a:prstGeom>
              <a:gradFill>
                <a:gsLst>
                  <a:gs pos="0">
                    <a:srgbClr val="FFF2BD"/>
                  </a:gs>
                  <a:gs pos="34000">
                    <a:srgbClr val="FFE98B"/>
                  </a:gs>
                  <a:gs pos="78000">
                    <a:srgbClr val="FFF5C9"/>
                  </a:gs>
                  <a:gs pos="59000">
                    <a:srgbClr val="FFE98B"/>
                  </a:gs>
                </a:gsLst>
                <a:lin ang="5400000" scaled="0"/>
              </a:gradFill>
              <a:ln w="63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24000" rtlCol="0" anchor="ctr"/>
              <a:lstStyle/>
              <a:p>
                <a:r>
                  <a:rPr lang="en-US" sz="1200" dirty="0" err="1">
                    <a:solidFill>
                      <a:schemeClr val="tx1"/>
                    </a:solidFill>
                  </a:rPr>
                  <a:t>Dia</a:t>
                </a:r>
                <a:r>
                  <a:rPr 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herstellen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03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2436" y="6446814"/>
                <a:ext cx="178436" cy="288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4" name="Tekstvak 33"/>
              <p:cNvSpPr txBox="1"/>
              <p:nvPr/>
            </p:nvSpPr>
            <p:spPr>
              <a:xfrm>
                <a:off x="-2788022" y="4375200"/>
                <a:ext cx="2558692" cy="244425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nl-NL" sz="1200" b="1" kern="0" dirty="0"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Niet goed gegaan?</a:t>
                </a:r>
              </a:p>
            </p:txBody>
          </p:sp>
        </p:grpSp>
      </p:grpSp>
      <p:sp>
        <p:nvSpPr>
          <p:cNvPr id="7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6852C54B-3C80-4E1D-BCA8-30254B8CD2FE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7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8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1" name="Tijdelijke aanduiding voor verticale tekst 2"/>
          <p:cNvSpPr>
            <a:spLocks noGrp="1"/>
          </p:cNvSpPr>
          <p:nvPr>
            <p:ph type="body" orient="vert" idx="15" hasCustomPrompt="1"/>
          </p:nvPr>
        </p:nvSpPr>
        <p:spPr>
          <a:xfrm>
            <a:off x="11194046" y="5919788"/>
            <a:ext cx="469354" cy="506214"/>
          </a:xfrm>
          <a:blipFill>
            <a:blip r:embed="rId5"/>
            <a:stretch>
              <a:fillRect/>
            </a:stretch>
          </a:blipFill>
        </p:spPr>
        <p:txBody>
          <a:bodyPr vert="horz" lIns="0" tIns="0" rIns="0" bIns="0" anchor="ctr"/>
          <a:lstStyle>
            <a:lvl1pPr marL="0" indent="0" algn="ctr">
              <a:buNone/>
              <a:defRPr sz="500" baseline="0">
                <a:solidFill>
                  <a:schemeClr val="tx1"/>
                </a:solidFill>
              </a:defRPr>
            </a:lvl1pPr>
            <a:lvl2pPr marL="177800" indent="0">
              <a:buNone/>
              <a:defRPr/>
            </a:lvl2pPr>
            <a:lvl3pPr marL="0" indent="0">
              <a:buFont typeface="Arial" panose="020B0604020202020204" pitchFamily="34" charset="0"/>
              <a:buNone/>
              <a:defRPr/>
            </a:lvl3pPr>
            <a:lvl4pPr marL="0" indent="0"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nl-NL" dirty="0"/>
              <a:t>S.V.P. niet verwijderen of aanpassen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3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84601" y="287997"/>
            <a:ext cx="2426401" cy="2426395"/>
          </a:xfrm>
          <a:prstGeom prst="rect">
            <a:avLst/>
          </a:prstGeom>
          <a:solidFill>
            <a:schemeClr val="accent1"/>
          </a:solidFill>
        </p:spPr>
        <p:txBody>
          <a:bodyPr vert="horz" lIns="144000" tIns="108000" rIns="108000" bIns="108000" rtlCol="0" anchor="t">
            <a:noAutofit/>
          </a:bodyPr>
          <a:lstStyle/>
          <a:p>
            <a:r>
              <a:rPr lang="nl-NL" dirty="0"/>
              <a:t>Klik hier om een titel in te voegen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954998" y="287997"/>
            <a:ext cx="8852400" cy="6281999"/>
          </a:xfrm>
          <a:prstGeom prst="rect">
            <a:avLst/>
          </a:prstGeom>
          <a:solidFill>
            <a:schemeClr val="bg1"/>
          </a:solidFill>
        </p:spPr>
        <p:txBody>
          <a:bodyPr vert="horz" lIns="144000" tIns="108000" rIns="144000" bIns="108000" rtlCol="0">
            <a:noAutofit/>
          </a:bodyPr>
          <a:lstStyle/>
          <a:p>
            <a:pPr lvl="0"/>
            <a:r>
              <a:rPr lang="nl-NL" dirty="0"/>
              <a:t>Platte tekst</a:t>
            </a:r>
          </a:p>
          <a:p>
            <a:pPr lvl="1"/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3"/>
            <a:r>
              <a:rPr lang="nl-NL" dirty="0"/>
              <a:t>Italic tekst</a:t>
            </a:r>
          </a:p>
          <a:p>
            <a:pPr lvl="4"/>
            <a:r>
              <a:rPr lang="nl-NL" dirty="0" err="1"/>
              <a:t>Sub-titel</a:t>
            </a:r>
            <a:endParaRPr lang="nl-NL" dirty="0"/>
          </a:p>
          <a:p>
            <a:pPr lvl="5"/>
            <a:r>
              <a:rPr lang="nl-NL" dirty="0"/>
              <a:t>Platte tekst</a:t>
            </a:r>
          </a:p>
          <a:p>
            <a:pPr lvl="6"/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8"/>
            <a:r>
              <a:rPr lang="nl-NL" dirty="0"/>
              <a:t>Italic tekst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91025" y="6569997"/>
            <a:ext cx="978776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rgbClr val="988A86"/>
                </a:solidFill>
              </a:defRPr>
            </a:lvl1pPr>
          </a:lstStyle>
          <a:p>
            <a:fld id="{68E2926C-4234-4D9A-BC50-A279F0507EA9}" type="datetime3">
              <a:rPr lang="en-US" smtClean="0"/>
              <a:t>3 December 2019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69799" y="6569997"/>
            <a:ext cx="4996800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88A86"/>
                </a:solidFill>
              </a:defRPr>
            </a:lvl1pPr>
          </a:lstStyle>
          <a:p>
            <a:r>
              <a:rPr lang="en-US"/>
              <a:t>|  Zuyd Template-set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84600" y="6569997"/>
            <a:ext cx="306425" cy="29594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0">
                <a:solidFill>
                  <a:srgbClr val="988A86"/>
                </a:solidFill>
              </a:defRPr>
            </a:lvl1pPr>
          </a:lstStyle>
          <a:p>
            <a:fld id="{3C1C91B2-D80A-449A-A874-9D15922EA0F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Tekstvak 6"/>
          <p:cNvSpPr txBox="1"/>
          <p:nvPr/>
        </p:nvSpPr>
        <p:spPr>
          <a:xfrm>
            <a:off x="10975975" y="-764632"/>
            <a:ext cx="1222375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nl-NL" sz="1400" b="0" i="1" dirty="0">
                <a:solidFill>
                  <a:schemeClr val="bg1">
                    <a:lumMod val="65000"/>
                  </a:schemeClr>
                </a:solidFill>
              </a:rPr>
              <a:t>Slide</a:t>
            </a:r>
            <a:r>
              <a:rPr lang="nl-NL" sz="1400" b="0" i="1" baseline="0" dirty="0">
                <a:solidFill>
                  <a:schemeClr val="bg1">
                    <a:lumMod val="65000"/>
                  </a:schemeClr>
                </a:solidFill>
              </a:rPr>
              <a:t> type</a:t>
            </a:r>
            <a:endParaRPr lang="nl-NL" sz="1400" b="0" i="1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3" name="GRID" hidden="1"/>
          <p:cNvGrpSpPr/>
          <p:nvPr/>
        </p:nvGrpSpPr>
        <p:grpSpPr>
          <a:xfrm>
            <a:off x="-241301" y="-190500"/>
            <a:ext cx="12674604" cy="7239000"/>
            <a:chOff x="-241301" y="-190500"/>
            <a:chExt cx="12674604" cy="7239000"/>
          </a:xfrm>
        </p:grpSpPr>
        <p:cxnSp>
          <p:nvCxnSpPr>
            <p:cNvPr id="14" name="Rechte verbindingslijn 13"/>
            <p:cNvCxnSpPr/>
            <p:nvPr/>
          </p:nvCxnSpPr>
          <p:spPr>
            <a:xfrm rot="16200000">
              <a:off x="6096000" y="-60493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rot="16200000">
              <a:off x="6096000" y="232702"/>
              <a:ext cx="0" cy="12674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>
              <a:off x="384601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 rot="10800000">
              <a:off x="11807400" y="-190500"/>
              <a:ext cx="0" cy="7239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hthoek 17"/>
            <p:cNvSpPr/>
            <p:nvPr/>
          </p:nvSpPr>
          <p:spPr>
            <a:xfrm>
              <a:off x="240602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Rechthoek 18"/>
            <p:cNvSpPr/>
            <p:nvPr/>
          </p:nvSpPr>
          <p:spPr>
            <a:xfrm>
              <a:off x="240602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" name="Rechte verbindingslijn 19"/>
            <p:cNvCxnSpPr/>
            <p:nvPr/>
          </p:nvCxnSpPr>
          <p:spPr>
            <a:xfrm rot="16200000">
              <a:off x="6096001" y="-4764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 rot="16200000">
              <a:off x="6096001" y="-49081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 rot="16200000">
              <a:off x="6096001" y="-3478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 rot="16200000">
              <a:off x="6096001" y="-36229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 rot="16200000">
              <a:off x="6096001" y="-2193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6200000">
              <a:off x="6096001" y="-23377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 rot="16200000">
              <a:off x="6096001" y="-908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chte verbindingslijn 26"/>
            <p:cNvCxnSpPr/>
            <p:nvPr/>
          </p:nvCxnSpPr>
          <p:spPr>
            <a:xfrm rot="16200000">
              <a:off x="6096001" y="-1052503"/>
              <a:ext cx="0" cy="12674604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hoek 27"/>
            <p:cNvSpPr/>
            <p:nvPr/>
          </p:nvSpPr>
          <p:spPr>
            <a:xfrm>
              <a:off x="11807400" y="6570001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Rechthoek 28"/>
            <p:cNvSpPr/>
            <p:nvPr/>
          </p:nvSpPr>
          <p:spPr>
            <a:xfrm>
              <a:off x="11807400" y="143999"/>
              <a:ext cx="144000" cy="144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0" name="Rechte verbindingslijn 29"/>
            <p:cNvCxnSpPr/>
            <p:nvPr/>
          </p:nvCxnSpPr>
          <p:spPr>
            <a:xfrm>
              <a:off x="152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/>
            <p:nvPr/>
          </p:nvCxnSpPr>
          <p:spPr>
            <a:xfrm>
              <a:off x="1669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281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/>
            <p:cNvCxnSpPr/>
            <p:nvPr/>
          </p:nvCxnSpPr>
          <p:spPr>
            <a:xfrm>
              <a:off x="2955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/>
            <p:cNvCxnSpPr/>
            <p:nvPr/>
          </p:nvCxnSpPr>
          <p:spPr>
            <a:xfrm>
              <a:off x="409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/>
            <p:nvPr/>
          </p:nvCxnSpPr>
          <p:spPr>
            <a:xfrm>
              <a:off x="4240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/>
            <p:cNvCxnSpPr/>
            <p:nvPr/>
          </p:nvCxnSpPr>
          <p:spPr>
            <a:xfrm>
              <a:off x="6666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/>
            <p:cNvCxnSpPr/>
            <p:nvPr/>
          </p:nvCxnSpPr>
          <p:spPr>
            <a:xfrm>
              <a:off x="68106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7951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/>
            <p:nvPr/>
          </p:nvCxnSpPr>
          <p:spPr>
            <a:xfrm>
              <a:off x="80958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/>
            <p:cNvCxnSpPr/>
            <p:nvPr/>
          </p:nvCxnSpPr>
          <p:spPr>
            <a:xfrm>
              <a:off x="9237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93810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10522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106662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/>
            <p:cNvCxnSpPr/>
            <p:nvPr/>
          </p:nvCxnSpPr>
          <p:spPr>
            <a:xfrm>
              <a:off x="5381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/>
            <p:cNvCxnSpPr/>
            <p:nvPr/>
          </p:nvCxnSpPr>
          <p:spPr>
            <a:xfrm>
              <a:off x="5525402" y="-190500"/>
              <a:ext cx="0" cy="7239000"/>
            </a:xfrm>
            <a:prstGeom prst="line">
              <a:avLst/>
            </a:prstGeom>
            <a:ln w="31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ep 74" hidden="1"/>
          <p:cNvGrpSpPr/>
          <p:nvPr/>
        </p:nvGrpSpPr>
        <p:grpSpPr>
          <a:xfrm>
            <a:off x="15312970" y="-90160"/>
            <a:ext cx="2539957" cy="3928146"/>
            <a:chOff x="578075" y="-3869153"/>
            <a:chExt cx="2165125" cy="3348453"/>
          </a:xfrm>
        </p:grpSpPr>
        <p:sp>
          <p:nvSpPr>
            <p:cNvPr id="89" name="Rechthoek 88"/>
            <p:cNvSpPr/>
            <p:nvPr/>
          </p:nvSpPr>
          <p:spPr>
            <a:xfrm>
              <a:off x="578075" y="-3869153"/>
              <a:ext cx="2165125" cy="3348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grpSp>
          <p:nvGrpSpPr>
            <p:cNvPr id="72" name="Groep 71"/>
            <p:cNvGrpSpPr/>
            <p:nvPr/>
          </p:nvGrpSpPr>
          <p:grpSpPr>
            <a:xfrm>
              <a:off x="710377" y="-2682813"/>
              <a:ext cx="1891514" cy="916728"/>
              <a:chOff x="1045395" y="-2510161"/>
              <a:chExt cx="1891514" cy="916728"/>
            </a:xfrm>
          </p:grpSpPr>
          <p:sp>
            <p:nvSpPr>
              <p:cNvPr id="98" name="Rectangle 13"/>
              <p:cNvSpPr>
                <a:spLocks noChangeArrowheads="1"/>
              </p:cNvSpPr>
              <p:nvPr/>
            </p:nvSpPr>
            <p:spPr bwMode="auto">
              <a:xfrm rot="16200000">
                <a:off x="1045395" y="-1957173"/>
                <a:ext cx="363740" cy="363740"/>
              </a:xfrm>
              <a:prstGeom prst="rect">
                <a:avLst/>
              </a:pr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solidFill>
                    <a:srgbClr val="8DC63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 rot="16200000">
                <a:off x="1045395" y="-2510161"/>
                <a:ext cx="363740" cy="363740"/>
              </a:xfrm>
              <a:prstGeom prst="rect">
                <a:avLst/>
              </a:prstGeom>
              <a:solidFill>
                <a:srgbClr val="BFD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0" name="Rectangle 13"/>
              <p:cNvSpPr>
                <a:spLocks noChangeArrowheads="1"/>
              </p:cNvSpPr>
              <p:nvPr/>
            </p:nvSpPr>
            <p:spPr bwMode="auto">
              <a:xfrm rot="16200000">
                <a:off x="1554760" y="-1957173"/>
                <a:ext cx="363740" cy="363740"/>
              </a:xfrm>
              <a:prstGeom prst="rect">
                <a:avLst/>
              </a:prstGeom>
              <a:solidFill>
                <a:srgbClr val="CB58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 rot="16200000">
                <a:off x="1554760" y="-2510161"/>
                <a:ext cx="363740" cy="363740"/>
              </a:xfrm>
              <a:prstGeom prst="rect">
                <a:avLst/>
              </a:prstGeom>
              <a:solidFill>
                <a:srgbClr val="F37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2" name="Rectangle 13"/>
              <p:cNvSpPr>
                <a:spLocks noChangeArrowheads="1"/>
              </p:cNvSpPr>
              <p:nvPr/>
            </p:nvSpPr>
            <p:spPr bwMode="auto">
              <a:xfrm rot="16200000">
                <a:off x="2063805" y="-1957173"/>
                <a:ext cx="363740" cy="363740"/>
              </a:xfrm>
              <a:prstGeom prst="rect">
                <a:avLst/>
              </a:prstGeom>
              <a:solidFill>
                <a:srgbClr val="F99D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3" name="Rectangle 13"/>
              <p:cNvSpPr>
                <a:spLocks noChangeArrowheads="1"/>
              </p:cNvSpPr>
              <p:nvPr/>
            </p:nvSpPr>
            <p:spPr bwMode="auto">
              <a:xfrm rot="16200000">
                <a:off x="2061238" y="-2509840"/>
                <a:ext cx="363740" cy="363740"/>
              </a:xfrm>
              <a:prstGeom prst="rect">
                <a:avLst/>
              </a:prstGeom>
              <a:solidFill>
                <a:srgbClr val="FFE1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4" name="Rectangle 13"/>
              <p:cNvSpPr>
                <a:spLocks noChangeArrowheads="1"/>
              </p:cNvSpPr>
              <p:nvPr/>
            </p:nvSpPr>
            <p:spPr bwMode="auto">
              <a:xfrm rot="16200000">
                <a:off x="2573169" y="-1957173"/>
                <a:ext cx="363740" cy="363740"/>
              </a:xfrm>
              <a:prstGeom prst="rect">
                <a:avLst/>
              </a:prstGeom>
              <a:solidFill>
                <a:srgbClr val="8129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5" name="Rectangle 13"/>
              <p:cNvSpPr>
                <a:spLocks noChangeArrowheads="1"/>
              </p:cNvSpPr>
              <p:nvPr/>
            </p:nvSpPr>
            <p:spPr bwMode="auto">
              <a:xfrm rot="16200000">
                <a:off x="2573169" y="-2510161"/>
                <a:ext cx="363740" cy="363740"/>
              </a:xfrm>
              <a:prstGeom prst="rect">
                <a:avLst/>
              </a:prstGeom>
              <a:solidFill>
                <a:srgbClr val="B41E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74" name="Groep 73"/>
            <p:cNvGrpSpPr/>
            <p:nvPr/>
          </p:nvGrpSpPr>
          <p:grpSpPr>
            <a:xfrm>
              <a:off x="710055" y="-1582801"/>
              <a:ext cx="1382470" cy="916728"/>
              <a:chOff x="9864014" y="-2929261"/>
              <a:chExt cx="1382470" cy="916728"/>
            </a:xfrm>
          </p:grpSpPr>
          <p:sp>
            <p:nvSpPr>
              <p:cNvPr id="106" name="Rectangle 13"/>
              <p:cNvSpPr>
                <a:spLocks noChangeArrowheads="1"/>
              </p:cNvSpPr>
              <p:nvPr/>
            </p:nvSpPr>
            <p:spPr bwMode="auto">
              <a:xfrm rot="16200000">
                <a:off x="9864014" y="-2376273"/>
                <a:ext cx="363740" cy="363740"/>
              </a:xfrm>
              <a:prstGeom prst="rect">
                <a:avLst/>
              </a:prstGeom>
              <a:solidFill>
                <a:srgbClr val="EC0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7" name="Rectangle 13"/>
              <p:cNvSpPr>
                <a:spLocks noChangeArrowheads="1"/>
              </p:cNvSpPr>
              <p:nvPr/>
            </p:nvSpPr>
            <p:spPr bwMode="auto">
              <a:xfrm rot="16200000">
                <a:off x="9864014" y="-2929261"/>
                <a:ext cx="363740" cy="363740"/>
              </a:xfrm>
              <a:prstGeom prst="rect">
                <a:avLst/>
              </a:prstGeom>
              <a:solidFill>
                <a:srgbClr val="F173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8" name="Rectangle 13"/>
              <p:cNvSpPr>
                <a:spLocks noChangeArrowheads="1"/>
              </p:cNvSpPr>
              <p:nvPr/>
            </p:nvSpPr>
            <p:spPr bwMode="auto">
              <a:xfrm rot="16200000">
                <a:off x="10373379" y="-2376273"/>
                <a:ext cx="363740" cy="363740"/>
              </a:xfrm>
              <a:prstGeom prst="rect">
                <a:avLst/>
              </a:prstGeom>
              <a:solidFill>
                <a:srgbClr val="988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09" name="Rectangle 13"/>
              <p:cNvSpPr>
                <a:spLocks noChangeArrowheads="1"/>
              </p:cNvSpPr>
              <p:nvPr/>
            </p:nvSpPr>
            <p:spPr bwMode="auto">
              <a:xfrm rot="16200000">
                <a:off x="10373379" y="-2929261"/>
                <a:ext cx="363740" cy="363740"/>
              </a:xfrm>
              <a:prstGeom prst="rect">
                <a:avLst/>
              </a:prstGeom>
              <a:solidFill>
                <a:srgbClr val="B6AA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10" name="Rectangle 13"/>
              <p:cNvSpPr>
                <a:spLocks noChangeArrowheads="1"/>
              </p:cNvSpPr>
              <p:nvPr/>
            </p:nvSpPr>
            <p:spPr bwMode="auto">
              <a:xfrm rot="16200000">
                <a:off x="10882744" y="-2376273"/>
                <a:ext cx="363740" cy="363740"/>
              </a:xfrm>
              <a:prstGeom prst="rect">
                <a:avLst/>
              </a:prstGeom>
              <a:solidFill>
                <a:srgbClr val="CCC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11" name="Rectangle 13"/>
              <p:cNvSpPr>
                <a:spLocks noChangeArrowheads="1"/>
              </p:cNvSpPr>
              <p:nvPr/>
            </p:nvSpPr>
            <p:spPr bwMode="auto">
              <a:xfrm rot="16200000">
                <a:off x="10882744" y="-2929261"/>
                <a:ext cx="363740" cy="363740"/>
              </a:xfrm>
              <a:prstGeom prst="rect">
                <a:avLst/>
              </a:prstGeom>
              <a:solidFill>
                <a:srgbClr val="E2D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73" name="Groep 72"/>
            <p:cNvGrpSpPr/>
            <p:nvPr/>
          </p:nvGrpSpPr>
          <p:grpSpPr>
            <a:xfrm>
              <a:off x="710377" y="-3754761"/>
              <a:ext cx="1891193" cy="917049"/>
              <a:chOff x="710377" y="-3754761"/>
              <a:chExt cx="1891193" cy="917049"/>
            </a:xfrm>
          </p:grpSpPr>
          <p:sp>
            <p:nvSpPr>
              <p:cNvPr id="91" name="Rectangle 13"/>
              <p:cNvSpPr>
                <a:spLocks noChangeArrowheads="1"/>
              </p:cNvSpPr>
              <p:nvPr/>
            </p:nvSpPr>
            <p:spPr bwMode="auto">
              <a:xfrm rot="16200000">
                <a:off x="710377" y="-3754440"/>
                <a:ext cx="363740" cy="3637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92" name="Rectangle 13"/>
              <p:cNvSpPr>
                <a:spLocks noChangeArrowheads="1"/>
              </p:cNvSpPr>
              <p:nvPr/>
            </p:nvSpPr>
            <p:spPr bwMode="auto">
              <a:xfrm rot="16200000">
                <a:off x="1219421" y="-3201773"/>
                <a:ext cx="363740" cy="363740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93" name="Rectangle 13"/>
              <p:cNvSpPr>
                <a:spLocks noChangeArrowheads="1"/>
              </p:cNvSpPr>
              <p:nvPr/>
            </p:nvSpPr>
            <p:spPr bwMode="auto">
              <a:xfrm rot="16200000">
                <a:off x="1219421" y="-3754761"/>
                <a:ext cx="363740" cy="363740"/>
              </a:xfrm>
              <a:prstGeom prst="rect">
                <a:avLst/>
              </a:prstGeom>
              <a:solidFill>
                <a:srgbClr val="0077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94" name="Rectangle 13"/>
              <p:cNvSpPr>
                <a:spLocks noChangeArrowheads="1"/>
              </p:cNvSpPr>
              <p:nvPr/>
            </p:nvSpPr>
            <p:spPr bwMode="auto">
              <a:xfrm rot="16200000">
                <a:off x="1728786" y="-3201773"/>
                <a:ext cx="363740" cy="363740"/>
              </a:xfrm>
              <a:prstGeom prst="rect">
                <a:avLst/>
              </a:pr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95" name="Rectangle 13"/>
              <p:cNvSpPr>
                <a:spLocks noChangeArrowheads="1"/>
              </p:cNvSpPr>
              <p:nvPr/>
            </p:nvSpPr>
            <p:spPr bwMode="auto">
              <a:xfrm rot="16200000">
                <a:off x="1728786" y="-3754440"/>
                <a:ext cx="363740" cy="363740"/>
              </a:xfrm>
              <a:prstGeom prst="rect">
                <a:avLst/>
              </a:prstGeom>
              <a:solidFill>
                <a:srgbClr val="00C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96" name="Rectangle 13"/>
              <p:cNvSpPr>
                <a:spLocks noChangeArrowheads="1"/>
              </p:cNvSpPr>
              <p:nvPr/>
            </p:nvSpPr>
            <p:spPr bwMode="auto">
              <a:xfrm rot="16200000">
                <a:off x="2237830" y="-3201773"/>
                <a:ext cx="363740" cy="363740"/>
              </a:xfrm>
              <a:prstGeom prst="rect">
                <a:avLst/>
              </a:prstGeom>
              <a:solidFill>
                <a:srgbClr val="009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97" name="Rectangle 13"/>
              <p:cNvSpPr>
                <a:spLocks noChangeArrowheads="1"/>
              </p:cNvSpPr>
              <p:nvPr/>
            </p:nvSpPr>
            <p:spPr bwMode="auto">
              <a:xfrm rot="16200000">
                <a:off x="2237830" y="-3754761"/>
                <a:ext cx="363740" cy="363740"/>
              </a:xfrm>
              <a:prstGeom prst="rect">
                <a:avLst/>
              </a:prstGeom>
              <a:solidFill>
                <a:srgbClr val="50B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12" name="Rectangle 13"/>
              <p:cNvSpPr>
                <a:spLocks noChangeArrowheads="1"/>
              </p:cNvSpPr>
              <p:nvPr/>
            </p:nvSpPr>
            <p:spPr bwMode="auto">
              <a:xfrm rot="16200000">
                <a:off x="710377" y="-3201452"/>
                <a:ext cx="363740" cy="363740"/>
              </a:xfrm>
              <a:prstGeom prst="rect">
                <a:avLst/>
              </a:prstGeom>
              <a:solidFill>
                <a:srgbClr val="ED1B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77" name="Groep 76"/>
          <p:cNvGrpSpPr/>
          <p:nvPr/>
        </p:nvGrpSpPr>
        <p:grpSpPr>
          <a:xfrm>
            <a:off x="12497003" y="-92873"/>
            <a:ext cx="3749408" cy="5548980"/>
            <a:chOff x="12497003" y="-92873"/>
            <a:chExt cx="3749408" cy="5548980"/>
          </a:xfrm>
        </p:grpSpPr>
        <p:grpSp>
          <p:nvGrpSpPr>
            <p:cNvPr id="76" name="Groep 75"/>
            <p:cNvGrpSpPr/>
            <p:nvPr/>
          </p:nvGrpSpPr>
          <p:grpSpPr>
            <a:xfrm>
              <a:off x="13472981" y="-92873"/>
              <a:ext cx="2773430" cy="5108951"/>
              <a:chOff x="12321743" y="-100346"/>
              <a:chExt cx="2773430" cy="5108951"/>
            </a:xfrm>
          </p:grpSpPr>
          <p:sp>
            <p:nvSpPr>
              <p:cNvPr id="145" name="Rechthoek 144"/>
              <p:cNvSpPr/>
              <p:nvPr/>
            </p:nvSpPr>
            <p:spPr>
              <a:xfrm>
                <a:off x="12321743" y="-100346"/>
                <a:ext cx="2773430" cy="315377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180000" rIns="180000" rtlCol="0" anchor="t"/>
              <a:lstStyle/>
              <a:p>
                <a:r>
                  <a:rPr lang="nl-NL" sz="1600" b="1" kern="0" cap="all" dirty="0" err="1">
                    <a:solidFill>
                      <a:schemeClr val="tx2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Zuyd</a:t>
                </a:r>
                <a:r>
                  <a:rPr lang="nl-NL" sz="1600" b="1" kern="0" cap="all" dirty="0">
                    <a:solidFill>
                      <a:schemeClr val="tx2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 Huisstijl</a:t>
                </a:r>
                <a:r>
                  <a:rPr lang="nl-NL" sz="1600" b="1" kern="0" cap="all" baseline="0" dirty="0">
                    <a:solidFill>
                      <a:schemeClr val="tx2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 kleuren</a:t>
                </a:r>
                <a:endParaRPr lang="nl-NL" sz="1600" b="1" kern="0" cap="all" dirty="0">
                  <a:solidFill>
                    <a:schemeClr val="tx2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  <p:sp>
            <p:nvSpPr>
              <p:cNvPr id="148" name="Tekstvak 33"/>
              <p:cNvSpPr txBox="1"/>
              <p:nvPr/>
            </p:nvSpPr>
            <p:spPr>
              <a:xfrm>
                <a:off x="12496081" y="888538"/>
                <a:ext cx="2327979" cy="48608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marR="0" lvl="0" indent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200" b="0" i="0" u="none" strike="noStrike" kern="0" cap="none" spc="0" normalizeH="0" baseline="0">
                    <a:ln>
                      <a:noFill/>
                    </a:ln>
                    <a:effectLst/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nl-NL" dirty="0"/>
                  <a:t>Terwijl</a:t>
                </a:r>
                <a:r>
                  <a:rPr lang="nl-NL" baseline="0" dirty="0"/>
                  <a:t> je een object geselecteerd hebt, navigeer naar het tabje </a:t>
                </a:r>
                <a:r>
                  <a:rPr lang="nl-NL" b="1" baseline="0" dirty="0"/>
                  <a:t>“hulpmiddelen voor tekenen”</a:t>
                </a:r>
                <a:endParaRPr lang="nl-NL" dirty="0"/>
              </a:p>
            </p:txBody>
          </p:sp>
          <p:sp>
            <p:nvSpPr>
              <p:cNvPr id="149" name="Tekstvak 33"/>
              <p:cNvSpPr txBox="1"/>
              <p:nvPr/>
            </p:nvSpPr>
            <p:spPr>
              <a:xfrm>
                <a:off x="12496081" y="2792939"/>
                <a:ext cx="2327979" cy="60431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marR="0" lvl="0" indent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200" b="0" i="0" u="none" strike="noStrike" kern="0" cap="none" spc="0" normalizeH="0" baseline="0">
                    <a:ln>
                      <a:noFill/>
                    </a:ln>
                    <a:effectLst/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dirty="0" err="1"/>
                  <a:t>Klik</a:t>
                </a:r>
                <a:r>
                  <a:rPr lang="en-US" dirty="0"/>
                  <a:t> nu op </a:t>
                </a:r>
                <a:r>
                  <a:rPr lang="en-US" b="1" dirty="0"/>
                  <a:t>“</a:t>
                </a:r>
                <a:r>
                  <a:rPr lang="en-US" b="1" dirty="0" err="1"/>
                  <a:t>opvullen</a:t>
                </a:r>
                <a:r>
                  <a:rPr lang="en-US" b="1" baseline="0" dirty="0"/>
                  <a:t> van </a:t>
                </a:r>
                <a:r>
                  <a:rPr lang="en-US" b="1" baseline="0" dirty="0" err="1"/>
                  <a:t>vorm</a:t>
                </a:r>
                <a:r>
                  <a:rPr lang="en-US" b="1" baseline="0" dirty="0"/>
                  <a:t>” </a:t>
                </a:r>
                <a:br>
                  <a:rPr lang="en-US" b="1" baseline="0" dirty="0"/>
                </a:br>
                <a:r>
                  <a:rPr lang="en-US" b="0" baseline="0" dirty="0" err="1"/>
                  <a:t>en</a:t>
                </a:r>
                <a:r>
                  <a:rPr lang="en-US" b="0" baseline="0" dirty="0"/>
                  <a:t> </a:t>
                </a:r>
                <a:r>
                  <a:rPr lang="en-US" b="0" baseline="0" dirty="0" err="1"/>
                  <a:t>selecteer</a:t>
                </a:r>
                <a:r>
                  <a:rPr lang="en-US" b="0" baseline="0" dirty="0"/>
                  <a:t> het </a:t>
                </a:r>
                <a:r>
                  <a:rPr lang="en-US" b="1" baseline="0" dirty="0"/>
                  <a:t>“pipet”</a:t>
                </a:r>
                <a:endParaRPr lang="nl-NL" b="1" dirty="0"/>
              </a:p>
            </p:txBody>
          </p:sp>
          <p:sp>
            <p:nvSpPr>
              <p:cNvPr id="150" name="Ovaal 149"/>
              <p:cNvSpPr/>
              <p:nvPr/>
            </p:nvSpPr>
            <p:spPr>
              <a:xfrm>
                <a:off x="12496081" y="430361"/>
                <a:ext cx="359927" cy="359927"/>
              </a:xfrm>
              <a:prstGeom prst="ellipse">
                <a:avLst/>
              </a:prstGeom>
              <a:solidFill>
                <a:schemeClr val="tx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36000" rIns="0" bIns="43200" rtlCol="0" anchor="ctr"/>
              <a:lstStyle/>
              <a:p>
                <a:pPr algn="ctr"/>
                <a:r>
                  <a:rPr lang="nl-NL" sz="1400" kern="0" dirty="0">
                    <a:solidFill>
                      <a:schemeClr val="bg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1</a:t>
                </a:r>
              </a:p>
            </p:txBody>
          </p:sp>
          <p:sp>
            <p:nvSpPr>
              <p:cNvPr id="151" name="Ovaal 150"/>
              <p:cNvSpPr/>
              <p:nvPr/>
            </p:nvSpPr>
            <p:spPr>
              <a:xfrm>
                <a:off x="12496081" y="2324902"/>
                <a:ext cx="359927" cy="359927"/>
              </a:xfrm>
              <a:prstGeom prst="ellipse">
                <a:avLst/>
              </a:prstGeom>
              <a:solidFill>
                <a:schemeClr val="tx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36000" rIns="0" bIns="43200" rtlCol="0" anchor="ctr"/>
              <a:lstStyle/>
              <a:p>
                <a:pPr algn="ctr"/>
                <a:r>
                  <a:rPr lang="nl-NL" sz="1400" kern="0" dirty="0">
                    <a:solidFill>
                      <a:schemeClr val="bg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2</a:t>
                </a:r>
              </a:p>
            </p:txBody>
          </p:sp>
          <p:cxnSp>
            <p:nvCxnSpPr>
              <p:cNvPr id="152" name="Rechte verbindingslijn 151"/>
              <p:cNvCxnSpPr/>
              <p:nvPr/>
            </p:nvCxnSpPr>
            <p:spPr>
              <a:xfrm>
                <a:off x="12508966" y="285631"/>
                <a:ext cx="2539957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</a:ln>
              <a:effectLst/>
            </p:spPr>
          </p:cxnSp>
          <p:cxnSp>
            <p:nvCxnSpPr>
              <p:cNvPr id="153" name="Rechte verbindingslijn 152"/>
              <p:cNvCxnSpPr/>
              <p:nvPr/>
            </p:nvCxnSpPr>
            <p:spPr>
              <a:xfrm>
                <a:off x="12508627" y="2167521"/>
                <a:ext cx="2540296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</a:ln>
              <a:effectLst/>
            </p:spPr>
          </p:cxnSp>
          <p:cxnSp>
            <p:nvCxnSpPr>
              <p:cNvPr id="154" name="Rechte verbindingslijn 153"/>
              <p:cNvCxnSpPr/>
              <p:nvPr/>
            </p:nvCxnSpPr>
            <p:spPr>
              <a:xfrm>
                <a:off x="12478486" y="3718032"/>
                <a:ext cx="2570437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2"/>
                </a:solidFill>
                <a:prstDash val="solid"/>
              </a:ln>
              <a:effectLst/>
            </p:spPr>
          </p:cxnSp>
          <p:pic>
            <p:nvPicPr>
              <p:cNvPr id="9" name="Afbeelding 8"/>
              <p:cNvPicPr>
                <a:picLocks noChangeAspect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2511144" y="1531638"/>
                <a:ext cx="1676634" cy="466790"/>
              </a:xfrm>
              <a:prstGeom prst="rect">
                <a:avLst/>
              </a:prstGeom>
            </p:spPr>
          </p:pic>
          <p:pic>
            <p:nvPicPr>
              <p:cNvPr id="12" name="Afbeelding 11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2496078" y="3307048"/>
                <a:ext cx="1619476" cy="228632"/>
              </a:xfrm>
              <a:prstGeom prst="rect">
                <a:avLst/>
              </a:prstGeom>
            </p:spPr>
          </p:pic>
          <p:sp>
            <p:nvSpPr>
              <p:cNvPr id="211" name="Ovaal 210"/>
              <p:cNvSpPr/>
              <p:nvPr/>
            </p:nvSpPr>
            <p:spPr>
              <a:xfrm>
                <a:off x="12496081" y="3848902"/>
                <a:ext cx="359927" cy="359927"/>
              </a:xfrm>
              <a:prstGeom prst="ellipse">
                <a:avLst/>
              </a:prstGeom>
              <a:solidFill>
                <a:schemeClr val="tx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0" tIns="36000" rIns="0" bIns="43200" rtlCol="0" anchor="ctr"/>
              <a:lstStyle/>
              <a:p>
                <a:pPr algn="ctr"/>
                <a:r>
                  <a:rPr lang="nl-NL" sz="1400" kern="0" dirty="0">
                    <a:solidFill>
                      <a:schemeClr val="bg1"/>
                    </a:solidFill>
                    <a:latin typeface="Segoe UI Light" panose="020B0502040204020203" pitchFamily="34" charset="0"/>
                    <a:cs typeface="Segoe UI Light" panose="020B0502040204020203" pitchFamily="34" charset="0"/>
                  </a:rPr>
                  <a:t>3</a:t>
                </a:r>
              </a:p>
            </p:txBody>
          </p:sp>
          <p:sp>
            <p:nvSpPr>
              <p:cNvPr id="212" name="Tekstvak 33"/>
              <p:cNvSpPr txBox="1"/>
              <p:nvPr/>
            </p:nvSpPr>
            <p:spPr>
              <a:xfrm>
                <a:off x="12496081" y="4278839"/>
                <a:ext cx="2327979" cy="72976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noAutofit/>
              </a:bodyPr>
              <a:lstStyle>
                <a:defPPr>
                  <a:defRPr lang="nl-NL"/>
                </a:defPPr>
                <a:lvl1pPr marR="0" lvl="0" indent="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200" b="0" i="0" u="none" strike="noStrike" kern="0" cap="none" spc="0" normalizeH="0" baseline="0">
                    <a:ln>
                      <a:noFill/>
                    </a:ln>
                    <a:effectLst/>
                    <a:uLnTx/>
                    <a:uFillTx/>
                    <a:latin typeface="Segoe UI Light" panose="020B0502040204020203" pitchFamily="34" charset="0"/>
                    <a:cs typeface="Segoe UI Light" panose="020B0502040204020203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latin typeface="Arial" charset="0"/>
                    <a:cs typeface="Arial" charset="0"/>
                  </a:defRPr>
                </a:lvl5pPr>
                <a:lvl6pPr>
                  <a:defRPr>
                    <a:latin typeface="Arial" charset="0"/>
                    <a:cs typeface="Arial" charset="0"/>
                  </a:defRPr>
                </a:lvl6pPr>
                <a:lvl7pPr>
                  <a:defRPr>
                    <a:latin typeface="Arial" charset="0"/>
                    <a:cs typeface="Arial" charset="0"/>
                  </a:defRPr>
                </a:lvl7pPr>
                <a:lvl8pPr>
                  <a:defRPr>
                    <a:latin typeface="Arial" charset="0"/>
                    <a:cs typeface="Arial" charset="0"/>
                  </a:defRPr>
                </a:lvl8pPr>
                <a:lvl9pPr>
                  <a:defRPr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dirty="0"/>
                  <a:t>Je </a:t>
                </a:r>
                <a:r>
                  <a:rPr lang="en-US" dirty="0" err="1"/>
                  <a:t>muis</a:t>
                </a:r>
                <a:r>
                  <a:rPr lang="en-US" dirty="0"/>
                  <a:t> cursor is nu </a:t>
                </a:r>
                <a:r>
                  <a:rPr lang="en-US" dirty="0" err="1"/>
                  <a:t>veranderd</a:t>
                </a:r>
                <a:r>
                  <a:rPr lang="en-US" dirty="0"/>
                  <a:t> </a:t>
                </a:r>
                <a:r>
                  <a:rPr lang="en-US" dirty="0" err="1"/>
                  <a:t>naar</a:t>
                </a:r>
                <a:r>
                  <a:rPr lang="en-US" dirty="0"/>
                  <a:t> </a:t>
                </a:r>
                <a:r>
                  <a:rPr lang="en-US" dirty="0" err="1"/>
                  <a:t>een</a:t>
                </a:r>
                <a:r>
                  <a:rPr lang="en-US" dirty="0"/>
                  <a:t> </a:t>
                </a:r>
                <a:r>
                  <a:rPr lang="en-US" dirty="0" err="1"/>
                  <a:t>pipetje</a:t>
                </a:r>
                <a:r>
                  <a:rPr lang="en-US" dirty="0"/>
                  <a:t>. </a:t>
                </a:r>
                <a:r>
                  <a:rPr lang="en-US" dirty="0" err="1"/>
                  <a:t>Gebruik</a:t>
                </a:r>
                <a:r>
                  <a:rPr lang="en-US" dirty="0"/>
                  <a:t> </a:t>
                </a:r>
                <a:r>
                  <a:rPr lang="en-US" dirty="0" err="1"/>
                  <a:t>dit</a:t>
                </a:r>
                <a:r>
                  <a:rPr lang="en-US" dirty="0"/>
                  <a:t> pipet om </a:t>
                </a:r>
                <a:r>
                  <a:rPr lang="en-US" dirty="0" err="1"/>
                  <a:t>een</a:t>
                </a:r>
                <a:r>
                  <a:rPr lang="en-US" dirty="0"/>
                  <a:t> van de </a:t>
                </a:r>
                <a:r>
                  <a:rPr lang="en-US" dirty="0" err="1"/>
                  <a:t>kleuren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hiernaast</a:t>
                </a:r>
                <a:r>
                  <a:rPr lang="en-US" baseline="0" dirty="0"/>
                  <a:t> </a:t>
                </a:r>
                <a:r>
                  <a:rPr lang="en-US" dirty="0"/>
                  <a:t>toe </a:t>
                </a:r>
                <a:r>
                  <a:rPr lang="en-US" dirty="0" err="1"/>
                  <a:t>te</a:t>
                </a:r>
                <a:r>
                  <a:rPr lang="en-US" dirty="0"/>
                  <a:t> </a:t>
                </a:r>
                <a:r>
                  <a:rPr lang="en-US" dirty="0" err="1"/>
                  <a:t>wijzen</a:t>
                </a:r>
                <a:r>
                  <a:rPr lang="en-US" dirty="0"/>
                  <a:t> </a:t>
                </a:r>
                <a:r>
                  <a:rPr lang="en-US" dirty="0" err="1"/>
                  <a:t>aan</a:t>
                </a:r>
                <a:r>
                  <a:rPr lang="en-US" dirty="0"/>
                  <a:t> je object.</a:t>
                </a:r>
                <a:endParaRPr lang="nl-NL" b="1" dirty="0"/>
              </a:p>
            </p:txBody>
          </p:sp>
        </p:grpSp>
        <p:grpSp>
          <p:nvGrpSpPr>
            <p:cNvPr id="155" name="Group 62"/>
            <p:cNvGrpSpPr>
              <a:grpSpLocks/>
            </p:cNvGrpSpPr>
            <p:nvPr/>
          </p:nvGrpSpPr>
          <p:grpSpPr bwMode="auto">
            <a:xfrm>
              <a:off x="12497003" y="0"/>
              <a:ext cx="917049" cy="5456107"/>
              <a:chOff x="-5976" y="-3654"/>
              <a:chExt cx="2859" cy="17010"/>
            </a:xfrm>
          </p:grpSpPr>
          <p:sp>
            <p:nvSpPr>
              <p:cNvPr id="156" name="Rectangle 13"/>
              <p:cNvSpPr>
                <a:spLocks noChangeArrowheads="1"/>
              </p:cNvSpPr>
              <p:nvPr/>
            </p:nvSpPr>
            <p:spPr bwMode="auto">
              <a:xfrm>
                <a:off x="-4252" y="-3654"/>
                <a:ext cx="1134" cy="113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57" name="Rectangle 13"/>
              <p:cNvSpPr>
                <a:spLocks noChangeArrowheads="1"/>
              </p:cNvSpPr>
              <p:nvPr/>
            </p:nvSpPr>
            <p:spPr bwMode="auto">
              <a:xfrm>
                <a:off x="-5975" y="-2067"/>
                <a:ext cx="1134" cy="1134"/>
              </a:xfrm>
              <a:prstGeom prst="rect">
                <a:avLst/>
              </a:prstGeom>
              <a:solidFill>
                <a:srgbClr val="005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-4251" y="-2067"/>
                <a:ext cx="1134" cy="1134"/>
              </a:xfrm>
              <a:prstGeom prst="rect">
                <a:avLst/>
              </a:prstGeom>
              <a:solidFill>
                <a:srgbClr val="0077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59" name="Rectangle 13"/>
              <p:cNvSpPr>
                <a:spLocks noChangeArrowheads="1"/>
              </p:cNvSpPr>
              <p:nvPr/>
            </p:nvSpPr>
            <p:spPr bwMode="auto">
              <a:xfrm>
                <a:off x="-5975" y="-479"/>
                <a:ext cx="1134" cy="1134"/>
              </a:xfrm>
              <a:prstGeom prst="rect">
                <a:avLst/>
              </a:pr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0" name="Rectangle 13"/>
              <p:cNvSpPr>
                <a:spLocks noChangeArrowheads="1"/>
              </p:cNvSpPr>
              <p:nvPr/>
            </p:nvSpPr>
            <p:spPr bwMode="auto">
              <a:xfrm>
                <a:off x="-4252" y="-479"/>
                <a:ext cx="1134" cy="1134"/>
              </a:xfrm>
              <a:prstGeom prst="rect">
                <a:avLst/>
              </a:prstGeom>
              <a:solidFill>
                <a:srgbClr val="00C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1" name="Rectangle 13"/>
              <p:cNvSpPr>
                <a:spLocks noChangeArrowheads="1"/>
              </p:cNvSpPr>
              <p:nvPr/>
            </p:nvSpPr>
            <p:spPr bwMode="auto">
              <a:xfrm>
                <a:off x="-5975" y="1108"/>
                <a:ext cx="1134" cy="1134"/>
              </a:xfrm>
              <a:prstGeom prst="rect">
                <a:avLst/>
              </a:prstGeom>
              <a:solidFill>
                <a:srgbClr val="009F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2" name="Rectangle 13"/>
              <p:cNvSpPr>
                <a:spLocks noChangeArrowheads="1"/>
              </p:cNvSpPr>
              <p:nvPr/>
            </p:nvSpPr>
            <p:spPr bwMode="auto">
              <a:xfrm>
                <a:off x="-4251" y="1108"/>
                <a:ext cx="1134" cy="1134"/>
              </a:xfrm>
              <a:prstGeom prst="rect">
                <a:avLst/>
              </a:prstGeom>
              <a:solidFill>
                <a:srgbClr val="50B8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3" name="Rectangle 13"/>
              <p:cNvSpPr>
                <a:spLocks noChangeArrowheads="1"/>
              </p:cNvSpPr>
              <p:nvPr/>
            </p:nvSpPr>
            <p:spPr bwMode="auto">
              <a:xfrm>
                <a:off x="-5975" y="2696"/>
                <a:ext cx="1134" cy="1134"/>
              </a:xfrm>
              <a:prstGeom prst="rect">
                <a:avLst/>
              </a:pr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solidFill>
                    <a:srgbClr val="8DC63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64" name="Rectangle 13"/>
              <p:cNvSpPr>
                <a:spLocks noChangeArrowheads="1"/>
              </p:cNvSpPr>
              <p:nvPr/>
            </p:nvSpPr>
            <p:spPr bwMode="auto">
              <a:xfrm>
                <a:off x="-4251" y="2696"/>
                <a:ext cx="1134" cy="1134"/>
              </a:xfrm>
              <a:prstGeom prst="rect">
                <a:avLst/>
              </a:prstGeom>
              <a:solidFill>
                <a:srgbClr val="BFD7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5" name="Rectangle 13"/>
              <p:cNvSpPr>
                <a:spLocks noChangeArrowheads="1"/>
              </p:cNvSpPr>
              <p:nvPr/>
            </p:nvSpPr>
            <p:spPr bwMode="auto">
              <a:xfrm>
                <a:off x="-5975" y="4284"/>
                <a:ext cx="1134" cy="1134"/>
              </a:xfrm>
              <a:prstGeom prst="rect">
                <a:avLst/>
              </a:prstGeom>
              <a:solidFill>
                <a:srgbClr val="CB58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6" name="Rectangle 13"/>
              <p:cNvSpPr>
                <a:spLocks noChangeArrowheads="1"/>
              </p:cNvSpPr>
              <p:nvPr/>
            </p:nvSpPr>
            <p:spPr bwMode="auto">
              <a:xfrm>
                <a:off x="-4251" y="4284"/>
                <a:ext cx="1134" cy="1134"/>
              </a:xfrm>
              <a:prstGeom prst="rect">
                <a:avLst/>
              </a:prstGeom>
              <a:solidFill>
                <a:srgbClr val="F37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7" name="Rectangle 13"/>
              <p:cNvSpPr>
                <a:spLocks noChangeArrowheads="1"/>
              </p:cNvSpPr>
              <p:nvPr/>
            </p:nvSpPr>
            <p:spPr bwMode="auto">
              <a:xfrm>
                <a:off x="-5975" y="5871"/>
                <a:ext cx="1134" cy="1134"/>
              </a:xfrm>
              <a:prstGeom prst="rect">
                <a:avLst/>
              </a:prstGeom>
              <a:solidFill>
                <a:srgbClr val="F99D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8" name="Rectangle 13"/>
              <p:cNvSpPr>
                <a:spLocks noChangeArrowheads="1"/>
              </p:cNvSpPr>
              <p:nvPr/>
            </p:nvSpPr>
            <p:spPr bwMode="auto">
              <a:xfrm>
                <a:off x="-4252" y="5863"/>
                <a:ext cx="1134" cy="1134"/>
              </a:xfrm>
              <a:prstGeom prst="rect">
                <a:avLst/>
              </a:prstGeom>
              <a:solidFill>
                <a:srgbClr val="FFE1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69" name="Rectangle 13"/>
              <p:cNvSpPr>
                <a:spLocks noChangeArrowheads="1"/>
              </p:cNvSpPr>
              <p:nvPr/>
            </p:nvSpPr>
            <p:spPr bwMode="auto">
              <a:xfrm>
                <a:off x="-5975" y="7459"/>
                <a:ext cx="1134" cy="1134"/>
              </a:xfrm>
              <a:prstGeom prst="rect">
                <a:avLst/>
              </a:prstGeom>
              <a:solidFill>
                <a:srgbClr val="8129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0" name="Rectangle 13"/>
              <p:cNvSpPr>
                <a:spLocks noChangeArrowheads="1"/>
              </p:cNvSpPr>
              <p:nvPr/>
            </p:nvSpPr>
            <p:spPr bwMode="auto">
              <a:xfrm>
                <a:off x="-4251" y="7459"/>
                <a:ext cx="1134" cy="1134"/>
              </a:xfrm>
              <a:prstGeom prst="rect">
                <a:avLst/>
              </a:prstGeom>
              <a:solidFill>
                <a:srgbClr val="B41E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1" name="Rectangle 13"/>
              <p:cNvSpPr>
                <a:spLocks noChangeArrowheads="1"/>
              </p:cNvSpPr>
              <p:nvPr/>
            </p:nvSpPr>
            <p:spPr bwMode="auto">
              <a:xfrm>
                <a:off x="-5975" y="9046"/>
                <a:ext cx="1134" cy="1134"/>
              </a:xfrm>
              <a:prstGeom prst="rect">
                <a:avLst/>
              </a:prstGeom>
              <a:solidFill>
                <a:srgbClr val="EC00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2" name="Rectangle 13"/>
              <p:cNvSpPr>
                <a:spLocks noChangeArrowheads="1"/>
              </p:cNvSpPr>
              <p:nvPr/>
            </p:nvSpPr>
            <p:spPr bwMode="auto">
              <a:xfrm>
                <a:off x="-4251" y="9046"/>
                <a:ext cx="1134" cy="1134"/>
              </a:xfrm>
              <a:prstGeom prst="rect">
                <a:avLst/>
              </a:prstGeom>
              <a:solidFill>
                <a:srgbClr val="F173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3" name="Rectangle 13"/>
              <p:cNvSpPr>
                <a:spLocks noChangeArrowheads="1"/>
              </p:cNvSpPr>
              <p:nvPr/>
            </p:nvSpPr>
            <p:spPr bwMode="auto">
              <a:xfrm>
                <a:off x="-5975" y="10634"/>
                <a:ext cx="1134" cy="1134"/>
              </a:xfrm>
              <a:prstGeom prst="rect">
                <a:avLst/>
              </a:prstGeom>
              <a:solidFill>
                <a:srgbClr val="988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4" name="Rectangle 13"/>
              <p:cNvSpPr>
                <a:spLocks noChangeArrowheads="1"/>
              </p:cNvSpPr>
              <p:nvPr/>
            </p:nvSpPr>
            <p:spPr bwMode="auto">
              <a:xfrm>
                <a:off x="-4251" y="10634"/>
                <a:ext cx="1134" cy="1134"/>
              </a:xfrm>
              <a:prstGeom prst="rect">
                <a:avLst/>
              </a:prstGeom>
              <a:solidFill>
                <a:srgbClr val="B6AA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5" name="Rectangle 13"/>
              <p:cNvSpPr>
                <a:spLocks noChangeArrowheads="1"/>
              </p:cNvSpPr>
              <p:nvPr/>
            </p:nvSpPr>
            <p:spPr bwMode="auto">
              <a:xfrm>
                <a:off x="-5975" y="12222"/>
                <a:ext cx="1134" cy="1134"/>
              </a:xfrm>
              <a:prstGeom prst="rect">
                <a:avLst/>
              </a:prstGeom>
              <a:solidFill>
                <a:srgbClr val="CCC2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6" name="Rectangle 13"/>
              <p:cNvSpPr>
                <a:spLocks noChangeArrowheads="1"/>
              </p:cNvSpPr>
              <p:nvPr/>
            </p:nvSpPr>
            <p:spPr bwMode="auto">
              <a:xfrm>
                <a:off x="-4251" y="12222"/>
                <a:ext cx="1134" cy="1134"/>
              </a:xfrm>
              <a:prstGeom prst="rect">
                <a:avLst/>
              </a:prstGeom>
              <a:solidFill>
                <a:srgbClr val="E2DD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  <p:sp>
            <p:nvSpPr>
              <p:cNvPr id="177" name="Rectangle 13"/>
              <p:cNvSpPr>
                <a:spLocks noChangeArrowheads="1"/>
              </p:cNvSpPr>
              <p:nvPr/>
            </p:nvSpPr>
            <p:spPr bwMode="auto">
              <a:xfrm>
                <a:off x="-5976" y="-3654"/>
                <a:ext cx="1134" cy="1134"/>
              </a:xfrm>
              <a:prstGeom prst="rect">
                <a:avLst/>
              </a:prstGeom>
              <a:solidFill>
                <a:srgbClr val="ED1B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200">
                    <a:solidFill>
                      <a:schemeClr val="tx1"/>
                    </a:solidFill>
                    <a:latin typeface="Verdan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577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113" name="ZUYD logo"/>
          <p:cNvGrpSpPr/>
          <p:nvPr/>
        </p:nvGrpSpPr>
        <p:grpSpPr>
          <a:xfrm>
            <a:off x="11193981" y="5919787"/>
            <a:ext cx="469419" cy="506213"/>
            <a:chOff x="0" y="-7639050"/>
            <a:chExt cx="6359525" cy="6858000"/>
          </a:xfrm>
          <a:solidFill>
            <a:schemeClr val="accent1"/>
          </a:solidFill>
        </p:grpSpPr>
        <p:sp>
          <p:nvSpPr>
            <p:cNvPr id="114" name="D"/>
            <p:cNvSpPr>
              <a:spLocks noEditPoints="1"/>
            </p:cNvSpPr>
            <p:nvPr/>
          </p:nvSpPr>
          <p:spPr bwMode="auto">
            <a:xfrm>
              <a:off x="3727450" y="-3719513"/>
              <a:ext cx="2632075" cy="2938463"/>
            </a:xfrm>
            <a:custGeom>
              <a:avLst/>
              <a:gdLst>
                <a:gd name="T0" fmla="*/ 466 w 1658"/>
                <a:gd name="T1" fmla="*/ 1479 h 1851"/>
                <a:gd name="T2" fmla="*/ 642 w 1658"/>
                <a:gd name="T3" fmla="*/ 1478 h 1851"/>
                <a:gd name="T4" fmla="*/ 709 w 1658"/>
                <a:gd name="T5" fmla="*/ 1475 h 1851"/>
                <a:gd name="T6" fmla="*/ 778 w 1658"/>
                <a:gd name="T7" fmla="*/ 1469 h 1851"/>
                <a:gd name="T8" fmla="*/ 847 w 1658"/>
                <a:gd name="T9" fmla="*/ 1457 h 1851"/>
                <a:gd name="T10" fmla="*/ 916 w 1658"/>
                <a:gd name="T11" fmla="*/ 1439 h 1851"/>
                <a:gd name="T12" fmla="*/ 980 w 1658"/>
                <a:gd name="T13" fmla="*/ 1410 h 1851"/>
                <a:gd name="T14" fmla="*/ 1039 w 1658"/>
                <a:gd name="T15" fmla="*/ 1369 h 1851"/>
                <a:gd name="T16" fmla="*/ 1091 w 1658"/>
                <a:gd name="T17" fmla="*/ 1317 h 1851"/>
                <a:gd name="T18" fmla="*/ 1134 w 1658"/>
                <a:gd name="T19" fmla="*/ 1248 h 1851"/>
                <a:gd name="T20" fmla="*/ 1167 w 1658"/>
                <a:gd name="T21" fmla="*/ 1161 h 1851"/>
                <a:gd name="T22" fmla="*/ 1189 w 1658"/>
                <a:gd name="T23" fmla="*/ 1055 h 1851"/>
                <a:gd name="T24" fmla="*/ 1196 w 1658"/>
                <a:gd name="T25" fmla="*/ 928 h 1851"/>
                <a:gd name="T26" fmla="*/ 1192 w 1658"/>
                <a:gd name="T27" fmla="*/ 818 h 1851"/>
                <a:gd name="T28" fmla="*/ 1172 w 1658"/>
                <a:gd name="T29" fmla="*/ 711 h 1851"/>
                <a:gd name="T30" fmla="*/ 1130 w 1658"/>
                <a:gd name="T31" fmla="*/ 606 h 1851"/>
                <a:gd name="T32" fmla="*/ 1066 w 1658"/>
                <a:gd name="T33" fmla="*/ 517 h 1851"/>
                <a:gd name="T34" fmla="*/ 997 w 1658"/>
                <a:gd name="T35" fmla="*/ 459 h 1851"/>
                <a:gd name="T36" fmla="*/ 921 w 1658"/>
                <a:gd name="T37" fmla="*/ 421 h 1851"/>
                <a:gd name="T38" fmla="*/ 843 w 1658"/>
                <a:gd name="T39" fmla="*/ 402 h 1851"/>
                <a:gd name="T40" fmla="*/ 765 w 1658"/>
                <a:gd name="T41" fmla="*/ 393 h 1851"/>
                <a:gd name="T42" fmla="*/ 689 w 1658"/>
                <a:gd name="T43" fmla="*/ 390 h 1851"/>
                <a:gd name="T44" fmla="*/ 466 w 1658"/>
                <a:gd name="T45" fmla="*/ 390 h 1851"/>
                <a:gd name="T46" fmla="*/ 591 w 1658"/>
                <a:gd name="T47" fmla="*/ 0 h 1851"/>
                <a:gd name="T48" fmla="*/ 693 w 1658"/>
                <a:gd name="T49" fmla="*/ 1 h 1851"/>
                <a:gd name="T50" fmla="*/ 807 w 1658"/>
                <a:gd name="T51" fmla="*/ 8 h 1851"/>
                <a:gd name="T52" fmla="*/ 926 w 1658"/>
                <a:gd name="T53" fmla="*/ 21 h 1851"/>
                <a:gd name="T54" fmla="*/ 1049 w 1658"/>
                <a:gd name="T55" fmla="*/ 44 h 1851"/>
                <a:gd name="T56" fmla="*/ 1170 w 1658"/>
                <a:gd name="T57" fmla="*/ 82 h 1851"/>
                <a:gd name="T58" fmla="*/ 1286 w 1658"/>
                <a:gd name="T59" fmla="*/ 140 h 1851"/>
                <a:gd name="T60" fmla="*/ 1394 w 1658"/>
                <a:gd name="T61" fmla="*/ 217 h 1851"/>
                <a:gd name="T62" fmla="*/ 1487 w 1658"/>
                <a:gd name="T63" fmla="*/ 319 h 1851"/>
                <a:gd name="T64" fmla="*/ 1557 w 1658"/>
                <a:gd name="T65" fmla="*/ 436 h 1851"/>
                <a:gd name="T66" fmla="*/ 1609 w 1658"/>
                <a:gd name="T67" fmla="*/ 564 h 1851"/>
                <a:gd name="T68" fmla="*/ 1641 w 1658"/>
                <a:gd name="T69" fmla="*/ 699 h 1851"/>
                <a:gd name="T70" fmla="*/ 1657 w 1658"/>
                <a:gd name="T71" fmla="*/ 839 h 1851"/>
                <a:gd name="T72" fmla="*/ 1657 w 1658"/>
                <a:gd name="T73" fmla="*/ 975 h 1851"/>
                <a:gd name="T74" fmla="*/ 1647 w 1658"/>
                <a:gd name="T75" fmla="*/ 1092 h 1851"/>
                <a:gd name="T76" fmla="*/ 1631 w 1658"/>
                <a:gd name="T77" fmla="*/ 1189 h 1851"/>
                <a:gd name="T78" fmla="*/ 1611 w 1658"/>
                <a:gd name="T79" fmla="*/ 1266 h 1851"/>
                <a:gd name="T80" fmla="*/ 1559 w 1658"/>
                <a:gd name="T81" fmla="*/ 1403 h 1851"/>
                <a:gd name="T82" fmla="*/ 1495 w 1658"/>
                <a:gd name="T83" fmla="*/ 1517 h 1851"/>
                <a:gd name="T84" fmla="*/ 1419 w 1658"/>
                <a:gd name="T85" fmla="*/ 1609 h 1851"/>
                <a:gd name="T86" fmla="*/ 1335 w 1658"/>
                <a:gd name="T87" fmla="*/ 1682 h 1851"/>
                <a:gd name="T88" fmla="*/ 1247 w 1658"/>
                <a:gd name="T89" fmla="*/ 1740 h 1851"/>
                <a:gd name="T90" fmla="*/ 1157 w 1658"/>
                <a:gd name="T91" fmla="*/ 1782 h 1851"/>
                <a:gd name="T92" fmla="*/ 1065 w 1658"/>
                <a:gd name="T93" fmla="*/ 1812 h 1851"/>
                <a:gd name="T94" fmla="*/ 977 w 1658"/>
                <a:gd name="T95" fmla="*/ 1831 h 1851"/>
                <a:gd name="T96" fmla="*/ 895 w 1658"/>
                <a:gd name="T97" fmla="*/ 1843 h 1851"/>
                <a:gd name="T98" fmla="*/ 820 w 1658"/>
                <a:gd name="T99" fmla="*/ 1848 h 1851"/>
                <a:gd name="T100" fmla="*/ 757 w 1658"/>
                <a:gd name="T101" fmla="*/ 1851 h 1851"/>
                <a:gd name="T102" fmla="*/ 0 w 1658"/>
                <a:gd name="T103" fmla="*/ 1851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8" h="1851">
                  <a:moveTo>
                    <a:pt x="466" y="390"/>
                  </a:moveTo>
                  <a:lnTo>
                    <a:pt x="466" y="1479"/>
                  </a:lnTo>
                  <a:lnTo>
                    <a:pt x="609" y="1479"/>
                  </a:lnTo>
                  <a:lnTo>
                    <a:pt x="642" y="1478"/>
                  </a:lnTo>
                  <a:lnTo>
                    <a:pt x="674" y="1477"/>
                  </a:lnTo>
                  <a:lnTo>
                    <a:pt x="709" y="1475"/>
                  </a:lnTo>
                  <a:lnTo>
                    <a:pt x="744" y="1473"/>
                  </a:lnTo>
                  <a:lnTo>
                    <a:pt x="778" y="1469"/>
                  </a:lnTo>
                  <a:lnTo>
                    <a:pt x="813" y="1464"/>
                  </a:lnTo>
                  <a:lnTo>
                    <a:pt x="847" y="1457"/>
                  </a:lnTo>
                  <a:lnTo>
                    <a:pt x="881" y="1449"/>
                  </a:lnTo>
                  <a:lnTo>
                    <a:pt x="916" y="1439"/>
                  </a:lnTo>
                  <a:lnTo>
                    <a:pt x="948" y="1426"/>
                  </a:lnTo>
                  <a:lnTo>
                    <a:pt x="980" y="1410"/>
                  </a:lnTo>
                  <a:lnTo>
                    <a:pt x="1010" y="1392"/>
                  </a:lnTo>
                  <a:lnTo>
                    <a:pt x="1039" y="1369"/>
                  </a:lnTo>
                  <a:lnTo>
                    <a:pt x="1066" y="1344"/>
                  </a:lnTo>
                  <a:lnTo>
                    <a:pt x="1091" y="1317"/>
                  </a:lnTo>
                  <a:lnTo>
                    <a:pt x="1113" y="1284"/>
                  </a:lnTo>
                  <a:lnTo>
                    <a:pt x="1134" y="1248"/>
                  </a:lnTo>
                  <a:lnTo>
                    <a:pt x="1153" y="1207"/>
                  </a:lnTo>
                  <a:lnTo>
                    <a:pt x="1167" y="1161"/>
                  </a:lnTo>
                  <a:lnTo>
                    <a:pt x="1180" y="1111"/>
                  </a:lnTo>
                  <a:lnTo>
                    <a:pt x="1189" y="1055"/>
                  </a:lnTo>
                  <a:lnTo>
                    <a:pt x="1195" y="995"/>
                  </a:lnTo>
                  <a:lnTo>
                    <a:pt x="1196" y="928"/>
                  </a:lnTo>
                  <a:lnTo>
                    <a:pt x="1196" y="873"/>
                  </a:lnTo>
                  <a:lnTo>
                    <a:pt x="1192" y="818"/>
                  </a:lnTo>
                  <a:lnTo>
                    <a:pt x="1184" y="764"/>
                  </a:lnTo>
                  <a:lnTo>
                    <a:pt x="1172" y="711"/>
                  </a:lnTo>
                  <a:lnTo>
                    <a:pt x="1155" y="657"/>
                  </a:lnTo>
                  <a:lnTo>
                    <a:pt x="1130" y="606"/>
                  </a:lnTo>
                  <a:lnTo>
                    <a:pt x="1099" y="555"/>
                  </a:lnTo>
                  <a:lnTo>
                    <a:pt x="1066" y="517"/>
                  </a:lnTo>
                  <a:lnTo>
                    <a:pt x="1032" y="486"/>
                  </a:lnTo>
                  <a:lnTo>
                    <a:pt x="997" y="459"/>
                  </a:lnTo>
                  <a:lnTo>
                    <a:pt x="959" y="438"/>
                  </a:lnTo>
                  <a:lnTo>
                    <a:pt x="921" y="421"/>
                  </a:lnTo>
                  <a:lnTo>
                    <a:pt x="881" y="410"/>
                  </a:lnTo>
                  <a:lnTo>
                    <a:pt x="843" y="402"/>
                  </a:lnTo>
                  <a:lnTo>
                    <a:pt x="804" y="397"/>
                  </a:lnTo>
                  <a:lnTo>
                    <a:pt x="765" y="393"/>
                  </a:lnTo>
                  <a:lnTo>
                    <a:pt x="727" y="391"/>
                  </a:lnTo>
                  <a:lnTo>
                    <a:pt x="689" y="390"/>
                  </a:lnTo>
                  <a:lnTo>
                    <a:pt x="654" y="390"/>
                  </a:lnTo>
                  <a:lnTo>
                    <a:pt x="466" y="390"/>
                  </a:lnTo>
                  <a:close/>
                  <a:moveTo>
                    <a:pt x="0" y="0"/>
                  </a:moveTo>
                  <a:lnTo>
                    <a:pt x="591" y="0"/>
                  </a:lnTo>
                  <a:lnTo>
                    <a:pt x="640" y="0"/>
                  </a:lnTo>
                  <a:lnTo>
                    <a:pt x="693" y="1"/>
                  </a:lnTo>
                  <a:lnTo>
                    <a:pt x="749" y="4"/>
                  </a:lnTo>
                  <a:lnTo>
                    <a:pt x="807" y="8"/>
                  </a:lnTo>
                  <a:lnTo>
                    <a:pt x="866" y="13"/>
                  </a:lnTo>
                  <a:lnTo>
                    <a:pt x="926" y="21"/>
                  </a:lnTo>
                  <a:lnTo>
                    <a:pt x="988" y="31"/>
                  </a:lnTo>
                  <a:lnTo>
                    <a:pt x="1049" y="44"/>
                  </a:lnTo>
                  <a:lnTo>
                    <a:pt x="1109" y="61"/>
                  </a:lnTo>
                  <a:lnTo>
                    <a:pt x="1170" y="82"/>
                  </a:lnTo>
                  <a:lnTo>
                    <a:pt x="1229" y="109"/>
                  </a:lnTo>
                  <a:lnTo>
                    <a:pt x="1286" y="140"/>
                  </a:lnTo>
                  <a:lnTo>
                    <a:pt x="1341" y="175"/>
                  </a:lnTo>
                  <a:lnTo>
                    <a:pt x="1394" y="217"/>
                  </a:lnTo>
                  <a:lnTo>
                    <a:pt x="1442" y="267"/>
                  </a:lnTo>
                  <a:lnTo>
                    <a:pt x="1487" y="319"/>
                  </a:lnTo>
                  <a:lnTo>
                    <a:pt x="1525" y="377"/>
                  </a:lnTo>
                  <a:lnTo>
                    <a:pt x="1557" y="436"/>
                  </a:lnTo>
                  <a:lnTo>
                    <a:pt x="1585" y="499"/>
                  </a:lnTo>
                  <a:lnTo>
                    <a:pt x="1609" y="564"/>
                  </a:lnTo>
                  <a:lnTo>
                    <a:pt x="1627" y="631"/>
                  </a:lnTo>
                  <a:lnTo>
                    <a:pt x="1641" y="699"/>
                  </a:lnTo>
                  <a:lnTo>
                    <a:pt x="1651" y="768"/>
                  </a:lnTo>
                  <a:lnTo>
                    <a:pt x="1657" y="839"/>
                  </a:lnTo>
                  <a:lnTo>
                    <a:pt x="1658" y="910"/>
                  </a:lnTo>
                  <a:lnTo>
                    <a:pt x="1657" y="975"/>
                  </a:lnTo>
                  <a:lnTo>
                    <a:pt x="1653" y="1037"/>
                  </a:lnTo>
                  <a:lnTo>
                    <a:pt x="1647" y="1092"/>
                  </a:lnTo>
                  <a:lnTo>
                    <a:pt x="1640" y="1143"/>
                  </a:lnTo>
                  <a:lnTo>
                    <a:pt x="1631" y="1189"/>
                  </a:lnTo>
                  <a:lnTo>
                    <a:pt x="1620" y="1230"/>
                  </a:lnTo>
                  <a:lnTo>
                    <a:pt x="1611" y="1266"/>
                  </a:lnTo>
                  <a:lnTo>
                    <a:pt x="1586" y="1338"/>
                  </a:lnTo>
                  <a:lnTo>
                    <a:pt x="1559" y="1403"/>
                  </a:lnTo>
                  <a:lnTo>
                    <a:pt x="1529" y="1462"/>
                  </a:lnTo>
                  <a:lnTo>
                    <a:pt x="1495" y="1517"/>
                  </a:lnTo>
                  <a:lnTo>
                    <a:pt x="1458" y="1566"/>
                  </a:lnTo>
                  <a:lnTo>
                    <a:pt x="1419" y="1609"/>
                  </a:lnTo>
                  <a:lnTo>
                    <a:pt x="1378" y="1648"/>
                  </a:lnTo>
                  <a:lnTo>
                    <a:pt x="1335" y="1682"/>
                  </a:lnTo>
                  <a:lnTo>
                    <a:pt x="1292" y="1712"/>
                  </a:lnTo>
                  <a:lnTo>
                    <a:pt x="1247" y="1740"/>
                  </a:lnTo>
                  <a:lnTo>
                    <a:pt x="1201" y="1762"/>
                  </a:lnTo>
                  <a:lnTo>
                    <a:pt x="1157" y="1782"/>
                  </a:lnTo>
                  <a:lnTo>
                    <a:pt x="1111" y="1797"/>
                  </a:lnTo>
                  <a:lnTo>
                    <a:pt x="1065" y="1812"/>
                  </a:lnTo>
                  <a:lnTo>
                    <a:pt x="1020" y="1822"/>
                  </a:lnTo>
                  <a:lnTo>
                    <a:pt x="977" y="1831"/>
                  </a:lnTo>
                  <a:lnTo>
                    <a:pt x="935" y="1838"/>
                  </a:lnTo>
                  <a:lnTo>
                    <a:pt x="895" y="1843"/>
                  </a:lnTo>
                  <a:lnTo>
                    <a:pt x="857" y="1846"/>
                  </a:lnTo>
                  <a:lnTo>
                    <a:pt x="820" y="1848"/>
                  </a:lnTo>
                  <a:lnTo>
                    <a:pt x="787" y="1850"/>
                  </a:lnTo>
                  <a:lnTo>
                    <a:pt x="757" y="1851"/>
                  </a:lnTo>
                  <a:lnTo>
                    <a:pt x="729" y="1851"/>
                  </a:lnTo>
                  <a:lnTo>
                    <a:pt x="0" y="18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Y"/>
            <p:cNvSpPr>
              <a:spLocks/>
            </p:cNvSpPr>
            <p:nvPr/>
          </p:nvSpPr>
          <p:spPr bwMode="auto">
            <a:xfrm>
              <a:off x="0" y="-3719513"/>
              <a:ext cx="2941638" cy="2938463"/>
            </a:xfrm>
            <a:custGeom>
              <a:avLst/>
              <a:gdLst>
                <a:gd name="T0" fmla="*/ 0 w 1853"/>
                <a:gd name="T1" fmla="*/ 0 h 1851"/>
                <a:gd name="T2" fmla="*/ 532 w 1853"/>
                <a:gd name="T3" fmla="*/ 0 h 1851"/>
                <a:gd name="T4" fmla="*/ 932 w 1853"/>
                <a:gd name="T5" fmla="*/ 635 h 1851"/>
                <a:gd name="T6" fmla="*/ 939 w 1853"/>
                <a:gd name="T7" fmla="*/ 617 h 1851"/>
                <a:gd name="T8" fmla="*/ 947 w 1853"/>
                <a:gd name="T9" fmla="*/ 601 h 1851"/>
                <a:gd name="T10" fmla="*/ 954 w 1853"/>
                <a:gd name="T11" fmla="*/ 588 h 1851"/>
                <a:gd name="T12" fmla="*/ 960 w 1853"/>
                <a:gd name="T13" fmla="*/ 573 h 1851"/>
                <a:gd name="T14" fmla="*/ 969 w 1853"/>
                <a:gd name="T15" fmla="*/ 559 h 1851"/>
                <a:gd name="T16" fmla="*/ 979 w 1853"/>
                <a:gd name="T17" fmla="*/ 542 h 1851"/>
                <a:gd name="T18" fmla="*/ 992 w 1853"/>
                <a:gd name="T19" fmla="*/ 521 h 1851"/>
                <a:gd name="T20" fmla="*/ 1007 w 1853"/>
                <a:gd name="T21" fmla="*/ 495 h 1851"/>
                <a:gd name="T22" fmla="*/ 1325 w 1853"/>
                <a:gd name="T23" fmla="*/ 0 h 1851"/>
                <a:gd name="T24" fmla="*/ 1853 w 1853"/>
                <a:gd name="T25" fmla="*/ 0 h 1851"/>
                <a:gd name="T26" fmla="*/ 1152 w 1853"/>
                <a:gd name="T27" fmla="*/ 975 h 1851"/>
                <a:gd name="T28" fmla="*/ 1152 w 1853"/>
                <a:gd name="T29" fmla="*/ 1851 h 1851"/>
                <a:gd name="T30" fmla="*/ 696 w 1853"/>
                <a:gd name="T31" fmla="*/ 1851 h 1851"/>
                <a:gd name="T32" fmla="*/ 696 w 1853"/>
                <a:gd name="T33" fmla="*/ 988 h 1851"/>
                <a:gd name="T34" fmla="*/ 0 w 1853"/>
                <a:gd name="T35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53" h="1851">
                  <a:moveTo>
                    <a:pt x="0" y="0"/>
                  </a:moveTo>
                  <a:lnTo>
                    <a:pt x="532" y="0"/>
                  </a:lnTo>
                  <a:lnTo>
                    <a:pt x="932" y="635"/>
                  </a:lnTo>
                  <a:lnTo>
                    <a:pt x="939" y="617"/>
                  </a:lnTo>
                  <a:lnTo>
                    <a:pt x="947" y="601"/>
                  </a:lnTo>
                  <a:lnTo>
                    <a:pt x="954" y="588"/>
                  </a:lnTo>
                  <a:lnTo>
                    <a:pt x="960" y="573"/>
                  </a:lnTo>
                  <a:lnTo>
                    <a:pt x="969" y="559"/>
                  </a:lnTo>
                  <a:lnTo>
                    <a:pt x="979" y="542"/>
                  </a:lnTo>
                  <a:lnTo>
                    <a:pt x="992" y="521"/>
                  </a:lnTo>
                  <a:lnTo>
                    <a:pt x="1007" y="495"/>
                  </a:lnTo>
                  <a:lnTo>
                    <a:pt x="1325" y="0"/>
                  </a:lnTo>
                  <a:lnTo>
                    <a:pt x="1853" y="0"/>
                  </a:lnTo>
                  <a:lnTo>
                    <a:pt x="1152" y="975"/>
                  </a:lnTo>
                  <a:lnTo>
                    <a:pt x="1152" y="1851"/>
                  </a:lnTo>
                  <a:lnTo>
                    <a:pt x="696" y="1851"/>
                  </a:lnTo>
                  <a:lnTo>
                    <a:pt x="696" y="9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U"/>
            <p:cNvSpPr>
              <a:spLocks/>
            </p:cNvSpPr>
            <p:nvPr/>
          </p:nvSpPr>
          <p:spPr bwMode="auto">
            <a:xfrm>
              <a:off x="3727450" y="-7639050"/>
              <a:ext cx="2511425" cy="3005138"/>
            </a:xfrm>
            <a:custGeom>
              <a:avLst/>
              <a:gdLst>
                <a:gd name="T0" fmla="*/ 467 w 1582"/>
                <a:gd name="T1" fmla="*/ 0 h 1893"/>
                <a:gd name="T2" fmla="*/ 467 w 1582"/>
                <a:gd name="T3" fmla="*/ 1200 h 1893"/>
                <a:gd name="T4" fmla="*/ 473 w 1582"/>
                <a:gd name="T5" fmla="*/ 1283 h 1893"/>
                <a:gd name="T6" fmla="*/ 487 w 1582"/>
                <a:gd name="T7" fmla="*/ 1354 h 1893"/>
                <a:gd name="T8" fmla="*/ 522 w 1582"/>
                <a:gd name="T9" fmla="*/ 1415 h 1893"/>
                <a:gd name="T10" fmla="*/ 579 w 1582"/>
                <a:gd name="T11" fmla="*/ 1461 h 1893"/>
                <a:gd name="T12" fmla="*/ 647 w 1582"/>
                <a:gd name="T13" fmla="*/ 1490 h 1893"/>
                <a:gd name="T14" fmla="*/ 723 w 1582"/>
                <a:gd name="T15" fmla="*/ 1505 h 1893"/>
                <a:gd name="T16" fmla="*/ 800 w 1582"/>
                <a:gd name="T17" fmla="*/ 1511 h 1893"/>
                <a:gd name="T18" fmla="*/ 895 w 1582"/>
                <a:gd name="T19" fmla="*/ 1503 h 1893"/>
                <a:gd name="T20" fmla="*/ 967 w 1582"/>
                <a:gd name="T21" fmla="*/ 1482 h 1893"/>
                <a:gd name="T22" fmla="*/ 1022 w 1582"/>
                <a:gd name="T23" fmla="*/ 1449 h 1893"/>
                <a:gd name="T24" fmla="*/ 1061 w 1582"/>
                <a:gd name="T25" fmla="*/ 1409 h 1893"/>
                <a:gd name="T26" fmla="*/ 1088 w 1582"/>
                <a:gd name="T27" fmla="*/ 1360 h 1893"/>
                <a:gd name="T28" fmla="*/ 1104 w 1582"/>
                <a:gd name="T29" fmla="*/ 1309 h 1893"/>
                <a:gd name="T30" fmla="*/ 1113 w 1582"/>
                <a:gd name="T31" fmla="*/ 1255 h 1893"/>
                <a:gd name="T32" fmla="*/ 1116 w 1582"/>
                <a:gd name="T33" fmla="*/ 1202 h 1893"/>
                <a:gd name="T34" fmla="*/ 1117 w 1582"/>
                <a:gd name="T35" fmla="*/ 1152 h 1893"/>
                <a:gd name="T36" fmla="*/ 1582 w 1582"/>
                <a:gd name="T37" fmla="*/ 0 h 1893"/>
                <a:gd name="T38" fmla="*/ 1581 w 1582"/>
                <a:gd name="T39" fmla="*/ 1100 h 1893"/>
                <a:gd name="T40" fmla="*/ 1575 w 1582"/>
                <a:gd name="T41" fmla="*/ 1233 h 1893"/>
                <a:gd name="T42" fmla="*/ 1554 w 1582"/>
                <a:gd name="T43" fmla="*/ 1365 h 1893"/>
                <a:gd name="T44" fmla="*/ 1509 w 1582"/>
                <a:gd name="T45" fmla="*/ 1495 h 1893"/>
                <a:gd name="T46" fmla="*/ 1440 w 1582"/>
                <a:gd name="T47" fmla="*/ 1609 h 1893"/>
                <a:gd name="T48" fmla="*/ 1360 w 1582"/>
                <a:gd name="T49" fmla="*/ 1694 h 1893"/>
                <a:gd name="T50" fmla="*/ 1271 w 1582"/>
                <a:gd name="T51" fmla="*/ 1761 h 1893"/>
                <a:gd name="T52" fmla="*/ 1178 w 1582"/>
                <a:gd name="T53" fmla="*/ 1810 h 1893"/>
                <a:gd name="T54" fmla="*/ 1085 w 1582"/>
                <a:gd name="T55" fmla="*/ 1846 h 1893"/>
                <a:gd name="T56" fmla="*/ 995 w 1582"/>
                <a:gd name="T57" fmla="*/ 1869 h 1893"/>
                <a:gd name="T58" fmla="*/ 916 w 1582"/>
                <a:gd name="T59" fmla="*/ 1884 h 1893"/>
                <a:gd name="T60" fmla="*/ 849 w 1582"/>
                <a:gd name="T61" fmla="*/ 1890 h 1893"/>
                <a:gd name="T62" fmla="*/ 800 w 1582"/>
                <a:gd name="T63" fmla="*/ 1893 h 1893"/>
                <a:gd name="T64" fmla="*/ 723 w 1582"/>
                <a:gd name="T65" fmla="*/ 1892 h 1893"/>
                <a:gd name="T66" fmla="*/ 596 w 1582"/>
                <a:gd name="T67" fmla="*/ 1875 h 1893"/>
                <a:gd name="T68" fmla="*/ 470 w 1582"/>
                <a:gd name="T69" fmla="*/ 1842 h 1893"/>
                <a:gd name="T70" fmla="*/ 353 w 1582"/>
                <a:gd name="T71" fmla="*/ 1793 h 1893"/>
                <a:gd name="T72" fmla="*/ 242 w 1582"/>
                <a:gd name="T73" fmla="*/ 1724 h 1893"/>
                <a:gd name="T74" fmla="*/ 157 w 1582"/>
                <a:gd name="T75" fmla="*/ 1643 h 1893"/>
                <a:gd name="T76" fmla="*/ 94 w 1582"/>
                <a:gd name="T77" fmla="*/ 1557 h 1893"/>
                <a:gd name="T78" fmla="*/ 51 w 1582"/>
                <a:gd name="T79" fmla="*/ 1464 h 1893"/>
                <a:gd name="T80" fmla="*/ 22 w 1582"/>
                <a:gd name="T81" fmla="*/ 1367 h 1893"/>
                <a:gd name="T82" fmla="*/ 8 w 1582"/>
                <a:gd name="T83" fmla="*/ 1269 h 1893"/>
                <a:gd name="T84" fmla="*/ 1 w 1582"/>
                <a:gd name="T85" fmla="*/ 1172 h 1893"/>
                <a:gd name="T86" fmla="*/ 0 w 1582"/>
                <a:gd name="T87" fmla="*/ 1079 h 1893"/>
                <a:gd name="T88" fmla="*/ 0 w 1582"/>
                <a:gd name="T89" fmla="*/ 0 h 1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82" h="1893">
                  <a:moveTo>
                    <a:pt x="0" y="0"/>
                  </a:moveTo>
                  <a:lnTo>
                    <a:pt x="467" y="0"/>
                  </a:lnTo>
                  <a:lnTo>
                    <a:pt x="467" y="1155"/>
                  </a:lnTo>
                  <a:lnTo>
                    <a:pt x="467" y="1200"/>
                  </a:lnTo>
                  <a:lnTo>
                    <a:pt x="469" y="1242"/>
                  </a:lnTo>
                  <a:lnTo>
                    <a:pt x="473" y="1283"/>
                  </a:lnTo>
                  <a:lnTo>
                    <a:pt x="478" y="1321"/>
                  </a:lnTo>
                  <a:lnTo>
                    <a:pt x="487" y="1354"/>
                  </a:lnTo>
                  <a:lnTo>
                    <a:pt x="502" y="1385"/>
                  </a:lnTo>
                  <a:lnTo>
                    <a:pt x="522" y="1415"/>
                  </a:lnTo>
                  <a:lnTo>
                    <a:pt x="549" y="1440"/>
                  </a:lnTo>
                  <a:lnTo>
                    <a:pt x="579" y="1461"/>
                  </a:lnTo>
                  <a:lnTo>
                    <a:pt x="612" y="1477"/>
                  </a:lnTo>
                  <a:lnTo>
                    <a:pt x="647" y="1490"/>
                  </a:lnTo>
                  <a:lnTo>
                    <a:pt x="684" y="1499"/>
                  </a:lnTo>
                  <a:lnTo>
                    <a:pt x="723" y="1505"/>
                  </a:lnTo>
                  <a:lnTo>
                    <a:pt x="761" y="1509"/>
                  </a:lnTo>
                  <a:lnTo>
                    <a:pt x="800" y="1511"/>
                  </a:lnTo>
                  <a:lnTo>
                    <a:pt x="850" y="1508"/>
                  </a:lnTo>
                  <a:lnTo>
                    <a:pt x="895" y="1503"/>
                  </a:lnTo>
                  <a:lnTo>
                    <a:pt x="933" y="1494"/>
                  </a:lnTo>
                  <a:lnTo>
                    <a:pt x="967" y="1482"/>
                  </a:lnTo>
                  <a:lnTo>
                    <a:pt x="997" y="1467"/>
                  </a:lnTo>
                  <a:lnTo>
                    <a:pt x="1022" y="1449"/>
                  </a:lnTo>
                  <a:lnTo>
                    <a:pt x="1044" y="1430"/>
                  </a:lnTo>
                  <a:lnTo>
                    <a:pt x="1061" y="1409"/>
                  </a:lnTo>
                  <a:lnTo>
                    <a:pt x="1077" y="1385"/>
                  </a:lnTo>
                  <a:lnTo>
                    <a:pt x="1088" y="1360"/>
                  </a:lnTo>
                  <a:lnTo>
                    <a:pt x="1098" y="1335"/>
                  </a:lnTo>
                  <a:lnTo>
                    <a:pt x="1104" y="1309"/>
                  </a:lnTo>
                  <a:lnTo>
                    <a:pt x="1109" y="1282"/>
                  </a:lnTo>
                  <a:lnTo>
                    <a:pt x="1113" y="1255"/>
                  </a:lnTo>
                  <a:lnTo>
                    <a:pt x="1115" y="1228"/>
                  </a:lnTo>
                  <a:lnTo>
                    <a:pt x="1116" y="1202"/>
                  </a:lnTo>
                  <a:lnTo>
                    <a:pt x="1117" y="1176"/>
                  </a:lnTo>
                  <a:lnTo>
                    <a:pt x="1117" y="1152"/>
                  </a:lnTo>
                  <a:lnTo>
                    <a:pt x="1117" y="0"/>
                  </a:lnTo>
                  <a:lnTo>
                    <a:pt x="1582" y="0"/>
                  </a:lnTo>
                  <a:lnTo>
                    <a:pt x="1582" y="1033"/>
                  </a:lnTo>
                  <a:lnTo>
                    <a:pt x="1581" y="1100"/>
                  </a:lnTo>
                  <a:lnTo>
                    <a:pt x="1578" y="1166"/>
                  </a:lnTo>
                  <a:lnTo>
                    <a:pt x="1575" y="1233"/>
                  </a:lnTo>
                  <a:lnTo>
                    <a:pt x="1565" y="1300"/>
                  </a:lnTo>
                  <a:lnTo>
                    <a:pt x="1554" y="1365"/>
                  </a:lnTo>
                  <a:lnTo>
                    <a:pt x="1534" y="1431"/>
                  </a:lnTo>
                  <a:lnTo>
                    <a:pt x="1509" y="1495"/>
                  </a:lnTo>
                  <a:lnTo>
                    <a:pt x="1475" y="1558"/>
                  </a:lnTo>
                  <a:lnTo>
                    <a:pt x="1440" y="1609"/>
                  </a:lnTo>
                  <a:lnTo>
                    <a:pt x="1402" y="1653"/>
                  </a:lnTo>
                  <a:lnTo>
                    <a:pt x="1360" y="1694"/>
                  </a:lnTo>
                  <a:lnTo>
                    <a:pt x="1316" y="1729"/>
                  </a:lnTo>
                  <a:lnTo>
                    <a:pt x="1271" y="1761"/>
                  </a:lnTo>
                  <a:lnTo>
                    <a:pt x="1225" y="1787"/>
                  </a:lnTo>
                  <a:lnTo>
                    <a:pt x="1178" y="1810"/>
                  </a:lnTo>
                  <a:lnTo>
                    <a:pt x="1130" y="1829"/>
                  </a:lnTo>
                  <a:lnTo>
                    <a:pt x="1085" y="1846"/>
                  </a:lnTo>
                  <a:lnTo>
                    <a:pt x="1039" y="1859"/>
                  </a:lnTo>
                  <a:lnTo>
                    <a:pt x="995" y="1869"/>
                  </a:lnTo>
                  <a:lnTo>
                    <a:pt x="954" y="1877"/>
                  </a:lnTo>
                  <a:lnTo>
                    <a:pt x="916" y="1884"/>
                  </a:lnTo>
                  <a:lnTo>
                    <a:pt x="880" y="1888"/>
                  </a:lnTo>
                  <a:lnTo>
                    <a:pt x="849" y="1890"/>
                  </a:lnTo>
                  <a:lnTo>
                    <a:pt x="823" y="1893"/>
                  </a:lnTo>
                  <a:lnTo>
                    <a:pt x="800" y="1893"/>
                  </a:lnTo>
                  <a:lnTo>
                    <a:pt x="785" y="1893"/>
                  </a:lnTo>
                  <a:lnTo>
                    <a:pt x="723" y="1892"/>
                  </a:lnTo>
                  <a:lnTo>
                    <a:pt x="660" y="1885"/>
                  </a:lnTo>
                  <a:lnTo>
                    <a:pt x="596" y="1875"/>
                  </a:lnTo>
                  <a:lnTo>
                    <a:pt x="533" y="1860"/>
                  </a:lnTo>
                  <a:lnTo>
                    <a:pt x="470" y="1842"/>
                  </a:lnTo>
                  <a:lnTo>
                    <a:pt x="410" y="1820"/>
                  </a:lnTo>
                  <a:lnTo>
                    <a:pt x="353" y="1793"/>
                  </a:lnTo>
                  <a:lnTo>
                    <a:pt x="295" y="1759"/>
                  </a:lnTo>
                  <a:lnTo>
                    <a:pt x="242" y="1724"/>
                  </a:lnTo>
                  <a:lnTo>
                    <a:pt x="196" y="1685"/>
                  </a:lnTo>
                  <a:lnTo>
                    <a:pt x="157" y="1643"/>
                  </a:lnTo>
                  <a:lnTo>
                    <a:pt x="123" y="1601"/>
                  </a:lnTo>
                  <a:lnTo>
                    <a:pt x="94" y="1557"/>
                  </a:lnTo>
                  <a:lnTo>
                    <a:pt x="71" y="1509"/>
                  </a:lnTo>
                  <a:lnTo>
                    <a:pt x="51" y="1464"/>
                  </a:lnTo>
                  <a:lnTo>
                    <a:pt x="35" y="1415"/>
                  </a:lnTo>
                  <a:lnTo>
                    <a:pt x="22" y="1367"/>
                  </a:lnTo>
                  <a:lnTo>
                    <a:pt x="14" y="1318"/>
                  </a:lnTo>
                  <a:lnTo>
                    <a:pt x="8" y="1269"/>
                  </a:lnTo>
                  <a:lnTo>
                    <a:pt x="4" y="1220"/>
                  </a:lnTo>
                  <a:lnTo>
                    <a:pt x="1" y="1172"/>
                  </a:lnTo>
                  <a:lnTo>
                    <a:pt x="0" y="1125"/>
                  </a:lnTo>
                  <a:lnTo>
                    <a:pt x="0" y="1079"/>
                  </a:lnTo>
                  <a:lnTo>
                    <a:pt x="0" y="10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Z"/>
            <p:cNvSpPr>
              <a:spLocks/>
            </p:cNvSpPr>
            <p:nvPr/>
          </p:nvSpPr>
          <p:spPr bwMode="auto">
            <a:xfrm>
              <a:off x="219075" y="-7639050"/>
              <a:ext cx="2511425" cy="2938463"/>
            </a:xfrm>
            <a:custGeom>
              <a:avLst/>
              <a:gdLst>
                <a:gd name="T0" fmla="*/ 86 w 1582"/>
                <a:gd name="T1" fmla="*/ 0 h 1851"/>
                <a:gd name="T2" fmla="*/ 1582 w 1582"/>
                <a:gd name="T3" fmla="*/ 0 h 1851"/>
                <a:gd name="T4" fmla="*/ 1582 w 1582"/>
                <a:gd name="T5" fmla="*/ 363 h 1851"/>
                <a:gd name="T6" fmla="*/ 572 w 1582"/>
                <a:gd name="T7" fmla="*/ 1487 h 1851"/>
                <a:gd name="T8" fmla="*/ 1577 w 1582"/>
                <a:gd name="T9" fmla="*/ 1487 h 1851"/>
                <a:gd name="T10" fmla="*/ 1577 w 1582"/>
                <a:gd name="T11" fmla="*/ 1851 h 1851"/>
                <a:gd name="T12" fmla="*/ 0 w 1582"/>
                <a:gd name="T13" fmla="*/ 1851 h 1851"/>
                <a:gd name="T14" fmla="*/ 0 w 1582"/>
                <a:gd name="T15" fmla="*/ 1505 h 1851"/>
                <a:gd name="T16" fmla="*/ 1025 w 1582"/>
                <a:gd name="T17" fmla="*/ 363 h 1851"/>
                <a:gd name="T18" fmla="*/ 86 w 1582"/>
                <a:gd name="T19" fmla="*/ 363 h 1851"/>
                <a:gd name="T20" fmla="*/ 86 w 1582"/>
                <a:gd name="T21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82" h="1851">
                  <a:moveTo>
                    <a:pt x="86" y="0"/>
                  </a:moveTo>
                  <a:lnTo>
                    <a:pt x="1582" y="0"/>
                  </a:lnTo>
                  <a:lnTo>
                    <a:pt x="1582" y="363"/>
                  </a:lnTo>
                  <a:lnTo>
                    <a:pt x="572" y="1487"/>
                  </a:lnTo>
                  <a:lnTo>
                    <a:pt x="1577" y="1487"/>
                  </a:lnTo>
                  <a:lnTo>
                    <a:pt x="1577" y="1851"/>
                  </a:lnTo>
                  <a:lnTo>
                    <a:pt x="0" y="1851"/>
                  </a:lnTo>
                  <a:lnTo>
                    <a:pt x="0" y="1505"/>
                  </a:lnTo>
                  <a:lnTo>
                    <a:pt x="1025" y="363"/>
                  </a:lnTo>
                  <a:lnTo>
                    <a:pt x="86" y="363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65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6" r:id="rId2"/>
    <p:sldLayoutId id="2147483664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67" r:id="rId9"/>
    <p:sldLayoutId id="2147483671" r:id="rId10"/>
    <p:sldLayoutId id="2147483669" r:id="rId11"/>
    <p:sldLayoutId id="2147483672" r:id="rId12"/>
    <p:sldLayoutId id="2147483670" r:id="rId13"/>
    <p:sldLayoutId id="2147483668" r:id="rId14"/>
    <p:sldLayoutId id="2147483655" r:id="rId15"/>
    <p:sldLayoutId id="2147483682" r:id="rId16"/>
    <p:sldLayoutId id="2147483683" r:id="rId17"/>
    <p:sldLayoutId id="2147483673" r:id="rId18"/>
    <p:sldLayoutId id="2147483680" r:id="rId19"/>
    <p:sldLayoutId id="2147483684" r:id="rId2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None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None/>
        <a:defRPr sz="22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None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800" indent="-177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61950" indent="-1841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Wingdings" panose="05000000000000000000" pitchFamily="2" charset="2"/>
        <a:buChar char="§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Font typeface="Arial" panose="020B0604020202020204" pitchFamily="34" charset="0"/>
        <a:buNone/>
        <a:defRPr sz="2200" i="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8354"/>
            <a:ext cx="10420350" cy="591964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0" y="247650"/>
            <a:ext cx="10420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      De deeltijdopleiding bezien vanuit 3 perspectieven</a:t>
            </a:r>
          </a:p>
        </p:txBody>
      </p:sp>
    </p:spTree>
    <p:extLst>
      <p:ext uri="{BB962C8B-B14F-4D97-AF65-F5344CB8AC3E}">
        <p14:creationId xmlns:p14="http://schemas.microsoft.com/office/powerpoint/2010/main" val="1305477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hoek 81"/>
          <p:cNvSpPr/>
          <p:nvPr/>
        </p:nvSpPr>
        <p:spPr>
          <a:xfrm>
            <a:off x="747956" y="2692694"/>
            <a:ext cx="1028572" cy="771429"/>
          </a:xfrm>
          <a:prstGeom prst="rect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7" name="Rechthoek 76"/>
          <p:cNvSpPr/>
          <p:nvPr/>
        </p:nvSpPr>
        <p:spPr>
          <a:xfrm>
            <a:off x="8982432" y="1156252"/>
            <a:ext cx="1028572" cy="771429"/>
          </a:xfrm>
          <a:prstGeom prst="rect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8" name="Gelijkbenige driehoek 77"/>
          <p:cNvSpPr/>
          <p:nvPr/>
        </p:nvSpPr>
        <p:spPr>
          <a:xfrm rot="5400000">
            <a:off x="9753227" y="961834"/>
            <a:ext cx="1542858" cy="1028572"/>
          </a:xfrm>
          <a:prstGeom prst="triangle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6" name="Groep 5"/>
          <p:cNvGrpSpPr/>
          <p:nvPr/>
        </p:nvGrpSpPr>
        <p:grpSpPr>
          <a:xfrm>
            <a:off x="4868145" y="776955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7" name="Rechthoek 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" name="Gelijkbenige driehoek 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4868145" y="2319813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10" name="Rechthoek 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1" name="Gelijkbenige driehoek 1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5" name="Groep 14"/>
          <p:cNvGrpSpPr/>
          <p:nvPr/>
        </p:nvGrpSpPr>
        <p:grpSpPr>
          <a:xfrm flipH="1">
            <a:off x="3839574" y="3091241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16" name="Rechthoek 15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7" name="Gelijkbenige driehoek 16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4868145" y="3862669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19" name="Rechthoek 1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0" name="Gelijkbenige driehoek 1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1" name="Groep 20"/>
          <p:cNvGrpSpPr/>
          <p:nvPr/>
        </p:nvGrpSpPr>
        <p:grpSpPr>
          <a:xfrm flipH="1">
            <a:off x="3839574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22" name="Rechthoek 2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3" name="Gelijkbenige driehoek 2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925289" y="776955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25" name="Rechthoek 24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6" name="Gelijkbenige driehoek 25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6925289" y="2319813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28" name="Rechthoek 2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9" name="Gelijkbenige driehoek 2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0" name="Groep 29"/>
          <p:cNvGrpSpPr/>
          <p:nvPr/>
        </p:nvGrpSpPr>
        <p:grpSpPr>
          <a:xfrm flipH="1">
            <a:off x="5896717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31" name="Rechthoek 3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2" name="Gelijkbenige driehoek 3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6" name="Groep 35"/>
          <p:cNvGrpSpPr/>
          <p:nvPr/>
        </p:nvGrpSpPr>
        <p:grpSpPr>
          <a:xfrm>
            <a:off x="6925289" y="3862669"/>
            <a:ext cx="2057143" cy="1542858"/>
            <a:chOff x="6677025" y="2207850"/>
            <a:chExt cx="1440000" cy="1080000"/>
          </a:xfrm>
          <a:solidFill>
            <a:srgbClr val="ED1B34"/>
          </a:solidFill>
        </p:grpSpPr>
        <p:sp>
          <p:nvSpPr>
            <p:cNvPr id="37" name="Rechthoek 3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8" name="Gelijkbenige driehoek 3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9" name="Groep 38"/>
          <p:cNvGrpSpPr/>
          <p:nvPr/>
        </p:nvGrpSpPr>
        <p:grpSpPr>
          <a:xfrm flipH="1">
            <a:off x="5896717" y="4634097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40" name="Rechthoek 3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41" name="Gelijkbenige driehoek 4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48" name="Groep 47"/>
          <p:cNvGrpSpPr/>
          <p:nvPr/>
        </p:nvGrpSpPr>
        <p:grpSpPr>
          <a:xfrm flipH="1">
            <a:off x="7953861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49" name="Rechthoek 4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0" name="Gelijkbenige driehoek 4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1" name="Groep 50"/>
          <p:cNvGrpSpPr/>
          <p:nvPr/>
        </p:nvGrpSpPr>
        <p:grpSpPr>
          <a:xfrm flipH="1">
            <a:off x="7953861" y="3091241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52" name="Rechthoek 5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3" name="Gelijkbenige driehoek 5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7" name="Groep 56"/>
          <p:cNvGrpSpPr/>
          <p:nvPr/>
        </p:nvGrpSpPr>
        <p:grpSpPr>
          <a:xfrm flipH="1">
            <a:off x="7953861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58" name="Rechthoek 5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9" name="Gelijkbenige driehoek 5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2811002" y="776955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61" name="Rechthoek 6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62" name="Gelijkbenige driehoek 6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70" name="Rechthoek 69"/>
          <p:cNvSpPr/>
          <p:nvPr/>
        </p:nvSpPr>
        <p:spPr>
          <a:xfrm>
            <a:off x="2811002" y="4248384"/>
            <a:ext cx="1028572" cy="771429"/>
          </a:xfrm>
          <a:prstGeom prst="rect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1" name="Gelijkbenige driehoek 70"/>
          <p:cNvSpPr/>
          <p:nvPr/>
        </p:nvSpPr>
        <p:spPr>
          <a:xfrm rot="5400000">
            <a:off x="3582430" y="4119812"/>
            <a:ext cx="1542858" cy="1028572"/>
          </a:xfrm>
          <a:prstGeom prst="triangle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79" name="Groep 78"/>
          <p:cNvGrpSpPr/>
          <p:nvPr/>
        </p:nvGrpSpPr>
        <p:grpSpPr>
          <a:xfrm rot="10800000" flipH="1">
            <a:off x="2811002" y="2316604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80" name="Rechthoek 7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1" name="Gelijkbenige driehoek 8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9F4C"/>
          </a:solidFill>
        </p:spPr>
        <p:txBody>
          <a:bodyPr/>
          <a:lstStyle/>
          <a:p>
            <a:r>
              <a:rPr lang="nl-NL" dirty="0"/>
              <a:t>Kenmerken van deze opleiding</a:t>
            </a:r>
          </a:p>
        </p:txBody>
      </p:sp>
      <p:sp>
        <p:nvSpPr>
          <p:cNvPr id="34" name="Tijdelijke aanduiding voor verticale tekst 33"/>
          <p:cNvSpPr>
            <a:spLocks noGrp="1"/>
          </p:cNvSpPr>
          <p:nvPr>
            <p:ph type="body" orient="vert" idx="14"/>
          </p:nvPr>
        </p:nvSpPr>
        <p:spPr>
          <a:solidFill>
            <a:srgbClr val="009F4C"/>
          </a:solidFill>
        </p:spPr>
        <p:txBody>
          <a:bodyPr/>
          <a:lstStyle/>
          <a:p>
            <a:endParaRPr lang="nl-NL"/>
          </a:p>
        </p:txBody>
      </p:sp>
      <p:sp>
        <p:nvSpPr>
          <p:cNvPr id="56" name="Rechthoek 55"/>
          <p:cNvSpPr/>
          <p:nvPr/>
        </p:nvSpPr>
        <p:spPr>
          <a:xfrm flipH="1">
            <a:off x="2811000" y="1927682"/>
            <a:ext cx="1028572" cy="77142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3" name="Gelijkbenige driehoek 62"/>
          <p:cNvSpPr/>
          <p:nvPr/>
        </p:nvSpPr>
        <p:spPr>
          <a:xfrm rot="16200000" flipH="1">
            <a:off x="1525285" y="1799110"/>
            <a:ext cx="1542858" cy="1028572"/>
          </a:xfrm>
          <a:prstGeom prst="triangl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4868144" y="1222176"/>
            <a:ext cx="16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Kortdurende</a:t>
            </a:r>
          </a:p>
          <a:p>
            <a:r>
              <a:rPr lang="nl-NL" dirty="0">
                <a:solidFill>
                  <a:schemeClr val="bg1"/>
                </a:solidFill>
              </a:rPr>
              <a:t>modules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4856340" y="2912619"/>
            <a:ext cx="19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Zelfstandigheid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920995" y="4302787"/>
            <a:ext cx="154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Individuele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leerroute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8982431" y="1222176"/>
            <a:ext cx="1843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Hbo-verpleeg-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kundige</a:t>
            </a:r>
          </a:p>
        </p:txBody>
      </p:sp>
      <p:sp>
        <p:nvSpPr>
          <p:cNvPr id="83" name="Gelijkbenige driehoek 82"/>
          <p:cNvSpPr/>
          <p:nvPr/>
        </p:nvSpPr>
        <p:spPr>
          <a:xfrm rot="5400000">
            <a:off x="1519384" y="2564122"/>
            <a:ext cx="1542858" cy="1028572"/>
          </a:xfrm>
          <a:prstGeom prst="triangle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4" name="Rechthoek 83"/>
          <p:cNvSpPr/>
          <p:nvPr/>
        </p:nvSpPr>
        <p:spPr>
          <a:xfrm>
            <a:off x="750906" y="4229136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5" name="Gelijkbenige driehoek 84"/>
          <p:cNvSpPr/>
          <p:nvPr/>
        </p:nvSpPr>
        <p:spPr>
          <a:xfrm rot="5400000">
            <a:off x="1522334" y="4100564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5" name="Tekstvak 64"/>
          <p:cNvSpPr txBox="1"/>
          <p:nvPr/>
        </p:nvSpPr>
        <p:spPr>
          <a:xfrm>
            <a:off x="692261" y="2774120"/>
            <a:ext cx="20030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700" dirty="0">
                <a:solidFill>
                  <a:schemeClr val="bg1"/>
                </a:solidFill>
              </a:rPr>
              <a:t>Verpleegkundige</a:t>
            </a:r>
            <a:br>
              <a:rPr lang="nl-NL" sz="1700" dirty="0">
                <a:solidFill>
                  <a:schemeClr val="bg1"/>
                </a:solidFill>
              </a:rPr>
            </a:br>
            <a:r>
              <a:rPr lang="nl-NL" sz="1700" dirty="0">
                <a:solidFill>
                  <a:schemeClr val="bg1"/>
                </a:solidFill>
              </a:rPr>
              <a:t>vaardigheden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853523" y="2912619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Onderzoek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788060" y="4302787"/>
            <a:ext cx="114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Praktijk </a:t>
            </a:r>
            <a:br>
              <a:rPr lang="nl-NL" dirty="0"/>
            </a:br>
            <a:r>
              <a:rPr lang="nl-NL" dirty="0"/>
              <a:t>centraal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2801553" y="4302787"/>
            <a:ext cx="1348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Werkplek-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leren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2805099" y="1222176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Learning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 err="1">
                <a:solidFill>
                  <a:srgbClr val="009F4C"/>
                </a:solidFill>
              </a:rPr>
              <a:t>communities</a:t>
            </a:r>
            <a:endParaRPr lang="nl-NL" dirty="0">
              <a:solidFill>
                <a:srgbClr val="009F4C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6925287" y="4302787"/>
            <a:ext cx="177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Leren van 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elkaar</a:t>
            </a:r>
          </a:p>
        </p:txBody>
      </p:sp>
      <p:sp>
        <p:nvSpPr>
          <p:cNvPr id="88" name="Rechthoek 87"/>
          <p:cNvSpPr/>
          <p:nvPr/>
        </p:nvSpPr>
        <p:spPr>
          <a:xfrm>
            <a:off x="8982430" y="4245109"/>
            <a:ext cx="1028572" cy="771429"/>
          </a:xfrm>
          <a:prstGeom prst="rect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9" name="Gelijkbenige driehoek 88"/>
          <p:cNvSpPr/>
          <p:nvPr/>
        </p:nvSpPr>
        <p:spPr>
          <a:xfrm rot="5400000">
            <a:off x="9753858" y="4116537"/>
            <a:ext cx="1542858" cy="1028572"/>
          </a:xfrm>
          <a:prstGeom prst="triangle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1" name="Gelijkbenige driehoek 90"/>
          <p:cNvSpPr/>
          <p:nvPr/>
        </p:nvSpPr>
        <p:spPr>
          <a:xfrm rot="5400000">
            <a:off x="5640836" y="5638877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3" name="Gelijkbenige driehoek 92"/>
          <p:cNvSpPr/>
          <p:nvPr/>
        </p:nvSpPr>
        <p:spPr>
          <a:xfrm rot="5400000">
            <a:off x="7695454" y="5642153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5" name="Gelijkbenige driehoek 94"/>
          <p:cNvSpPr/>
          <p:nvPr/>
        </p:nvSpPr>
        <p:spPr>
          <a:xfrm rot="5400000">
            <a:off x="9753858" y="5640771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1" name="Gelijkbenige driehoek 100"/>
          <p:cNvSpPr/>
          <p:nvPr/>
        </p:nvSpPr>
        <p:spPr>
          <a:xfrm rot="5400000">
            <a:off x="1522763" y="5641528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3" name="Gelijkbenige driehoek 102"/>
          <p:cNvSpPr/>
          <p:nvPr/>
        </p:nvSpPr>
        <p:spPr>
          <a:xfrm rot="5400000">
            <a:off x="3581167" y="5640146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8" name="Tekstvak 107"/>
          <p:cNvSpPr txBox="1"/>
          <p:nvPr/>
        </p:nvSpPr>
        <p:spPr>
          <a:xfrm>
            <a:off x="7013464" y="2774120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Flexibel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traject</a:t>
            </a:r>
          </a:p>
        </p:txBody>
      </p:sp>
      <p:sp>
        <p:nvSpPr>
          <p:cNvPr id="109" name="Tekstvak 108"/>
          <p:cNvSpPr txBox="1"/>
          <p:nvPr/>
        </p:nvSpPr>
        <p:spPr>
          <a:xfrm>
            <a:off x="7015900" y="122217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Coaching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studieproces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8986111" y="4302787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Blended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learning</a:t>
            </a:r>
            <a:endParaRPr lang="nl-NL" dirty="0"/>
          </a:p>
        </p:txBody>
      </p:sp>
      <p:sp>
        <p:nvSpPr>
          <p:cNvPr id="87" name="Gelijkbenige driehoek 86"/>
          <p:cNvSpPr/>
          <p:nvPr/>
        </p:nvSpPr>
        <p:spPr>
          <a:xfrm rot="5400000">
            <a:off x="8847561" y="2957633"/>
            <a:ext cx="4382760" cy="2055883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6" name="Rechthoek 85"/>
          <p:cNvSpPr/>
          <p:nvPr/>
        </p:nvSpPr>
        <p:spPr>
          <a:xfrm>
            <a:off x="6695768" y="2705525"/>
            <a:ext cx="3315236" cy="2381707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7440370" y="3532518"/>
            <a:ext cx="3417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Eigen tempo</a:t>
            </a:r>
          </a:p>
        </p:txBody>
      </p:sp>
    </p:spTree>
    <p:extLst>
      <p:ext uri="{BB962C8B-B14F-4D97-AF65-F5344CB8AC3E}">
        <p14:creationId xmlns:p14="http://schemas.microsoft.com/office/powerpoint/2010/main" val="236014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hoek 81"/>
          <p:cNvSpPr/>
          <p:nvPr/>
        </p:nvSpPr>
        <p:spPr>
          <a:xfrm>
            <a:off x="747956" y="2692694"/>
            <a:ext cx="1028572" cy="771429"/>
          </a:xfrm>
          <a:prstGeom prst="rect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7" name="Rechthoek 76"/>
          <p:cNvSpPr/>
          <p:nvPr/>
        </p:nvSpPr>
        <p:spPr>
          <a:xfrm>
            <a:off x="8982432" y="1156252"/>
            <a:ext cx="1028572" cy="771429"/>
          </a:xfrm>
          <a:prstGeom prst="rect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8" name="Gelijkbenige driehoek 77"/>
          <p:cNvSpPr/>
          <p:nvPr/>
        </p:nvSpPr>
        <p:spPr>
          <a:xfrm rot="5400000">
            <a:off x="9753860" y="1027680"/>
            <a:ext cx="1542858" cy="1028572"/>
          </a:xfrm>
          <a:prstGeom prst="triangle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6" name="Groep 5"/>
          <p:cNvGrpSpPr/>
          <p:nvPr/>
        </p:nvGrpSpPr>
        <p:grpSpPr>
          <a:xfrm>
            <a:off x="4868145" y="776955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7" name="Rechthoek 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" name="Gelijkbenige driehoek 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4868145" y="2319813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10" name="Rechthoek 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1" name="Gelijkbenige driehoek 1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5" name="Groep 14"/>
          <p:cNvGrpSpPr/>
          <p:nvPr/>
        </p:nvGrpSpPr>
        <p:grpSpPr>
          <a:xfrm flipH="1">
            <a:off x="3839574" y="3091241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16" name="Rechthoek 15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7" name="Gelijkbenige driehoek 16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4868145" y="3862669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19" name="Rechthoek 1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0" name="Gelijkbenige driehoek 1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1" name="Groep 20"/>
          <p:cNvGrpSpPr/>
          <p:nvPr/>
        </p:nvGrpSpPr>
        <p:grpSpPr>
          <a:xfrm flipH="1">
            <a:off x="3839574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22" name="Rechthoek 2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3" name="Gelijkbenige driehoek 2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925289" y="776955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25" name="Rechthoek 24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6" name="Gelijkbenige driehoek 25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6925289" y="2319813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28" name="Rechthoek 2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9" name="Gelijkbenige driehoek 2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0" name="Groep 29"/>
          <p:cNvGrpSpPr/>
          <p:nvPr/>
        </p:nvGrpSpPr>
        <p:grpSpPr>
          <a:xfrm flipH="1">
            <a:off x="5896717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31" name="Rechthoek 3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2" name="Gelijkbenige driehoek 3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9" name="Groep 38"/>
          <p:cNvGrpSpPr/>
          <p:nvPr/>
        </p:nvGrpSpPr>
        <p:grpSpPr>
          <a:xfrm flipH="1">
            <a:off x="5896717" y="4634097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40" name="Rechthoek 3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41" name="Gelijkbenige driehoek 4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48" name="Groep 47"/>
          <p:cNvGrpSpPr/>
          <p:nvPr/>
        </p:nvGrpSpPr>
        <p:grpSpPr>
          <a:xfrm flipH="1">
            <a:off x="7953861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49" name="Rechthoek 4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0" name="Gelijkbenige driehoek 4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1" name="Groep 50"/>
          <p:cNvGrpSpPr/>
          <p:nvPr/>
        </p:nvGrpSpPr>
        <p:grpSpPr>
          <a:xfrm flipH="1">
            <a:off x="7953861" y="3091241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52" name="Rechthoek 5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3" name="Gelijkbenige driehoek 5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7" name="Groep 56"/>
          <p:cNvGrpSpPr/>
          <p:nvPr/>
        </p:nvGrpSpPr>
        <p:grpSpPr>
          <a:xfrm flipH="1">
            <a:off x="7953861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58" name="Rechthoek 5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9" name="Gelijkbenige driehoek 5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2811002" y="776955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61" name="Rechthoek 6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62" name="Gelijkbenige driehoek 6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70" name="Rechthoek 69"/>
          <p:cNvSpPr/>
          <p:nvPr/>
        </p:nvSpPr>
        <p:spPr>
          <a:xfrm>
            <a:off x="2811002" y="4248384"/>
            <a:ext cx="1028572" cy="771429"/>
          </a:xfrm>
          <a:prstGeom prst="rect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1" name="Gelijkbenige driehoek 70"/>
          <p:cNvSpPr/>
          <p:nvPr/>
        </p:nvSpPr>
        <p:spPr>
          <a:xfrm rot="5400000">
            <a:off x="3582430" y="4119812"/>
            <a:ext cx="1542858" cy="1028572"/>
          </a:xfrm>
          <a:prstGeom prst="triangle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79" name="Groep 78"/>
          <p:cNvGrpSpPr/>
          <p:nvPr/>
        </p:nvGrpSpPr>
        <p:grpSpPr>
          <a:xfrm rot="10800000" flipH="1">
            <a:off x="2811002" y="2316604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80" name="Rechthoek 7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1" name="Gelijkbenige driehoek 8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9F4C"/>
          </a:solidFill>
        </p:spPr>
        <p:txBody>
          <a:bodyPr/>
          <a:lstStyle/>
          <a:p>
            <a:r>
              <a:rPr lang="nl-NL" dirty="0"/>
              <a:t>Kenmerken van deze opleiding</a:t>
            </a:r>
          </a:p>
        </p:txBody>
      </p:sp>
      <p:sp>
        <p:nvSpPr>
          <p:cNvPr id="34" name="Tijdelijke aanduiding voor verticale tekst 33"/>
          <p:cNvSpPr>
            <a:spLocks noGrp="1"/>
          </p:cNvSpPr>
          <p:nvPr>
            <p:ph type="body" orient="vert" idx="14"/>
          </p:nvPr>
        </p:nvSpPr>
        <p:spPr>
          <a:solidFill>
            <a:srgbClr val="009F4C"/>
          </a:solidFill>
        </p:spPr>
        <p:txBody>
          <a:bodyPr/>
          <a:lstStyle/>
          <a:p>
            <a:endParaRPr lang="nl-NL"/>
          </a:p>
        </p:txBody>
      </p:sp>
      <p:sp>
        <p:nvSpPr>
          <p:cNvPr id="56" name="Rechthoek 55"/>
          <p:cNvSpPr/>
          <p:nvPr/>
        </p:nvSpPr>
        <p:spPr>
          <a:xfrm flipH="1">
            <a:off x="2811000" y="1927682"/>
            <a:ext cx="1028572" cy="77142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3" name="Gelijkbenige driehoek 62"/>
          <p:cNvSpPr/>
          <p:nvPr/>
        </p:nvSpPr>
        <p:spPr>
          <a:xfrm rot="16200000" flipH="1">
            <a:off x="1525285" y="1799110"/>
            <a:ext cx="1542858" cy="1028572"/>
          </a:xfrm>
          <a:prstGeom prst="triangl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4868144" y="1222176"/>
            <a:ext cx="16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Kortdurende</a:t>
            </a:r>
          </a:p>
          <a:p>
            <a:r>
              <a:rPr lang="nl-NL" dirty="0">
                <a:solidFill>
                  <a:schemeClr val="bg1"/>
                </a:solidFill>
              </a:rPr>
              <a:t>modules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4856340" y="2912619"/>
            <a:ext cx="19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Zelfstandigheid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920995" y="4302787"/>
            <a:ext cx="154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Individuele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leerroute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8982431" y="1222176"/>
            <a:ext cx="1843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Hbo-verpleeg-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kundige</a:t>
            </a:r>
          </a:p>
        </p:txBody>
      </p:sp>
      <p:sp>
        <p:nvSpPr>
          <p:cNvPr id="83" name="Gelijkbenige driehoek 82"/>
          <p:cNvSpPr/>
          <p:nvPr/>
        </p:nvSpPr>
        <p:spPr>
          <a:xfrm rot="5400000">
            <a:off x="1519384" y="2564122"/>
            <a:ext cx="1542858" cy="1028572"/>
          </a:xfrm>
          <a:prstGeom prst="triangle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4" name="Rechthoek 83"/>
          <p:cNvSpPr/>
          <p:nvPr/>
        </p:nvSpPr>
        <p:spPr>
          <a:xfrm>
            <a:off x="0" y="3538574"/>
            <a:ext cx="1779478" cy="1461992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6" name="Rechthoek 85"/>
          <p:cNvSpPr/>
          <p:nvPr/>
        </p:nvSpPr>
        <p:spPr>
          <a:xfrm>
            <a:off x="8982432" y="2705525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7" name="Gelijkbenige driehoek 86"/>
          <p:cNvSpPr/>
          <p:nvPr/>
        </p:nvSpPr>
        <p:spPr>
          <a:xfrm rot="5400000">
            <a:off x="9753860" y="2576953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2261" y="2774120"/>
            <a:ext cx="20030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700" dirty="0">
                <a:solidFill>
                  <a:schemeClr val="bg1"/>
                </a:solidFill>
              </a:rPr>
              <a:t>Verpleegkundige</a:t>
            </a:r>
            <a:br>
              <a:rPr lang="nl-NL" sz="1700" dirty="0">
                <a:solidFill>
                  <a:schemeClr val="bg1"/>
                </a:solidFill>
              </a:rPr>
            </a:br>
            <a:r>
              <a:rPr lang="nl-NL" sz="1700" dirty="0">
                <a:solidFill>
                  <a:schemeClr val="bg1"/>
                </a:solidFill>
              </a:rPr>
              <a:t>vaardigheden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853523" y="2912619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E2DDDB"/>
                </a:solidFill>
              </a:rPr>
              <a:t>Onderzoek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2801553" y="4302787"/>
            <a:ext cx="1348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Werkplek-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leren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2805099" y="1222176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Learning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 err="1">
                <a:solidFill>
                  <a:srgbClr val="009F4C"/>
                </a:solidFill>
              </a:rPr>
              <a:t>communities</a:t>
            </a:r>
            <a:endParaRPr lang="nl-NL" dirty="0">
              <a:solidFill>
                <a:srgbClr val="009F4C"/>
              </a:solidFill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8982431" y="2912619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Eigen tempo</a:t>
            </a:r>
          </a:p>
        </p:txBody>
      </p:sp>
      <p:sp>
        <p:nvSpPr>
          <p:cNvPr id="88" name="Rechthoek 87"/>
          <p:cNvSpPr/>
          <p:nvPr/>
        </p:nvSpPr>
        <p:spPr>
          <a:xfrm>
            <a:off x="8982430" y="4245109"/>
            <a:ext cx="1028572" cy="771429"/>
          </a:xfrm>
          <a:prstGeom prst="rect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9" name="Gelijkbenige driehoek 88"/>
          <p:cNvSpPr/>
          <p:nvPr/>
        </p:nvSpPr>
        <p:spPr>
          <a:xfrm rot="5400000">
            <a:off x="9753858" y="4116537"/>
            <a:ext cx="1542858" cy="1028572"/>
          </a:xfrm>
          <a:prstGeom prst="triangle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1" name="Gelijkbenige driehoek 90"/>
          <p:cNvSpPr/>
          <p:nvPr/>
        </p:nvSpPr>
        <p:spPr>
          <a:xfrm rot="5400000">
            <a:off x="5640836" y="5638877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3" name="Gelijkbenige driehoek 92"/>
          <p:cNvSpPr/>
          <p:nvPr/>
        </p:nvSpPr>
        <p:spPr>
          <a:xfrm rot="5400000">
            <a:off x="7695454" y="5642153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5" name="Gelijkbenige driehoek 94"/>
          <p:cNvSpPr/>
          <p:nvPr/>
        </p:nvSpPr>
        <p:spPr>
          <a:xfrm rot="5400000">
            <a:off x="9753858" y="5640771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1" name="Gelijkbenige driehoek 100"/>
          <p:cNvSpPr/>
          <p:nvPr/>
        </p:nvSpPr>
        <p:spPr>
          <a:xfrm rot="5400000">
            <a:off x="1522763" y="5641528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3" name="Gelijkbenige driehoek 102"/>
          <p:cNvSpPr/>
          <p:nvPr/>
        </p:nvSpPr>
        <p:spPr>
          <a:xfrm rot="5400000">
            <a:off x="3581167" y="5640146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8" name="Tekstvak 107"/>
          <p:cNvSpPr txBox="1"/>
          <p:nvPr/>
        </p:nvSpPr>
        <p:spPr>
          <a:xfrm>
            <a:off x="7013464" y="2774120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Flexibel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traject</a:t>
            </a:r>
          </a:p>
        </p:txBody>
      </p:sp>
      <p:sp>
        <p:nvSpPr>
          <p:cNvPr id="109" name="Tekstvak 108"/>
          <p:cNvSpPr txBox="1"/>
          <p:nvPr/>
        </p:nvSpPr>
        <p:spPr>
          <a:xfrm>
            <a:off x="7015900" y="122217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Coaching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studieproces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8986111" y="4302787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Blended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learning</a:t>
            </a:r>
            <a:endParaRPr lang="nl-NL" dirty="0"/>
          </a:p>
        </p:txBody>
      </p:sp>
      <p:sp>
        <p:nvSpPr>
          <p:cNvPr id="85" name="Gelijkbenige driehoek 84"/>
          <p:cNvSpPr/>
          <p:nvPr/>
        </p:nvSpPr>
        <p:spPr>
          <a:xfrm rot="5400000">
            <a:off x="1250893" y="3202566"/>
            <a:ext cx="3108240" cy="2069114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8" name="Tekstvak 67"/>
          <p:cNvSpPr txBox="1"/>
          <p:nvPr/>
        </p:nvSpPr>
        <p:spPr>
          <a:xfrm>
            <a:off x="889739" y="3742125"/>
            <a:ext cx="2300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Praktijk </a:t>
            </a:r>
            <a:br>
              <a:rPr lang="nl-NL" sz="3200" dirty="0"/>
            </a:br>
            <a:r>
              <a:rPr lang="nl-NL" sz="3200" dirty="0"/>
              <a:t>centraal</a:t>
            </a:r>
          </a:p>
        </p:txBody>
      </p:sp>
      <p:grpSp>
        <p:nvGrpSpPr>
          <p:cNvPr id="36" name="Groep 35"/>
          <p:cNvGrpSpPr/>
          <p:nvPr/>
        </p:nvGrpSpPr>
        <p:grpSpPr>
          <a:xfrm>
            <a:off x="6925289" y="1541966"/>
            <a:ext cx="4283485" cy="3863561"/>
            <a:chOff x="6677025" y="2207850"/>
            <a:chExt cx="1440000" cy="1080000"/>
          </a:xfrm>
          <a:solidFill>
            <a:srgbClr val="ED1B34"/>
          </a:solidFill>
        </p:grpSpPr>
        <p:sp>
          <p:nvSpPr>
            <p:cNvPr id="37" name="Rechthoek 3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8" name="Gelijkbenige driehoek 3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74" name="Tekstvak 73"/>
          <p:cNvSpPr txBox="1"/>
          <p:nvPr/>
        </p:nvSpPr>
        <p:spPr>
          <a:xfrm>
            <a:off x="7578498" y="2941175"/>
            <a:ext cx="2789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Leren van en </a:t>
            </a:r>
            <a:br>
              <a:rPr lang="nl-NL" sz="2800" dirty="0">
                <a:solidFill>
                  <a:schemeClr val="bg1"/>
                </a:solidFill>
              </a:rPr>
            </a:br>
            <a:r>
              <a:rPr lang="nl-NL" sz="2800" dirty="0">
                <a:solidFill>
                  <a:schemeClr val="bg1"/>
                </a:solidFill>
              </a:rPr>
              <a:t>met elkaar</a:t>
            </a:r>
          </a:p>
        </p:txBody>
      </p:sp>
    </p:spTree>
    <p:extLst>
      <p:ext uri="{BB962C8B-B14F-4D97-AF65-F5344CB8AC3E}">
        <p14:creationId xmlns:p14="http://schemas.microsoft.com/office/powerpoint/2010/main" val="232087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hoek 81"/>
          <p:cNvSpPr/>
          <p:nvPr/>
        </p:nvSpPr>
        <p:spPr>
          <a:xfrm>
            <a:off x="747956" y="2692694"/>
            <a:ext cx="1028572" cy="771429"/>
          </a:xfrm>
          <a:prstGeom prst="rect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6" name="Groep 5"/>
          <p:cNvGrpSpPr/>
          <p:nvPr/>
        </p:nvGrpSpPr>
        <p:grpSpPr>
          <a:xfrm>
            <a:off x="4868145" y="776955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7" name="Rechthoek 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" name="Gelijkbenige driehoek 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5" name="Groep 14"/>
          <p:cNvGrpSpPr/>
          <p:nvPr/>
        </p:nvGrpSpPr>
        <p:grpSpPr>
          <a:xfrm flipH="1">
            <a:off x="3839574" y="3091241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16" name="Rechthoek 15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7" name="Gelijkbenige driehoek 16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4868145" y="3862669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19" name="Rechthoek 1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0" name="Gelijkbenige driehoek 1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1" name="Groep 20"/>
          <p:cNvGrpSpPr/>
          <p:nvPr/>
        </p:nvGrpSpPr>
        <p:grpSpPr>
          <a:xfrm flipH="1">
            <a:off x="3839574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22" name="Rechthoek 2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3" name="Gelijkbenige driehoek 2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925289" y="776955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25" name="Rechthoek 24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6" name="Gelijkbenige driehoek 25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6925289" y="2319813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28" name="Rechthoek 2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9" name="Gelijkbenige driehoek 2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0" name="Groep 29"/>
          <p:cNvGrpSpPr/>
          <p:nvPr/>
        </p:nvGrpSpPr>
        <p:grpSpPr>
          <a:xfrm flipH="1">
            <a:off x="5896717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31" name="Rechthoek 3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2" name="Gelijkbenige driehoek 3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6" name="Groep 35"/>
          <p:cNvGrpSpPr/>
          <p:nvPr/>
        </p:nvGrpSpPr>
        <p:grpSpPr>
          <a:xfrm>
            <a:off x="6925289" y="3862669"/>
            <a:ext cx="2057143" cy="1542858"/>
            <a:chOff x="6677025" y="2207850"/>
            <a:chExt cx="1440000" cy="1080000"/>
          </a:xfrm>
          <a:solidFill>
            <a:srgbClr val="ED1B34"/>
          </a:solidFill>
        </p:grpSpPr>
        <p:sp>
          <p:nvSpPr>
            <p:cNvPr id="37" name="Rechthoek 3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8" name="Gelijkbenige driehoek 3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9" name="Groep 38"/>
          <p:cNvGrpSpPr/>
          <p:nvPr/>
        </p:nvGrpSpPr>
        <p:grpSpPr>
          <a:xfrm flipH="1">
            <a:off x="5896717" y="4634097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40" name="Rechthoek 3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41" name="Gelijkbenige driehoek 4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48" name="Groep 47"/>
          <p:cNvGrpSpPr/>
          <p:nvPr/>
        </p:nvGrpSpPr>
        <p:grpSpPr>
          <a:xfrm flipH="1">
            <a:off x="7953861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49" name="Rechthoek 4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0" name="Gelijkbenige driehoek 4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1" name="Groep 50"/>
          <p:cNvGrpSpPr/>
          <p:nvPr/>
        </p:nvGrpSpPr>
        <p:grpSpPr>
          <a:xfrm flipH="1">
            <a:off x="7953861" y="3091241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52" name="Rechthoek 5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3" name="Gelijkbenige driehoek 5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7" name="Groep 56"/>
          <p:cNvGrpSpPr/>
          <p:nvPr/>
        </p:nvGrpSpPr>
        <p:grpSpPr>
          <a:xfrm flipH="1">
            <a:off x="7953861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58" name="Rechthoek 5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9" name="Gelijkbenige driehoek 5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2811002" y="776955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61" name="Rechthoek 6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62" name="Gelijkbenige driehoek 6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70" name="Rechthoek 69"/>
          <p:cNvSpPr/>
          <p:nvPr/>
        </p:nvSpPr>
        <p:spPr>
          <a:xfrm>
            <a:off x="2811002" y="4248384"/>
            <a:ext cx="1028572" cy="771429"/>
          </a:xfrm>
          <a:prstGeom prst="rect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1" name="Gelijkbenige driehoek 70"/>
          <p:cNvSpPr/>
          <p:nvPr/>
        </p:nvSpPr>
        <p:spPr>
          <a:xfrm rot="5400000">
            <a:off x="3582430" y="4119812"/>
            <a:ext cx="1542858" cy="1028572"/>
          </a:xfrm>
          <a:prstGeom prst="triangle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79" name="Groep 78"/>
          <p:cNvGrpSpPr/>
          <p:nvPr/>
        </p:nvGrpSpPr>
        <p:grpSpPr>
          <a:xfrm rot="10800000" flipH="1">
            <a:off x="2811002" y="2316604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80" name="Rechthoek 7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1" name="Gelijkbenige driehoek 8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9F4C"/>
          </a:solidFill>
        </p:spPr>
        <p:txBody>
          <a:bodyPr/>
          <a:lstStyle/>
          <a:p>
            <a:r>
              <a:rPr lang="nl-NL" dirty="0"/>
              <a:t>Kenmerken van deze opleiding</a:t>
            </a:r>
          </a:p>
        </p:txBody>
      </p:sp>
      <p:sp>
        <p:nvSpPr>
          <p:cNvPr id="34" name="Tijdelijke aanduiding voor verticale tekst 33"/>
          <p:cNvSpPr>
            <a:spLocks noGrp="1"/>
          </p:cNvSpPr>
          <p:nvPr>
            <p:ph type="body" orient="vert" idx="14"/>
          </p:nvPr>
        </p:nvSpPr>
        <p:spPr>
          <a:solidFill>
            <a:srgbClr val="009F4C"/>
          </a:solidFill>
        </p:spPr>
        <p:txBody>
          <a:bodyPr/>
          <a:lstStyle/>
          <a:p>
            <a:endParaRPr lang="nl-NL"/>
          </a:p>
        </p:txBody>
      </p:sp>
      <p:sp>
        <p:nvSpPr>
          <p:cNvPr id="56" name="Rechthoek 55"/>
          <p:cNvSpPr/>
          <p:nvPr/>
        </p:nvSpPr>
        <p:spPr>
          <a:xfrm flipH="1">
            <a:off x="2811000" y="1927682"/>
            <a:ext cx="1028572" cy="77142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3" name="Gelijkbenige driehoek 62"/>
          <p:cNvSpPr/>
          <p:nvPr/>
        </p:nvSpPr>
        <p:spPr>
          <a:xfrm rot="16200000" flipH="1">
            <a:off x="1525285" y="1799110"/>
            <a:ext cx="1542858" cy="1028572"/>
          </a:xfrm>
          <a:prstGeom prst="triangl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4868144" y="1222176"/>
            <a:ext cx="16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Kortdurende</a:t>
            </a:r>
          </a:p>
          <a:p>
            <a:r>
              <a:rPr lang="nl-NL" dirty="0">
                <a:solidFill>
                  <a:schemeClr val="bg1"/>
                </a:solidFill>
              </a:rPr>
              <a:t>modules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920995" y="4302787"/>
            <a:ext cx="154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Individuele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leerroute</a:t>
            </a:r>
          </a:p>
        </p:txBody>
      </p:sp>
      <p:sp>
        <p:nvSpPr>
          <p:cNvPr id="83" name="Gelijkbenige driehoek 82"/>
          <p:cNvSpPr/>
          <p:nvPr/>
        </p:nvSpPr>
        <p:spPr>
          <a:xfrm rot="5400000">
            <a:off x="1519384" y="2564122"/>
            <a:ext cx="1542858" cy="1028572"/>
          </a:xfrm>
          <a:prstGeom prst="triangle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4" name="Rechthoek 83"/>
          <p:cNvSpPr/>
          <p:nvPr/>
        </p:nvSpPr>
        <p:spPr>
          <a:xfrm>
            <a:off x="750906" y="4229136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5" name="Gelijkbenige driehoek 84"/>
          <p:cNvSpPr/>
          <p:nvPr/>
        </p:nvSpPr>
        <p:spPr>
          <a:xfrm rot="5400000">
            <a:off x="1522334" y="4100564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6" name="Rechthoek 85"/>
          <p:cNvSpPr/>
          <p:nvPr/>
        </p:nvSpPr>
        <p:spPr>
          <a:xfrm>
            <a:off x="8982432" y="2705525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7" name="Gelijkbenige driehoek 86"/>
          <p:cNvSpPr/>
          <p:nvPr/>
        </p:nvSpPr>
        <p:spPr>
          <a:xfrm rot="5400000">
            <a:off x="9753860" y="2576953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2261" y="2774120"/>
            <a:ext cx="20030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700" dirty="0">
                <a:solidFill>
                  <a:schemeClr val="bg1"/>
                </a:solidFill>
              </a:rPr>
              <a:t>Verpleegkundige</a:t>
            </a:r>
            <a:br>
              <a:rPr lang="nl-NL" sz="1700" dirty="0">
                <a:solidFill>
                  <a:schemeClr val="bg1"/>
                </a:solidFill>
              </a:rPr>
            </a:br>
            <a:r>
              <a:rPr lang="nl-NL" sz="1700" dirty="0">
                <a:solidFill>
                  <a:schemeClr val="bg1"/>
                </a:solidFill>
              </a:rPr>
              <a:t>vaardigheden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853523" y="2912619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Onderzoek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788060" y="4302787"/>
            <a:ext cx="114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Praktijk </a:t>
            </a:r>
            <a:br>
              <a:rPr lang="nl-NL" dirty="0"/>
            </a:br>
            <a:r>
              <a:rPr lang="nl-NL" dirty="0"/>
              <a:t>centraal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2801553" y="4302787"/>
            <a:ext cx="1348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Werkplek-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leren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2805099" y="1222176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Learning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 err="1">
                <a:solidFill>
                  <a:srgbClr val="009F4C"/>
                </a:solidFill>
              </a:rPr>
              <a:t>communities</a:t>
            </a:r>
            <a:endParaRPr lang="nl-NL" dirty="0">
              <a:solidFill>
                <a:srgbClr val="009F4C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6925287" y="4302787"/>
            <a:ext cx="177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Leren van 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elkaar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8982431" y="2912619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Eigen tempo</a:t>
            </a:r>
          </a:p>
        </p:txBody>
      </p:sp>
      <p:sp>
        <p:nvSpPr>
          <p:cNvPr id="88" name="Rechthoek 87"/>
          <p:cNvSpPr/>
          <p:nvPr/>
        </p:nvSpPr>
        <p:spPr>
          <a:xfrm>
            <a:off x="8982430" y="4245109"/>
            <a:ext cx="1028572" cy="771429"/>
          </a:xfrm>
          <a:prstGeom prst="rect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9" name="Gelijkbenige driehoek 88"/>
          <p:cNvSpPr/>
          <p:nvPr/>
        </p:nvSpPr>
        <p:spPr>
          <a:xfrm rot="5400000">
            <a:off x="9753858" y="4116537"/>
            <a:ext cx="1542858" cy="1028572"/>
          </a:xfrm>
          <a:prstGeom prst="triangle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1" name="Gelijkbenige driehoek 90"/>
          <p:cNvSpPr/>
          <p:nvPr/>
        </p:nvSpPr>
        <p:spPr>
          <a:xfrm rot="5400000">
            <a:off x="5640836" y="5638877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3" name="Gelijkbenige driehoek 92"/>
          <p:cNvSpPr/>
          <p:nvPr/>
        </p:nvSpPr>
        <p:spPr>
          <a:xfrm rot="5400000">
            <a:off x="7695454" y="5642153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5" name="Gelijkbenige driehoek 94"/>
          <p:cNvSpPr/>
          <p:nvPr/>
        </p:nvSpPr>
        <p:spPr>
          <a:xfrm rot="5400000">
            <a:off x="9753858" y="5640771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1" name="Gelijkbenige driehoek 100"/>
          <p:cNvSpPr/>
          <p:nvPr/>
        </p:nvSpPr>
        <p:spPr>
          <a:xfrm rot="5400000">
            <a:off x="1522763" y="5641528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3" name="Gelijkbenige driehoek 102"/>
          <p:cNvSpPr/>
          <p:nvPr/>
        </p:nvSpPr>
        <p:spPr>
          <a:xfrm rot="5400000">
            <a:off x="3581167" y="5640146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8" name="Tekstvak 107"/>
          <p:cNvSpPr txBox="1"/>
          <p:nvPr/>
        </p:nvSpPr>
        <p:spPr>
          <a:xfrm>
            <a:off x="7013464" y="2774120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Flexibel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traject</a:t>
            </a:r>
          </a:p>
        </p:txBody>
      </p:sp>
      <p:sp>
        <p:nvSpPr>
          <p:cNvPr id="109" name="Tekstvak 108"/>
          <p:cNvSpPr txBox="1"/>
          <p:nvPr/>
        </p:nvSpPr>
        <p:spPr>
          <a:xfrm>
            <a:off x="7015900" y="122217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Coaching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studieproces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8986111" y="4302787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Blended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learning</a:t>
            </a:r>
            <a:endParaRPr lang="nl-NL" dirty="0"/>
          </a:p>
        </p:txBody>
      </p:sp>
      <p:grpSp>
        <p:nvGrpSpPr>
          <p:cNvPr id="9" name="Groep 8"/>
          <p:cNvGrpSpPr/>
          <p:nvPr/>
        </p:nvGrpSpPr>
        <p:grpSpPr>
          <a:xfrm>
            <a:off x="1864703" y="516194"/>
            <a:ext cx="5673809" cy="4137152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10" name="Rechthoek 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1" name="Gelijkbenige driehoek 1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64" name="Tekstvak 63"/>
          <p:cNvSpPr txBox="1"/>
          <p:nvPr/>
        </p:nvSpPr>
        <p:spPr>
          <a:xfrm>
            <a:off x="2501286" y="2164982"/>
            <a:ext cx="390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Zelfstandigheid</a:t>
            </a:r>
          </a:p>
        </p:txBody>
      </p:sp>
      <p:sp>
        <p:nvSpPr>
          <p:cNvPr id="77" name="Rechthoek 76"/>
          <p:cNvSpPr/>
          <p:nvPr/>
        </p:nvSpPr>
        <p:spPr>
          <a:xfrm>
            <a:off x="7629123" y="381548"/>
            <a:ext cx="2753741" cy="1881756"/>
          </a:xfrm>
          <a:prstGeom prst="rect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8" name="Gelijkbenige driehoek 77"/>
          <p:cNvSpPr/>
          <p:nvPr/>
        </p:nvSpPr>
        <p:spPr>
          <a:xfrm rot="5400000">
            <a:off x="9492801" y="418118"/>
            <a:ext cx="3753898" cy="1973772"/>
          </a:xfrm>
          <a:prstGeom prst="triangle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6" name="Tekstvak 75"/>
          <p:cNvSpPr txBox="1"/>
          <p:nvPr/>
        </p:nvSpPr>
        <p:spPr>
          <a:xfrm>
            <a:off x="7888057" y="825182"/>
            <a:ext cx="4551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HBO-</a:t>
            </a:r>
            <a:r>
              <a:rPr lang="nl-NL" sz="2400" dirty="0">
                <a:solidFill>
                  <a:schemeClr val="bg1"/>
                </a:solidFill>
              </a:rPr>
              <a:t>verpleegkundige </a:t>
            </a:r>
          </a:p>
          <a:p>
            <a:r>
              <a:rPr lang="nl-NL" sz="3200" dirty="0">
                <a:solidFill>
                  <a:schemeClr val="bg1"/>
                </a:solidFill>
              </a:rPr>
              <a:t>niveau 6</a:t>
            </a:r>
          </a:p>
        </p:txBody>
      </p:sp>
    </p:spTree>
    <p:extLst>
      <p:ext uri="{BB962C8B-B14F-4D97-AF65-F5344CB8AC3E}">
        <p14:creationId xmlns:p14="http://schemas.microsoft.com/office/powerpoint/2010/main" val="2065550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toekomst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/>
              <a:t>De zorg verandert</a:t>
            </a:r>
          </a:p>
          <a:p>
            <a:r>
              <a:rPr lang="nl-NL" dirty="0"/>
              <a:t>	Het onderwijs verandert</a:t>
            </a:r>
          </a:p>
          <a:p>
            <a:r>
              <a:rPr lang="nl-NL" dirty="0"/>
              <a:t>		De behoefte verandert</a:t>
            </a:r>
          </a:p>
          <a:p>
            <a:r>
              <a:rPr lang="nl-NL" dirty="0"/>
              <a:t>			De kaders veranderen</a:t>
            </a:r>
          </a:p>
          <a:p>
            <a:endParaRPr lang="nl-NL" dirty="0"/>
          </a:p>
          <a:p>
            <a:endParaRPr lang="nl-NL" dirty="0"/>
          </a:p>
          <a:p>
            <a:pPr algn="ctr"/>
            <a:r>
              <a:rPr lang="nl-NL" dirty="0"/>
              <a:t>En wij veranderen mee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Het experiment Leeruitkomsten</a:t>
            </a:r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De flexibele deeltijdopleiding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Pijl-omlaag 4"/>
          <p:cNvSpPr/>
          <p:nvPr/>
        </p:nvSpPr>
        <p:spPr>
          <a:xfrm>
            <a:off x="6843251" y="2957046"/>
            <a:ext cx="1283109" cy="943897"/>
          </a:xfrm>
          <a:prstGeom prst="downArrow">
            <a:avLst/>
          </a:prstGeom>
          <a:solidFill>
            <a:schemeClr val="accent1"/>
          </a:solidFill>
          <a:ln w="19050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omlaag 5"/>
          <p:cNvSpPr/>
          <p:nvPr/>
        </p:nvSpPr>
        <p:spPr>
          <a:xfrm>
            <a:off x="6843251" y="4643778"/>
            <a:ext cx="1283109" cy="943897"/>
          </a:xfrm>
          <a:prstGeom prst="downArrow">
            <a:avLst/>
          </a:prstGeom>
          <a:solidFill>
            <a:schemeClr val="accent1"/>
          </a:solidFill>
          <a:ln w="19050"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5615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790" y="2054941"/>
            <a:ext cx="8237074" cy="367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47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student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De student bepaalt zelf </a:t>
            </a:r>
          </a:p>
          <a:p>
            <a:pPr algn="ctr"/>
            <a:r>
              <a:rPr lang="nl-NL" dirty="0"/>
              <a:t>wat zij nodig heeft om de leeruitkomsten van de </a:t>
            </a:r>
          </a:p>
          <a:p>
            <a:pPr algn="ctr"/>
            <a:r>
              <a:rPr lang="nl-NL" dirty="0"/>
              <a:t>hbo-verpleegkundige aan te kunnen tonen</a:t>
            </a:r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78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Voordelen flexibel leren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Student maakt gebruik van zijn/haar eerder verworven competenties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Student past het geleerde direct toe in de praktijk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Student bepaalt zijn/haar eigen tempo, afhankelijk van beschikbare tijd om te studeren </a:t>
            </a:r>
            <a:r>
              <a:rPr lang="nl-NL" dirty="0" err="1"/>
              <a:t>vs</a:t>
            </a:r>
            <a:r>
              <a:rPr lang="nl-NL" dirty="0"/>
              <a:t> beschikbare voorkennis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Leren op school, de werkplek en thuis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Werkgever behoudt medewerker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Student kan op meerdere momenten starten per jaar</a:t>
            </a:r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51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Aandachtspunten flexibel leren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/>
              <a:t>Inrichting systemen en kaders vanuit de hogeschool en vanuit landelijke wet en regelgeving</a:t>
            </a:r>
          </a:p>
          <a:p>
            <a:endParaRPr lang="nl-NL" dirty="0"/>
          </a:p>
          <a:p>
            <a:r>
              <a:rPr lang="nl-NL" dirty="0"/>
              <a:t>Het studentenprofiel is specifiek en vraagt om competenties die niet elke student beheerst</a:t>
            </a:r>
          </a:p>
          <a:p>
            <a:endParaRPr lang="nl-NL" dirty="0"/>
          </a:p>
          <a:p>
            <a:r>
              <a:rPr lang="nl-NL" dirty="0"/>
              <a:t>De zij-instromer heeft veelal andere behoeften</a:t>
            </a:r>
          </a:p>
          <a:p>
            <a:endParaRPr lang="nl-NL" dirty="0"/>
          </a:p>
          <a:p>
            <a:r>
              <a:rPr lang="nl-NL" dirty="0"/>
              <a:t>Het </a:t>
            </a:r>
            <a:r>
              <a:rPr lang="nl-NL" dirty="0" err="1"/>
              <a:t>onderwijs-concept</a:t>
            </a:r>
            <a:r>
              <a:rPr lang="nl-NL" dirty="0"/>
              <a:t> is nog niet altijd helder voor werkgever, werknemer/student en school</a:t>
            </a:r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976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erticale tekst 3"/>
          <p:cNvSpPr>
            <a:spLocks noGrp="1"/>
          </p:cNvSpPr>
          <p:nvPr>
            <p:ph type="body" orient="vert" idx="4294967295"/>
          </p:nvPr>
        </p:nvSpPr>
        <p:spPr>
          <a:xfrm>
            <a:off x="247651" y="287338"/>
            <a:ext cx="11944350" cy="6283325"/>
          </a:xfrm>
        </p:spPr>
        <p:txBody>
          <a:bodyPr/>
          <a:lstStyle/>
          <a:p>
            <a:pPr algn="ctr"/>
            <a:r>
              <a:rPr lang="nl-NL" sz="3600" b="1" dirty="0"/>
              <a:t>Ervaringen vanuit drie perspectieven</a:t>
            </a:r>
            <a:r>
              <a:rPr lang="nl-NL" sz="3200" dirty="0"/>
              <a:t>: </a:t>
            </a:r>
          </a:p>
          <a:p>
            <a:pPr algn="ctr"/>
            <a:endParaRPr lang="nl-NL" sz="3200" b="1" dirty="0"/>
          </a:p>
          <a:p>
            <a:pPr algn="ctr"/>
            <a:r>
              <a:rPr lang="nl-NL" sz="3200" b="1" dirty="0"/>
              <a:t>Werkveld</a:t>
            </a:r>
            <a:r>
              <a:rPr lang="nl-NL" sz="3200" dirty="0"/>
              <a:t>: hoe de student te begeleiden? Welke randvoorwaarden zijn nodig binnen de organisatie om de deeltijdstudent te ondersteunen. Welke meerwaarde heeft het gebracht? </a:t>
            </a:r>
          </a:p>
          <a:p>
            <a:pPr algn="ctr"/>
            <a:r>
              <a:rPr lang="nl-NL" sz="3200" b="1" dirty="0"/>
              <a:t>Student</a:t>
            </a:r>
            <a:r>
              <a:rPr lang="nl-NL" sz="3200" dirty="0"/>
              <a:t>: hoe doe je dat? Flexibel leren? </a:t>
            </a:r>
          </a:p>
          <a:p>
            <a:pPr algn="ctr"/>
            <a:r>
              <a:rPr lang="nl-NL" sz="3200" dirty="0"/>
              <a:t>Hoge mate van zelfstandigheid, alle ballen in de lucht, wat levert het je op? </a:t>
            </a:r>
          </a:p>
          <a:p>
            <a:pPr algn="ctr"/>
            <a:r>
              <a:rPr lang="nl-NL" sz="3200" b="1" dirty="0"/>
              <a:t>Opleiding</a:t>
            </a:r>
            <a:r>
              <a:rPr lang="nl-NL" sz="3200" dirty="0"/>
              <a:t>: Overvallen door grote stroom studenten. Organisatorisch was het een uitdaging, nu vooruitkijken naar doorontwikkeling en aanscherping flexibel concept. </a:t>
            </a:r>
          </a:p>
        </p:txBody>
      </p:sp>
    </p:spTree>
    <p:extLst>
      <p:ext uri="{BB962C8B-B14F-4D97-AF65-F5344CB8AC3E}">
        <p14:creationId xmlns:p14="http://schemas.microsoft.com/office/powerpoint/2010/main" val="3669246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70"/>
            <a:ext cx="12325350" cy="693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4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Student perspectief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algn="ctr"/>
            <a:r>
              <a:rPr lang="nl-NL" sz="3600" dirty="0">
                <a:solidFill>
                  <a:srgbClr val="FF0000"/>
                </a:solidFill>
              </a:rPr>
              <a:t>Saskia Krings </a:t>
            </a:r>
          </a:p>
          <a:p>
            <a:pPr algn="ctr"/>
            <a:r>
              <a:rPr lang="nl-NL" sz="3600" dirty="0">
                <a:solidFill>
                  <a:srgbClr val="FF0000"/>
                </a:solidFill>
              </a:rPr>
              <a:t>oud-student   afgestudeerd in 2019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Functie: Wijkverpleegkundige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Organisatie: </a:t>
            </a:r>
            <a:r>
              <a:rPr lang="nl-NL" sz="2400" dirty="0" err="1">
                <a:solidFill>
                  <a:srgbClr val="FF0000"/>
                </a:solidFill>
              </a:rPr>
              <a:t>Zuyderland</a:t>
            </a:r>
            <a:r>
              <a:rPr lang="nl-NL" sz="2400" dirty="0">
                <a:solidFill>
                  <a:srgbClr val="FF0000"/>
                </a:solidFill>
              </a:rPr>
              <a:t> thuiszorg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De deeltijd is voor mij:</a:t>
            </a:r>
          </a:p>
          <a:p>
            <a:endParaRPr lang="nl-NL" dirty="0"/>
          </a:p>
          <a:p>
            <a:r>
              <a:rPr lang="nl-NL" dirty="0"/>
              <a:t>Mogelijkheid om op eigen tempo te studeren en je zo naast je werk verder te ontwikkelen als hbo verpleegkundige. </a:t>
            </a:r>
          </a:p>
          <a:p>
            <a:r>
              <a:rPr lang="nl-NL" dirty="0"/>
              <a:t>Daarnaast bepaal je zelf als student waar je de verdieping in gaat aanbrengen.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69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r>
              <a:rPr lang="nl-NL" dirty="0"/>
              <a:t>Dank voor de aandacht!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Wat heeft het </a:t>
            </a:r>
          </a:p>
          <a:p>
            <a:r>
              <a:rPr lang="nl-NL" dirty="0"/>
              <a:t>jullie opgeleverd?</a:t>
            </a:r>
          </a:p>
          <a:p>
            <a:endParaRPr lang="nl-NL" dirty="0"/>
          </a:p>
          <a:p>
            <a:r>
              <a:rPr lang="nl-NL" dirty="0"/>
              <a:t>Waar gaan jullie </a:t>
            </a:r>
          </a:p>
          <a:p>
            <a:r>
              <a:rPr lang="nl-NL" dirty="0"/>
              <a:t>mee naar huis?</a:t>
            </a:r>
          </a:p>
          <a:p>
            <a:endParaRPr lang="nl-NL" dirty="0"/>
          </a:p>
          <a:p>
            <a:r>
              <a:rPr lang="nl-NL" dirty="0"/>
              <a:t>				   </a:t>
            </a:r>
          </a:p>
          <a:p>
            <a:endParaRPr lang="nl-NL" dirty="0"/>
          </a:p>
          <a:p>
            <a:r>
              <a:rPr lang="nl-NL" dirty="0"/>
              <a:t>				   Vanna.dronkert@zuyd.nl</a:t>
            </a:r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7c3ad539-d9ec-42e0-ba1f-5e05e780824a@eurpr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42" y="287994"/>
            <a:ext cx="4847456" cy="491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59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Werkveld</a:t>
            </a:r>
            <a:br>
              <a:rPr lang="nl-NL" dirty="0"/>
            </a:br>
            <a:r>
              <a:rPr lang="nl-NL" dirty="0"/>
              <a:t>perspectief 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algn="ctr"/>
            <a:r>
              <a:rPr lang="nl-NL" sz="3600" dirty="0">
                <a:solidFill>
                  <a:srgbClr val="FF0000"/>
                </a:solidFill>
              </a:rPr>
              <a:t>Petra van Montfort 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sz="2000" dirty="0">
                <a:solidFill>
                  <a:srgbClr val="FF0000"/>
                </a:solidFill>
              </a:rPr>
              <a:t>Functie: projectleider functiedifferentiatie  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sz="2000" dirty="0">
                <a:solidFill>
                  <a:srgbClr val="FF0000"/>
                </a:solidFill>
              </a:rPr>
              <a:t>Organisatie: </a:t>
            </a:r>
            <a:r>
              <a:rPr lang="nl-NL" sz="2000" dirty="0" err="1">
                <a:solidFill>
                  <a:srgbClr val="FF0000"/>
                </a:solidFill>
              </a:rPr>
              <a:t>Zuyderland</a:t>
            </a:r>
            <a:r>
              <a:rPr lang="nl-NL" sz="2000" dirty="0">
                <a:solidFill>
                  <a:srgbClr val="FF0000"/>
                </a:solidFill>
              </a:rPr>
              <a:t> Medisch Centrum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sz="2000" dirty="0">
                <a:solidFill>
                  <a:srgbClr val="FF0000"/>
                </a:solidFill>
              </a:rPr>
              <a:t>De deeltijd is voor mij(n studenten):</a:t>
            </a:r>
          </a:p>
          <a:p>
            <a:endParaRPr lang="nl-NL" sz="2000" dirty="0">
              <a:solidFill>
                <a:srgbClr val="FF0000"/>
              </a:solidFill>
            </a:endParaRPr>
          </a:p>
          <a:p>
            <a:r>
              <a:rPr lang="nl-NL" dirty="0"/>
              <a:t>Een opleidingstraject voor eigen medewerkers en/of externen dat voldoet aan de opleidingseisen om te komen tot een erkende opleiding.</a:t>
            </a:r>
          </a:p>
          <a:p>
            <a:r>
              <a:rPr lang="nl-NL" dirty="0"/>
              <a:t>Het opleidingsprogramma wordt gevormd door werkervaring, afstand tot de inhoud van de opleiding, de deelnemer is de regisseur van de opleiding: werkgever en opleidingsinstituut zijn facilitator.</a:t>
            </a:r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44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Werkveld </a:t>
            </a:r>
            <a:br>
              <a:rPr lang="nl-NL" dirty="0"/>
            </a:br>
            <a:r>
              <a:rPr lang="nl-NL" dirty="0"/>
              <a:t>     &amp;</a:t>
            </a:r>
            <a:br>
              <a:rPr lang="nl-NL" dirty="0"/>
            </a:br>
            <a:r>
              <a:rPr lang="nl-NL" dirty="0"/>
              <a:t>Externe assessor</a:t>
            </a:r>
            <a:br>
              <a:rPr lang="nl-NL" dirty="0"/>
            </a:br>
            <a:br>
              <a:rPr lang="nl-NL" dirty="0"/>
            </a:br>
            <a:r>
              <a:rPr lang="nl-NL" dirty="0"/>
              <a:t>perspectief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algn="ctr"/>
            <a:r>
              <a:rPr lang="nl-NL" sz="3600" dirty="0">
                <a:solidFill>
                  <a:srgbClr val="FF0000"/>
                </a:solidFill>
              </a:rPr>
              <a:t>Bernie Swinkels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Functie: coördinator praktijkopleiding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Organisatie: Mondriaan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FF0000"/>
                </a:solidFill>
              </a:rPr>
              <a:t>De deeltijd is voor mij(n studenten):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/>
              <a:t>Een mogelijkheid voor werknemers of zij-instromers om via een maatwerktraject opgeleid te worden tot Bachelor of </a:t>
            </a:r>
            <a:r>
              <a:rPr lang="nl-NL" sz="2400" dirty="0" err="1"/>
              <a:t>Nursing</a:t>
            </a:r>
            <a:r>
              <a:rPr lang="nl-NL" sz="2400" dirty="0"/>
              <a:t>, waarbij eisen gesteld worden aan eigen regie voeren, </a:t>
            </a:r>
            <a:r>
              <a:rPr lang="nl-NL" sz="2400" dirty="0" err="1"/>
              <a:t>evidence</a:t>
            </a:r>
            <a:r>
              <a:rPr lang="nl-NL" sz="2400" dirty="0"/>
              <a:t> </a:t>
            </a:r>
            <a:r>
              <a:rPr lang="nl-NL" sz="2400" dirty="0" err="1"/>
              <a:t>based</a:t>
            </a:r>
            <a:r>
              <a:rPr lang="nl-NL" sz="2400" dirty="0"/>
              <a:t> handelen en zelfredzaamheid.</a:t>
            </a:r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89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Opleidings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perspectief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algn="ctr"/>
            <a:r>
              <a:rPr lang="nl-NL" sz="4000" dirty="0">
                <a:solidFill>
                  <a:srgbClr val="FF0000"/>
                </a:solidFill>
              </a:rPr>
              <a:t>Vanna Vis-Dronkert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r>
              <a:rPr lang="nl-NL" sz="1800" dirty="0">
                <a:solidFill>
                  <a:srgbClr val="FF0000"/>
                </a:solidFill>
              </a:rPr>
              <a:t>Functie: Teamleider deeltijd opleiding Verpleegkunde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r>
              <a:rPr lang="nl-NL" sz="1800" dirty="0">
                <a:solidFill>
                  <a:srgbClr val="FF0000"/>
                </a:solidFill>
              </a:rPr>
              <a:t>Organisatie: Zuyd Hogeschool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endParaRPr lang="nl-NL" sz="1800" dirty="0">
              <a:solidFill>
                <a:srgbClr val="FF0000"/>
              </a:solidFill>
            </a:endParaRPr>
          </a:p>
          <a:p>
            <a:r>
              <a:rPr lang="nl-NL" sz="1800" dirty="0">
                <a:solidFill>
                  <a:srgbClr val="FF0000"/>
                </a:solidFill>
              </a:rPr>
              <a:t>Deeltijd is voor mij:</a:t>
            </a:r>
          </a:p>
          <a:p>
            <a:endParaRPr lang="nl-NL" sz="1800" dirty="0">
              <a:solidFill>
                <a:srgbClr val="FF0000"/>
              </a:solidFill>
            </a:endParaRPr>
          </a:p>
          <a:p>
            <a:r>
              <a:rPr lang="nl-NL" sz="1800" i="1" dirty="0">
                <a:solidFill>
                  <a:srgbClr val="FF0000"/>
                </a:solidFill>
              </a:rPr>
              <a:t>Denken in mogelijkheden die aansluiten bij de werkende student</a:t>
            </a:r>
          </a:p>
          <a:p>
            <a:r>
              <a:rPr lang="nl-NL" sz="1800" i="1" dirty="0">
                <a:solidFill>
                  <a:srgbClr val="FF0000"/>
                </a:solidFill>
              </a:rPr>
              <a:t>De kritische kijk van de student stimuleren</a:t>
            </a:r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1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programma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Wat verstaan jullie onder de ‘flexibele deeltijdopleiding’?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kenmerken van de </a:t>
            </a:r>
            <a:r>
              <a:rPr lang="nl-NL" dirty="0" err="1"/>
              <a:t>deeltijd-opleiding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verschillende perspectieven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67665"/>
            <a:ext cx="2857909" cy="160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Test uw kennis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algn="ctr"/>
            <a:r>
              <a:rPr lang="nl-NL" dirty="0"/>
              <a:t>Ga naar Kahoot.it</a:t>
            </a:r>
          </a:p>
          <a:p>
            <a:endParaRPr lang="nl-NL" dirty="0"/>
          </a:p>
        </p:txBody>
      </p:sp>
      <p:sp>
        <p:nvSpPr>
          <p:cNvPr id="4" name="Tijdelijke aanduiding voor verticale tekst 3"/>
          <p:cNvSpPr>
            <a:spLocks noGrp="1"/>
          </p:cNvSpPr>
          <p:nvPr>
            <p:ph type="body" orient="vert" idx="14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26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hoek 81"/>
          <p:cNvSpPr/>
          <p:nvPr/>
        </p:nvSpPr>
        <p:spPr>
          <a:xfrm>
            <a:off x="747956" y="2692694"/>
            <a:ext cx="1028572" cy="771429"/>
          </a:xfrm>
          <a:prstGeom prst="rect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7" name="Rechthoek 76"/>
          <p:cNvSpPr/>
          <p:nvPr/>
        </p:nvSpPr>
        <p:spPr>
          <a:xfrm>
            <a:off x="8982432" y="1156252"/>
            <a:ext cx="1028572" cy="771429"/>
          </a:xfrm>
          <a:prstGeom prst="rect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8" name="Gelijkbenige driehoek 77"/>
          <p:cNvSpPr/>
          <p:nvPr/>
        </p:nvSpPr>
        <p:spPr>
          <a:xfrm rot="5400000">
            <a:off x="9753860" y="1027680"/>
            <a:ext cx="1542858" cy="1028572"/>
          </a:xfrm>
          <a:prstGeom prst="triangle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6" name="Groep 5"/>
          <p:cNvGrpSpPr/>
          <p:nvPr/>
        </p:nvGrpSpPr>
        <p:grpSpPr>
          <a:xfrm>
            <a:off x="4868145" y="776955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7" name="Rechthoek 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" name="Gelijkbenige driehoek 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4868145" y="2319813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10" name="Rechthoek 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1" name="Gelijkbenige driehoek 1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5" name="Groep 14"/>
          <p:cNvGrpSpPr/>
          <p:nvPr/>
        </p:nvGrpSpPr>
        <p:grpSpPr>
          <a:xfrm flipH="1">
            <a:off x="3839574" y="3091241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16" name="Rechthoek 15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7" name="Gelijkbenige driehoek 16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4868145" y="3862669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19" name="Rechthoek 1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0" name="Gelijkbenige driehoek 1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1" name="Groep 20"/>
          <p:cNvGrpSpPr/>
          <p:nvPr/>
        </p:nvGrpSpPr>
        <p:grpSpPr>
          <a:xfrm flipH="1">
            <a:off x="3839574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22" name="Rechthoek 2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3" name="Gelijkbenige driehoek 2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925289" y="776955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25" name="Rechthoek 24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6" name="Gelijkbenige driehoek 25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7" name="Groep 26"/>
          <p:cNvGrpSpPr/>
          <p:nvPr/>
        </p:nvGrpSpPr>
        <p:grpSpPr>
          <a:xfrm>
            <a:off x="6925289" y="2319813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28" name="Rechthoek 2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9" name="Gelijkbenige driehoek 2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0" name="Groep 29"/>
          <p:cNvGrpSpPr/>
          <p:nvPr/>
        </p:nvGrpSpPr>
        <p:grpSpPr>
          <a:xfrm flipH="1">
            <a:off x="5896717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31" name="Rechthoek 3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2" name="Gelijkbenige driehoek 3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6" name="Groep 35"/>
          <p:cNvGrpSpPr/>
          <p:nvPr/>
        </p:nvGrpSpPr>
        <p:grpSpPr>
          <a:xfrm>
            <a:off x="6925289" y="3862669"/>
            <a:ext cx="2057143" cy="1542858"/>
            <a:chOff x="6677025" y="2207850"/>
            <a:chExt cx="1440000" cy="1080000"/>
          </a:xfrm>
          <a:solidFill>
            <a:srgbClr val="ED1B34"/>
          </a:solidFill>
        </p:grpSpPr>
        <p:sp>
          <p:nvSpPr>
            <p:cNvPr id="37" name="Rechthoek 3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8" name="Gelijkbenige driehoek 3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9" name="Groep 38"/>
          <p:cNvGrpSpPr/>
          <p:nvPr/>
        </p:nvGrpSpPr>
        <p:grpSpPr>
          <a:xfrm flipH="1">
            <a:off x="5896717" y="4634097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40" name="Rechthoek 3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41" name="Gelijkbenige driehoek 4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48" name="Groep 47"/>
          <p:cNvGrpSpPr/>
          <p:nvPr/>
        </p:nvGrpSpPr>
        <p:grpSpPr>
          <a:xfrm flipH="1">
            <a:off x="7953861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49" name="Rechthoek 4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0" name="Gelijkbenige driehoek 4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1" name="Groep 50"/>
          <p:cNvGrpSpPr/>
          <p:nvPr/>
        </p:nvGrpSpPr>
        <p:grpSpPr>
          <a:xfrm flipH="1">
            <a:off x="7953861" y="3091241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52" name="Rechthoek 5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3" name="Gelijkbenige driehoek 5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7" name="Groep 56"/>
          <p:cNvGrpSpPr/>
          <p:nvPr/>
        </p:nvGrpSpPr>
        <p:grpSpPr>
          <a:xfrm flipH="1">
            <a:off x="7953861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58" name="Rechthoek 5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9" name="Gelijkbenige driehoek 5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2811002" y="776955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61" name="Rechthoek 6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62" name="Gelijkbenige driehoek 6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70" name="Rechthoek 69"/>
          <p:cNvSpPr/>
          <p:nvPr/>
        </p:nvSpPr>
        <p:spPr>
          <a:xfrm>
            <a:off x="2811002" y="4248384"/>
            <a:ext cx="1028572" cy="771429"/>
          </a:xfrm>
          <a:prstGeom prst="rect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1" name="Gelijkbenige driehoek 70"/>
          <p:cNvSpPr/>
          <p:nvPr/>
        </p:nvSpPr>
        <p:spPr>
          <a:xfrm rot="5400000">
            <a:off x="3582430" y="4119812"/>
            <a:ext cx="1542858" cy="1028572"/>
          </a:xfrm>
          <a:prstGeom prst="triangle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79" name="Groep 78"/>
          <p:cNvGrpSpPr/>
          <p:nvPr/>
        </p:nvGrpSpPr>
        <p:grpSpPr>
          <a:xfrm rot="10800000" flipH="1">
            <a:off x="2811002" y="2316604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80" name="Rechthoek 7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1" name="Gelijkbenige driehoek 8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9F4C"/>
          </a:solidFill>
        </p:spPr>
        <p:txBody>
          <a:bodyPr/>
          <a:lstStyle/>
          <a:p>
            <a:r>
              <a:rPr lang="nl-NL" dirty="0"/>
              <a:t>Kenmerken van deze opleiding</a:t>
            </a:r>
          </a:p>
        </p:txBody>
      </p:sp>
      <p:sp>
        <p:nvSpPr>
          <p:cNvPr id="34" name="Tijdelijke aanduiding voor verticale tekst 33"/>
          <p:cNvSpPr>
            <a:spLocks noGrp="1"/>
          </p:cNvSpPr>
          <p:nvPr>
            <p:ph type="body" orient="vert" idx="14"/>
          </p:nvPr>
        </p:nvSpPr>
        <p:spPr>
          <a:solidFill>
            <a:srgbClr val="009F4C"/>
          </a:solidFill>
        </p:spPr>
        <p:txBody>
          <a:bodyPr/>
          <a:lstStyle/>
          <a:p>
            <a:endParaRPr lang="nl-NL"/>
          </a:p>
        </p:txBody>
      </p:sp>
      <p:sp>
        <p:nvSpPr>
          <p:cNvPr id="56" name="Rechthoek 55"/>
          <p:cNvSpPr/>
          <p:nvPr/>
        </p:nvSpPr>
        <p:spPr>
          <a:xfrm flipH="1">
            <a:off x="2811000" y="1927682"/>
            <a:ext cx="1028572" cy="77142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3" name="Gelijkbenige driehoek 62"/>
          <p:cNvSpPr/>
          <p:nvPr/>
        </p:nvSpPr>
        <p:spPr>
          <a:xfrm rot="16200000" flipH="1">
            <a:off x="1525285" y="1799110"/>
            <a:ext cx="1542858" cy="1028572"/>
          </a:xfrm>
          <a:prstGeom prst="triangl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4868144" y="1222176"/>
            <a:ext cx="16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Kortdurende</a:t>
            </a:r>
          </a:p>
          <a:p>
            <a:r>
              <a:rPr lang="nl-NL" dirty="0">
                <a:solidFill>
                  <a:schemeClr val="bg1"/>
                </a:solidFill>
              </a:rPr>
              <a:t>modules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4856340" y="2912619"/>
            <a:ext cx="19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Zelfstandigheid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920995" y="4302787"/>
            <a:ext cx="154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Individuele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leerroute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8982431" y="1222176"/>
            <a:ext cx="1843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Hbo-verpleeg-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kundige</a:t>
            </a:r>
          </a:p>
        </p:txBody>
      </p:sp>
      <p:sp>
        <p:nvSpPr>
          <p:cNvPr id="83" name="Gelijkbenige driehoek 82"/>
          <p:cNvSpPr/>
          <p:nvPr/>
        </p:nvSpPr>
        <p:spPr>
          <a:xfrm rot="5400000">
            <a:off x="1519384" y="2564122"/>
            <a:ext cx="1542858" cy="1028572"/>
          </a:xfrm>
          <a:prstGeom prst="triangle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4" name="Rechthoek 83"/>
          <p:cNvSpPr/>
          <p:nvPr/>
        </p:nvSpPr>
        <p:spPr>
          <a:xfrm>
            <a:off x="750906" y="4229136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5" name="Gelijkbenige driehoek 84"/>
          <p:cNvSpPr/>
          <p:nvPr/>
        </p:nvSpPr>
        <p:spPr>
          <a:xfrm rot="5400000">
            <a:off x="1522334" y="4100564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6" name="Rechthoek 85"/>
          <p:cNvSpPr/>
          <p:nvPr/>
        </p:nvSpPr>
        <p:spPr>
          <a:xfrm>
            <a:off x="8982432" y="2705525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7" name="Gelijkbenige driehoek 86"/>
          <p:cNvSpPr/>
          <p:nvPr/>
        </p:nvSpPr>
        <p:spPr>
          <a:xfrm rot="5400000">
            <a:off x="9753860" y="2576953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2261" y="2774120"/>
            <a:ext cx="20030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700" dirty="0">
                <a:solidFill>
                  <a:schemeClr val="bg1"/>
                </a:solidFill>
              </a:rPr>
              <a:t>Verpleegkundige</a:t>
            </a:r>
            <a:br>
              <a:rPr lang="nl-NL" sz="1700" dirty="0">
                <a:solidFill>
                  <a:schemeClr val="bg1"/>
                </a:solidFill>
              </a:rPr>
            </a:br>
            <a:r>
              <a:rPr lang="nl-NL" sz="1700" dirty="0">
                <a:solidFill>
                  <a:schemeClr val="bg1"/>
                </a:solidFill>
              </a:rPr>
              <a:t>vaardigheden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853523" y="2912619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Onderzoek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788060" y="4302787"/>
            <a:ext cx="114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Praktijk </a:t>
            </a:r>
            <a:br>
              <a:rPr lang="nl-NL" dirty="0"/>
            </a:br>
            <a:r>
              <a:rPr lang="nl-NL" dirty="0"/>
              <a:t>centraal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2801553" y="4302787"/>
            <a:ext cx="1348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Werkplek-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leren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2805099" y="1222176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Learning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 err="1">
                <a:solidFill>
                  <a:srgbClr val="009F4C"/>
                </a:solidFill>
              </a:rPr>
              <a:t>communities</a:t>
            </a:r>
            <a:endParaRPr lang="nl-NL" dirty="0">
              <a:solidFill>
                <a:srgbClr val="009F4C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6925287" y="4302787"/>
            <a:ext cx="177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Leren van 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elkaar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8982431" y="2912619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Eigen tempo</a:t>
            </a:r>
          </a:p>
        </p:txBody>
      </p:sp>
      <p:sp>
        <p:nvSpPr>
          <p:cNvPr id="88" name="Rechthoek 87"/>
          <p:cNvSpPr/>
          <p:nvPr/>
        </p:nvSpPr>
        <p:spPr>
          <a:xfrm>
            <a:off x="8982430" y="4245109"/>
            <a:ext cx="1028572" cy="771429"/>
          </a:xfrm>
          <a:prstGeom prst="rect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9" name="Gelijkbenige driehoek 88"/>
          <p:cNvSpPr/>
          <p:nvPr/>
        </p:nvSpPr>
        <p:spPr>
          <a:xfrm rot="5400000">
            <a:off x="9753858" y="4116537"/>
            <a:ext cx="1542858" cy="1028572"/>
          </a:xfrm>
          <a:prstGeom prst="triangle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1" name="Gelijkbenige driehoek 90"/>
          <p:cNvSpPr/>
          <p:nvPr/>
        </p:nvSpPr>
        <p:spPr>
          <a:xfrm rot="5400000">
            <a:off x="5640836" y="5638877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3" name="Gelijkbenige driehoek 92"/>
          <p:cNvSpPr/>
          <p:nvPr/>
        </p:nvSpPr>
        <p:spPr>
          <a:xfrm rot="5400000">
            <a:off x="7695454" y="5642153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5" name="Gelijkbenige driehoek 94"/>
          <p:cNvSpPr/>
          <p:nvPr/>
        </p:nvSpPr>
        <p:spPr>
          <a:xfrm rot="5400000">
            <a:off x="9753858" y="5640771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1" name="Gelijkbenige driehoek 100"/>
          <p:cNvSpPr/>
          <p:nvPr/>
        </p:nvSpPr>
        <p:spPr>
          <a:xfrm rot="5400000">
            <a:off x="1522763" y="5641528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3" name="Gelijkbenige driehoek 102"/>
          <p:cNvSpPr/>
          <p:nvPr/>
        </p:nvSpPr>
        <p:spPr>
          <a:xfrm rot="5400000">
            <a:off x="3581167" y="5640146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8" name="Tekstvak 107"/>
          <p:cNvSpPr txBox="1"/>
          <p:nvPr/>
        </p:nvSpPr>
        <p:spPr>
          <a:xfrm>
            <a:off x="7013464" y="2774120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Flexibel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traject</a:t>
            </a:r>
          </a:p>
        </p:txBody>
      </p:sp>
      <p:sp>
        <p:nvSpPr>
          <p:cNvPr id="109" name="Tekstvak 108"/>
          <p:cNvSpPr txBox="1"/>
          <p:nvPr/>
        </p:nvSpPr>
        <p:spPr>
          <a:xfrm>
            <a:off x="7015900" y="122217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Coaching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studieproces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8986111" y="4302787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Blended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learning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984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hoek 81"/>
          <p:cNvSpPr/>
          <p:nvPr/>
        </p:nvSpPr>
        <p:spPr>
          <a:xfrm>
            <a:off x="747956" y="2692694"/>
            <a:ext cx="1028572" cy="771429"/>
          </a:xfrm>
          <a:prstGeom prst="rect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7" name="Rechthoek 76"/>
          <p:cNvSpPr/>
          <p:nvPr/>
        </p:nvSpPr>
        <p:spPr>
          <a:xfrm>
            <a:off x="8982432" y="1156252"/>
            <a:ext cx="1028572" cy="771429"/>
          </a:xfrm>
          <a:prstGeom prst="rect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8" name="Gelijkbenige driehoek 77"/>
          <p:cNvSpPr/>
          <p:nvPr/>
        </p:nvSpPr>
        <p:spPr>
          <a:xfrm rot="5400000">
            <a:off x="9753860" y="1027680"/>
            <a:ext cx="1542858" cy="1028572"/>
          </a:xfrm>
          <a:prstGeom prst="triangle">
            <a:avLst/>
          </a:prstGeom>
          <a:solidFill>
            <a:srgbClr val="009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6" name="Groep 5"/>
          <p:cNvGrpSpPr/>
          <p:nvPr/>
        </p:nvGrpSpPr>
        <p:grpSpPr>
          <a:xfrm>
            <a:off x="4868145" y="776955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7" name="Rechthoek 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" name="Gelijkbenige driehoek 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4868145" y="2319813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10" name="Rechthoek 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1" name="Gelijkbenige driehoek 1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5" name="Groep 14"/>
          <p:cNvGrpSpPr/>
          <p:nvPr/>
        </p:nvGrpSpPr>
        <p:grpSpPr>
          <a:xfrm flipH="1">
            <a:off x="3839574" y="3091241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16" name="Rechthoek 15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17" name="Gelijkbenige driehoek 16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18" name="Groep 17"/>
          <p:cNvGrpSpPr/>
          <p:nvPr/>
        </p:nvGrpSpPr>
        <p:grpSpPr>
          <a:xfrm>
            <a:off x="4868145" y="3862669"/>
            <a:ext cx="2057143" cy="1542858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19" name="Rechthoek 1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0" name="Gelijkbenige driehoek 1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1" name="Groep 20"/>
          <p:cNvGrpSpPr/>
          <p:nvPr/>
        </p:nvGrpSpPr>
        <p:grpSpPr>
          <a:xfrm flipH="1">
            <a:off x="3839574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22" name="Rechthoek 2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3" name="Gelijkbenige driehoek 2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6925289" y="776955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25" name="Rechthoek 24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6" name="Gelijkbenige driehoek 25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0" name="Groep 29"/>
          <p:cNvGrpSpPr/>
          <p:nvPr/>
        </p:nvGrpSpPr>
        <p:grpSpPr>
          <a:xfrm flipH="1">
            <a:off x="5896717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31" name="Rechthoek 3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2" name="Gelijkbenige driehoek 3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6" name="Groep 35"/>
          <p:cNvGrpSpPr/>
          <p:nvPr/>
        </p:nvGrpSpPr>
        <p:grpSpPr>
          <a:xfrm>
            <a:off x="6925289" y="3862669"/>
            <a:ext cx="2057143" cy="1542858"/>
            <a:chOff x="6677025" y="2207850"/>
            <a:chExt cx="1440000" cy="1080000"/>
          </a:xfrm>
          <a:solidFill>
            <a:srgbClr val="ED1B34"/>
          </a:solidFill>
        </p:grpSpPr>
        <p:sp>
          <p:nvSpPr>
            <p:cNvPr id="37" name="Rechthoek 36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38" name="Gelijkbenige driehoek 37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39" name="Groep 38"/>
          <p:cNvGrpSpPr/>
          <p:nvPr/>
        </p:nvGrpSpPr>
        <p:grpSpPr>
          <a:xfrm flipH="1">
            <a:off x="5896717" y="4634097"/>
            <a:ext cx="2057143" cy="1542858"/>
            <a:chOff x="6677025" y="2207850"/>
            <a:chExt cx="1440000" cy="1080000"/>
          </a:xfrm>
          <a:solidFill>
            <a:srgbClr val="988A86"/>
          </a:solidFill>
        </p:grpSpPr>
        <p:sp>
          <p:nvSpPr>
            <p:cNvPr id="40" name="Rechthoek 3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41" name="Gelijkbenige driehoek 4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48" name="Groep 47"/>
          <p:cNvGrpSpPr/>
          <p:nvPr/>
        </p:nvGrpSpPr>
        <p:grpSpPr>
          <a:xfrm flipH="1">
            <a:off x="7953861" y="1548384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49" name="Rechthoek 48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0" name="Gelijkbenige driehoek 49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1" name="Groep 50"/>
          <p:cNvGrpSpPr/>
          <p:nvPr/>
        </p:nvGrpSpPr>
        <p:grpSpPr>
          <a:xfrm flipH="1">
            <a:off x="7953861" y="3091241"/>
            <a:ext cx="2057143" cy="1542858"/>
            <a:chOff x="6677025" y="2207850"/>
            <a:chExt cx="1440000" cy="1080000"/>
          </a:xfrm>
          <a:solidFill>
            <a:srgbClr val="B6AAA7"/>
          </a:solidFill>
        </p:grpSpPr>
        <p:sp>
          <p:nvSpPr>
            <p:cNvPr id="52" name="Rechthoek 51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3" name="Gelijkbenige driehoek 52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57" name="Groep 56"/>
          <p:cNvGrpSpPr/>
          <p:nvPr/>
        </p:nvGrpSpPr>
        <p:grpSpPr>
          <a:xfrm flipH="1">
            <a:off x="7953861" y="4634097"/>
            <a:ext cx="2057143" cy="1542858"/>
            <a:chOff x="6677025" y="2207850"/>
            <a:chExt cx="1440000" cy="1080000"/>
          </a:xfrm>
          <a:pattFill prst="dkHorz">
            <a:fgClr>
              <a:schemeClr val="tx1"/>
            </a:fgClr>
            <a:bgClr>
              <a:schemeClr val="bg1"/>
            </a:bgClr>
          </a:pattFill>
        </p:grpSpPr>
        <p:sp>
          <p:nvSpPr>
            <p:cNvPr id="58" name="Rechthoek 5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59" name="Gelijkbenige driehoek 5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2811002" y="776955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61" name="Rechthoek 60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62" name="Gelijkbenige driehoek 61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E2DD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70" name="Rechthoek 69"/>
          <p:cNvSpPr/>
          <p:nvPr/>
        </p:nvSpPr>
        <p:spPr>
          <a:xfrm>
            <a:off x="2811002" y="4248384"/>
            <a:ext cx="1028572" cy="771429"/>
          </a:xfrm>
          <a:prstGeom prst="rect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71" name="Gelijkbenige driehoek 70"/>
          <p:cNvSpPr/>
          <p:nvPr/>
        </p:nvSpPr>
        <p:spPr>
          <a:xfrm rot="5400000">
            <a:off x="3582430" y="4119812"/>
            <a:ext cx="1542858" cy="1028572"/>
          </a:xfrm>
          <a:prstGeom prst="triangle">
            <a:avLst/>
          </a:prstGeom>
          <a:solidFill>
            <a:srgbClr val="B6A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grpSp>
        <p:nvGrpSpPr>
          <p:cNvPr id="79" name="Groep 78"/>
          <p:cNvGrpSpPr/>
          <p:nvPr/>
        </p:nvGrpSpPr>
        <p:grpSpPr>
          <a:xfrm rot="10800000" flipH="1">
            <a:off x="2811002" y="2316604"/>
            <a:ext cx="2057143" cy="1542858"/>
            <a:chOff x="6677025" y="2207850"/>
            <a:chExt cx="1440000" cy="1080000"/>
          </a:xfrm>
          <a:pattFill prst="dkVert">
            <a:fgClr>
              <a:schemeClr val="tx1"/>
            </a:fgClr>
            <a:bgClr>
              <a:schemeClr val="bg1"/>
            </a:bgClr>
          </a:pattFill>
        </p:grpSpPr>
        <p:sp>
          <p:nvSpPr>
            <p:cNvPr id="80" name="Rechthoek 79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81" name="Gelijkbenige driehoek 80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solidFill>
              <a:srgbClr val="BFD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solidFill>
            <a:srgbClr val="009F4C"/>
          </a:solidFill>
        </p:spPr>
        <p:txBody>
          <a:bodyPr/>
          <a:lstStyle/>
          <a:p>
            <a:r>
              <a:rPr lang="nl-NL" dirty="0"/>
              <a:t>Kenmerken van deze opleiding</a:t>
            </a:r>
          </a:p>
        </p:txBody>
      </p:sp>
      <p:sp>
        <p:nvSpPr>
          <p:cNvPr id="34" name="Tijdelijke aanduiding voor verticale tekst 33"/>
          <p:cNvSpPr>
            <a:spLocks noGrp="1"/>
          </p:cNvSpPr>
          <p:nvPr>
            <p:ph type="body" orient="vert" idx="14"/>
          </p:nvPr>
        </p:nvSpPr>
        <p:spPr>
          <a:solidFill>
            <a:srgbClr val="009F4C"/>
          </a:solidFill>
        </p:spPr>
        <p:txBody>
          <a:bodyPr/>
          <a:lstStyle/>
          <a:p>
            <a:endParaRPr lang="nl-NL"/>
          </a:p>
        </p:txBody>
      </p:sp>
      <p:sp>
        <p:nvSpPr>
          <p:cNvPr id="56" name="Rechthoek 55"/>
          <p:cNvSpPr/>
          <p:nvPr/>
        </p:nvSpPr>
        <p:spPr>
          <a:xfrm flipH="1">
            <a:off x="2811000" y="1927682"/>
            <a:ext cx="1028572" cy="771429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63" name="Gelijkbenige driehoek 62"/>
          <p:cNvSpPr/>
          <p:nvPr/>
        </p:nvSpPr>
        <p:spPr>
          <a:xfrm rot="16200000" flipH="1">
            <a:off x="1525285" y="1799110"/>
            <a:ext cx="1542858" cy="1028572"/>
          </a:xfrm>
          <a:prstGeom prst="triangle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4" name="Tekstvak 13"/>
          <p:cNvSpPr txBox="1"/>
          <p:nvPr/>
        </p:nvSpPr>
        <p:spPr>
          <a:xfrm>
            <a:off x="4868144" y="1222176"/>
            <a:ext cx="1619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Kortdurende</a:t>
            </a:r>
          </a:p>
          <a:p>
            <a:r>
              <a:rPr lang="nl-NL" dirty="0">
                <a:solidFill>
                  <a:schemeClr val="bg1"/>
                </a:solidFill>
              </a:rPr>
              <a:t>modules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4856340" y="2912619"/>
            <a:ext cx="19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Zelfstandigheid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920995" y="4302787"/>
            <a:ext cx="1548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Individuele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>
                <a:solidFill>
                  <a:srgbClr val="009F4C"/>
                </a:solidFill>
              </a:rPr>
              <a:t>leerroute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8982431" y="1222176"/>
            <a:ext cx="1843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Hbo-verpleeg-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kundige</a:t>
            </a:r>
          </a:p>
        </p:txBody>
      </p:sp>
      <p:sp>
        <p:nvSpPr>
          <p:cNvPr id="83" name="Gelijkbenige driehoek 82"/>
          <p:cNvSpPr/>
          <p:nvPr/>
        </p:nvSpPr>
        <p:spPr>
          <a:xfrm rot="5400000">
            <a:off x="1519384" y="2564122"/>
            <a:ext cx="1542858" cy="1028572"/>
          </a:xfrm>
          <a:prstGeom prst="triangle">
            <a:avLst/>
          </a:prstGeom>
          <a:solidFill>
            <a:srgbClr val="B6AAA7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4" name="Rechthoek 83"/>
          <p:cNvSpPr/>
          <p:nvPr/>
        </p:nvSpPr>
        <p:spPr>
          <a:xfrm>
            <a:off x="750906" y="4229136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5" name="Gelijkbenige driehoek 84"/>
          <p:cNvSpPr/>
          <p:nvPr/>
        </p:nvSpPr>
        <p:spPr>
          <a:xfrm rot="5400000">
            <a:off x="1522334" y="4100564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86" name="Rechthoek 85"/>
          <p:cNvSpPr/>
          <p:nvPr/>
        </p:nvSpPr>
        <p:spPr>
          <a:xfrm>
            <a:off x="8982432" y="2705525"/>
            <a:ext cx="1028572" cy="771429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7" name="Gelijkbenige driehoek 86"/>
          <p:cNvSpPr/>
          <p:nvPr/>
        </p:nvSpPr>
        <p:spPr>
          <a:xfrm rot="5400000">
            <a:off x="9753860" y="2576953"/>
            <a:ext cx="1542858" cy="1028572"/>
          </a:xfrm>
          <a:prstGeom prst="triangle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92261" y="2774120"/>
            <a:ext cx="20030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700" dirty="0">
                <a:solidFill>
                  <a:schemeClr val="bg1"/>
                </a:solidFill>
              </a:rPr>
              <a:t>Verpleegkundige</a:t>
            </a:r>
            <a:br>
              <a:rPr lang="nl-NL" sz="1700" dirty="0">
                <a:solidFill>
                  <a:schemeClr val="bg1"/>
                </a:solidFill>
              </a:rPr>
            </a:br>
            <a:r>
              <a:rPr lang="nl-NL" sz="1700" dirty="0">
                <a:solidFill>
                  <a:schemeClr val="bg1"/>
                </a:solidFill>
              </a:rPr>
              <a:t>vaardigheden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853523" y="2912619"/>
            <a:ext cx="1425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Onderzoek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788060" y="4302787"/>
            <a:ext cx="114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Praktijk </a:t>
            </a:r>
            <a:br>
              <a:rPr lang="nl-NL" dirty="0"/>
            </a:br>
            <a:r>
              <a:rPr lang="nl-NL" dirty="0"/>
              <a:t>centraal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2801553" y="4302787"/>
            <a:ext cx="1348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Werkplek-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leren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2805099" y="1222176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009F4C"/>
                </a:solidFill>
              </a:rPr>
              <a:t>Learning </a:t>
            </a:r>
            <a:br>
              <a:rPr lang="nl-NL" dirty="0">
                <a:solidFill>
                  <a:srgbClr val="009F4C"/>
                </a:solidFill>
              </a:rPr>
            </a:br>
            <a:r>
              <a:rPr lang="nl-NL" dirty="0" err="1">
                <a:solidFill>
                  <a:srgbClr val="009F4C"/>
                </a:solidFill>
              </a:rPr>
              <a:t>communities</a:t>
            </a:r>
            <a:endParaRPr lang="nl-NL" dirty="0">
              <a:solidFill>
                <a:srgbClr val="009F4C"/>
              </a:solidFill>
            </a:endParaRPr>
          </a:p>
        </p:txBody>
      </p:sp>
      <p:sp>
        <p:nvSpPr>
          <p:cNvPr id="74" name="Tekstvak 73"/>
          <p:cNvSpPr txBox="1"/>
          <p:nvPr/>
        </p:nvSpPr>
        <p:spPr>
          <a:xfrm>
            <a:off x="6925287" y="4302787"/>
            <a:ext cx="1776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Leren van en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met elkaar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8982431" y="2912619"/>
            <a:ext cx="164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Eigen tempo</a:t>
            </a:r>
          </a:p>
        </p:txBody>
      </p:sp>
      <p:sp>
        <p:nvSpPr>
          <p:cNvPr id="88" name="Rechthoek 87"/>
          <p:cNvSpPr/>
          <p:nvPr/>
        </p:nvSpPr>
        <p:spPr>
          <a:xfrm>
            <a:off x="8982430" y="4245109"/>
            <a:ext cx="1028572" cy="771429"/>
          </a:xfrm>
          <a:prstGeom prst="rect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89" name="Gelijkbenige driehoek 88"/>
          <p:cNvSpPr/>
          <p:nvPr/>
        </p:nvSpPr>
        <p:spPr>
          <a:xfrm rot="5400000">
            <a:off x="9753858" y="4116537"/>
            <a:ext cx="1542858" cy="1028572"/>
          </a:xfrm>
          <a:prstGeom prst="triangle">
            <a:avLst/>
          </a:prstGeom>
          <a:solidFill>
            <a:srgbClr val="988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91" name="Gelijkbenige driehoek 90"/>
          <p:cNvSpPr/>
          <p:nvPr/>
        </p:nvSpPr>
        <p:spPr>
          <a:xfrm rot="5400000">
            <a:off x="5640836" y="5638877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3" name="Gelijkbenige driehoek 92"/>
          <p:cNvSpPr/>
          <p:nvPr/>
        </p:nvSpPr>
        <p:spPr>
          <a:xfrm rot="5400000">
            <a:off x="7695454" y="5642153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95" name="Gelijkbenige driehoek 94"/>
          <p:cNvSpPr/>
          <p:nvPr/>
        </p:nvSpPr>
        <p:spPr>
          <a:xfrm rot="5400000">
            <a:off x="9753858" y="5640771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1" name="Gelijkbenige driehoek 100"/>
          <p:cNvSpPr/>
          <p:nvPr/>
        </p:nvSpPr>
        <p:spPr>
          <a:xfrm rot="5400000">
            <a:off x="1522763" y="5641528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3" name="Gelijkbenige driehoek 102"/>
          <p:cNvSpPr/>
          <p:nvPr/>
        </p:nvSpPr>
        <p:spPr>
          <a:xfrm rot="5400000">
            <a:off x="3581167" y="5640146"/>
            <a:ext cx="1542858" cy="1028572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nl-NL" sz="1600" dirty="0"/>
          </a:p>
        </p:txBody>
      </p:sp>
      <p:sp>
        <p:nvSpPr>
          <p:cNvPr id="109" name="Tekstvak 108"/>
          <p:cNvSpPr txBox="1"/>
          <p:nvPr/>
        </p:nvSpPr>
        <p:spPr>
          <a:xfrm>
            <a:off x="7015900" y="122217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Coaching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studieproces</a:t>
            </a:r>
          </a:p>
        </p:txBody>
      </p:sp>
      <p:sp>
        <p:nvSpPr>
          <p:cNvPr id="110" name="Tekstvak 109"/>
          <p:cNvSpPr txBox="1"/>
          <p:nvPr/>
        </p:nvSpPr>
        <p:spPr>
          <a:xfrm>
            <a:off x="8986111" y="4302787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Blended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learning</a:t>
            </a:r>
            <a:endParaRPr lang="nl-NL" dirty="0"/>
          </a:p>
        </p:txBody>
      </p:sp>
      <p:grpSp>
        <p:nvGrpSpPr>
          <p:cNvPr id="27" name="Groep 26"/>
          <p:cNvGrpSpPr/>
          <p:nvPr/>
        </p:nvGrpSpPr>
        <p:grpSpPr>
          <a:xfrm>
            <a:off x="4667877" y="545690"/>
            <a:ext cx="6732625" cy="5132439"/>
            <a:chOff x="6677025" y="2207850"/>
            <a:chExt cx="1440000" cy="1080000"/>
          </a:xfrm>
          <a:solidFill>
            <a:srgbClr val="E2DDDB"/>
          </a:solidFill>
        </p:grpSpPr>
        <p:sp>
          <p:nvSpPr>
            <p:cNvPr id="28" name="Rechthoek 27"/>
            <p:cNvSpPr/>
            <p:nvPr/>
          </p:nvSpPr>
          <p:spPr>
            <a:xfrm>
              <a:off x="6677025" y="2477850"/>
              <a:ext cx="720000" cy="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  <p:sp>
          <p:nvSpPr>
            <p:cNvPr id="29" name="Gelijkbenige driehoek 28"/>
            <p:cNvSpPr/>
            <p:nvPr/>
          </p:nvSpPr>
          <p:spPr>
            <a:xfrm rot="5400000">
              <a:off x="7217025" y="2387850"/>
              <a:ext cx="1080000" cy="7200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108000" rIns="144000" bIns="108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nl-NL" sz="1600" dirty="0"/>
            </a:p>
          </p:txBody>
        </p:sp>
      </p:grpSp>
      <p:sp>
        <p:nvSpPr>
          <p:cNvPr id="108" name="Tekstvak 107"/>
          <p:cNvSpPr txBox="1"/>
          <p:nvPr/>
        </p:nvSpPr>
        <p:spPr>
          <a:xfrm>
            <a:off x="6788582" y="2258287"/>
            <a:ext cx="27044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009F4C"/>
                </a:solidFill>
              </a:rPr>
              <a:t>Flexibel </a:t>
            </a:r>
            <a:br>
              <a:rPr lang="nl-NL" sz="4000" dirty="0">
                <a:solidFill>
                  <a:srgbClr val="009F4C"/>
                </a:solidFill>
              </a:rPr>
            </a:br>
            <a:r>
              <a:rPr lang="nl-NL" sz="4000" dirty="0">
                <a:solidFill>
                  <a:srgbClr val="009F4C"/>
                </a:solidFill>
              </a:rPr>
              <a:t>traject</a:t>
            </a:r>
          </a:p>
        </p:txBody>
      </p:sp>
    </p:spTree>
    <p:extLst>
      <p:ext uri="{BB962C8B-B14F-4D97-AF65-F5344CB8AC3E}">
        <p14:creationId xmlns:p14="http://schemas.microsoft.com/office/powerpoint/2010/main" val="130801288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">
  <a:themeElements>
    <a:clrScheme name="ZUY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B34"/>
      </a:accent1>
      <a:accent2>
        <a:srgbClr val="B6AAA7"/>
      </a:accent2>
      <a:accent3>
        <a:srgbClr val="0077C0"/>
      </a:accent3>
      <a:accent4>
        <a:srgbClr val="50B848"/>
      </a:accent4>
      <a:accent5>
        <a:srgbClr val="F37021"/>
      </a:accent5>
      <a:accent6>
        <a:srgbClr val="B41E8E"/>
      </a:accent6>
      <a:hlink>
        <a:srgbClr val="0563C1"/>
      </a:hlink>
      <a:folHlink>
        <a:srgbClr val="954F72"/>
      </a:folHlink>
    </a:clrScheme>
    <a:fontScheme name="ZUY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00AEEF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ard" id="{67B479E3-2624-44E4-AC46-CCD04978C857}" vid="{CB881C09-E027-4BA4-BC93-85C6EC72DC1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4284</TotalTime>
  <Words>597</Words>
  <Application>Microsoft Office PowerPoint</Application>
  <PresentationFormat>Breedbeeld</PresentationFormat>
  <Paragraphs>219</Paragraphs>
  <Slides>20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Segoe UI Light</vt:lpstr>
      <vt:lpstr>Verdana</vt:lpstr>
      <vt:lpstr>Wingdings</vt:lpstr>
      <vt:lpstr>Standaard</vt:lpstr>
      <vt:lpstr>PowerPoint-presentatie</vt:lpstr>
      <vt:lpstr>Student perspectief</vt:lpstr>
      <vt:lpstr>Werkveld perspectief </vt:lpstr>
      <vt:lpstr>Werkveld       &amp; Externe assessor  perspectief</vt:lpstr>
      <vt:lpstr>Opleidings  perspectief</vt:lpstr>
      <vt:lpstr>Het programma</vt:lpstr>
      <vt:lpstr>Test uw kennis</vt:lpstr>
      <vt:lpstr>Kenmerken van deze opleiding</vt:lpstr>
      <vt:lpstr>Kenmerken van deze opleiding</vt:lpstr>
      <vt:lpstr>Kenmerken van deze opleiding</vt:lpstr>
      <vt:lpstr>Kenmerken van deze opleiding</vt:lpstr>
      <vt:lpstr>Kenmerken van deze opleiding</vt:lpstr>
      <vt:lpstr>De toekomst</vt:lpstr>
      <vt:lpstr>PowerPoint-presentatie</vt:lpstr>
      <vt:lpstr>De student</vt:lpstr>
      <vt:lpstr>Voordelen flexibel leren</vt:lpstr>
      <vt:lpstr>Aandachtspunten flexibel leren</vt:lpstr>
      <vt:lpstr>PowerPoint-presentatie</vt:lpstr>
      <vt:lpstr>PowerPoint-presentatie</vt:lpstr>
      <vt:lpstr> </vt:lpstr>
    </vt:vector>
  </TitlesOfParts>
  <Company>Zuydhogeschool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Vanna Dronkert</dc:creator>
  <cp:lastModifiedBy>W. van Veen</cp:lastModifiedBy>
  <cp:revision>143</cp:revision>
  <cp:lastPrinted>2018-11-26T08:28:32Z</cp:lastPrinted>
  <dcterms:created xsi:type="dcterms:W3CDTF">2018-11-13T14:58:26Z</dcterms:created>
  <dcterms:modified xsi:type="dcterms:W3CDTF">2019-12-03T09:52:07Z</dcterms:modified>
</cp:coreProperties>
</file>