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sldIdLst>
    <p:sldId id="268" r:id="rId2"/>
    <p:sldId id="440" r:id="rId3"/>
    <p:sldId id="269" r:id="rId4"/>
    <p:sldId id="270" r:id="rId5"/>
    <p:sldId id="272" r:id="rId6"/>
    <p:sldId id="429" r:id="rId7"/>
    <p:sldId id="434" r:id="rId8"/>
    <p:sldId id="436" r:id="rId9"/>
    <p:sldId id="438" r:id="rId10"/>
    <p:sldId id="430" r:id="rId11"/>
    <p:sldId id="439" r:id="rId12"/>
    <p:sldId id="442" r:id="rId13"/>
    <p:sldId id="437" r:id="rId14"/>
    <p:sldId id="284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Stijl, licht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76" autoAdjust="0"/>
    <p:restoredTop sz="83977" autoAdjust="0"/>
  </p:normalViewPr>
  <p:slideViewPr>
    <p:cSldViewPr snapToGrid="0" snapToObjects="1">
      <p:cViewPr varScale="1">
        <p:scale>
          <a:sx n="72" d="100"/>
          <a:sy n="72" d="100"/>
        </p:scale>
        <p:origin x="12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2DF5-9BE4-45F4-BF72-695EAAC39FDC}" type="datetimeFigureOut">
              <a:rPr lang="nl-NL" smtClean="0"/>
              <a:t>23-6-2019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77730-3748-4D44-966E-87D8360B5B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47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7730-3748-4D44-966E-87D8360B5B1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82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7730-3748-4D44-966E-87D8360B5B1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1575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7730-3748-4D44-966E-87D8360B5B1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27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7730-3748-4D44-966E-87D8360B5B1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368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Boodschap</a:t>
            </a:r>
            <a:r>
              <a:rPr lang="en-US" dirty="0"/>
              <a:t> Lennart: </a:t>
            </a:r>
            <a:r>
              <a:rPr lang="en-US" dirty="0" err="1"/>
              <a:t>Wie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we? We </a:t>
            </a:r>
            <a:r>
              <a:rPr lang="en-US" dirty="0" err="1"/>
              <a:t>doen</a:t>
            </a:r>
            <a:r>
              <a:rPr lang="en-US" dirty="0"/>
              <a:t> het </a:t>
            </a:r>
            <a:r>
              <a:rPr lang="en-US" dirty="0" err="1"/>
              <a:t>goed</a:t>
            </a:r>
            <a:r>
              <a:rPr lang="en-US" dirty="0"/>
              <a:t>, </a:t>
            </a:r>
            <a:r>
              <a:rPr lang="en-US" dirty="0" err="1"/>
              <a:t>waar</a:t>
            </a:r>
            <a:r>
              <a:rPr lang="en-US" dirty="0"/>
              <a:t> zit </a:t>
            </a:r>
            <a:r>
              <a:rPr lang="en-US" dirty="0" err="1"/>
              <a:t>dat</a:t>
            </a:r>
            <a:r>
              <a:rPr lang="en-US" dirty="0"/>
              <a:t> in? In </a:t>
            </a:r>
            <a:r>
              <a:rPr lang="en-US" dirty="0" err="1"/>
              <a:t>autonomie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verantwoordelijkheid</a:t>
            </a:r>
            <a:r>
              <a:rPr lang="en-US" dirty="0"/>
              <a:t> </a:t>
            </a:r>
            <a:r>
              <a:rPr lang="en-US" dirty="0" err="1"/>
              <a:t>geven</a:t>
            </a:r>
            <a:r>
              <a:rPr lang="en-US" dirty="0"/>
              <a:t>. </a:t>
            </a:r>
            <a:r>
              <a:rPr lang="en-US" dirty="0" err="1"/>
              <a:t>Verschil</a:t>
            </a:r>
            <a:r>
              <a:rPr lang="en-US" dirty="0"/>
              <a:t> in AC </a:t>
            </a:r>
            <a:r>
              <a:rPr lang="en-US" dirty="0" err="1"/>
              <a:t>en</a:t>
            </a:r>
            <a:r>
              <a:rPr lang="en-US" dirty="0"/>
              <a:t> DE. Maar we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silo’s in de </a:t>
            </a:r>
            <a:r>
              <a:rPr lang="en-US" dirty="0" err="1"/>
              <a:t>organisatie</a:t>
            </a:r>
            <a:r>
              <a:rPr lang="en-US" dirty="0"/>
              <a:t>. </a:t>
            </a:r>
            <a:r>
              <a:rPr lang="en-US" dirty="0" err="1"/>
              <a:t>Dat</a:t>
            </a:r>
            <a:r>
              <a:rPr lang="en-US" dirty="0"/>
              <a:t> is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lastig</a:t>
            </a:r>
            <a:r>
              <a:rPr lang="en-US" dirty="0"/>
              <a:t>, </a:t>
            </a:r>
            <a:r>
              <a:rPr lang="en-US" dirty="0" err="1"/>
              <a:t>zeker</a:t>
            </a:r>
            <a:r>
              <a:rPr lang="en-US" dirty="0"/>
              <a:t> in de </a:t>
            </a:r>
            <a:r>
              <a:rPr lang="en-US" dirty="0" err="1"/>
              <a:t>ondersteuning</a:t>
            </a:r>
            <a:r>
              <a:rPr lang="en-US" dirty="0"/>
              <a:t>.  Wat is </a:t>
            </a:r>
            <a:r>
              <a:rPr lang="en-US" dirty="0" err="1"/>
              <a:t>onze</a:t>
            </a:r>
            <a:r>
              <a:rPr lang="en-US" dirty="0"/>
              <a:t> Ambitie? </a:t>
            </a:r>
            <a:r>
              <a:rPr lang="en-US" dirty="0" err="1"/>
              <a:t>Flexibel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.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 om </a:t>
            </a:r>
            <a:r>
              <a:rPr lang="en-US" dirty="0" err="1"/>
              <a:t>standaardisatie</a:t>
            </a:r>
            <a:r>
              <a:rPr lang="en-US" dirty="0"/>
              <a:t> van de </a:t>
            </a:r>
            <a:r>
              <a:rPr lang="en-US" dirty="0" err="1"/>
              <a:t>organisatie</a:t>
            </a:r>
            <a:r>
              <a:rPr lang="en-US" dirty="0"/>
              <a:t> van het </a:t>
            </a:r>
            <a:r>
              <a:rPr lang="en-US" dirty="0" err="1"/>
              <a:t>onderwijs</a:t>
            </a:r>
            <a:r>
              <a:rPr lang="en-US" dirty="0"/>
              <a:t>.</a:t>
            </a:r>
          </a:p>
          <a:p>
            <a:r>
              <a:rPr lang="en-US" dirty="0" err="1"/>
              <a:t>Boodschap</a:t>
            </a:r>
            <a:r>
              <a:rPr lang="en-US" dirty="0"/>
              <a:t> Linda: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gevolg</a:t>
            </a:r>
            <a:r>
              <a:rPr lang="en-US" dirty="0"/>
              <a:t> </a:t>
            </a:r>
            <a:r>
              <a:rPr lang="en-US" dirty="0" err="1"/>
              <a:t>vraagt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iets</a:t>
            </a:r>
            <a:r>
              <a:rPr lang="en-US" dirty="0"/>
              <a:t> van de </a:t>
            </a:r>
            <a:r>
              <a:rPr lang="en-US" dirty="0" err="1"/>
              <a:t>organisatie</a:t>
            </a:r>
            <a:r>
              <a:rPr lang="en-US" dirty="0"/>
              <a:t> </a:t>
            </a:r>
            <a:r>
              <a:rPr lang="en-US" dirty="0" err="1"/>
              <a:t>zelf</a:t>
            </a:r>
            <a:r>
              <a:rPr lang="en-US" dirty="0"/>
              <a:t>: van de </a:t>
            </a:r>
            <a:r>
              <a:rPr lang="en-US" dirty="0" err="1"/>
              <a:t>structuur</a:t>
            </a:r>
            <a:r>
              <a:rPr lang="en-US" dirty="0"/>
              <a:t>, de </a:t>
            </a:r>
            <a:r>
              <a:rPr lang="en-US" dirty="0" err="1"/>
              <a:t>cultuur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</a:t>
            </a:r>
            <a:r>
              <a:rPr lang="en-US" dirty="0" err="1"/>
              <a:t>samenwerking</a:t>
            </a:r>
            <a:r>
              <a:rPr lang="en-US" dirty="0"/>
              <a:t>. De </a:t>
            </a:r>
            <a:r>
              <a:rPr lang="en-US" dirty="0" err="1"/>
              <a:t>ingeslagen</a:t>
            </a:r>
            <a:r>
              <a:rPr lang="en-US" dirty="0"/>
              <a:t> </a:t>
            </a:r>
            <a:r>
              <a:rPr lang="en-US" dirty="0" err="1"/>
              <a:t>weg</a:t>
            </a:r>
            <a:r>
              <a:rPr lang="en-US" dirty="0"/>
              <a:t> (</a:t>
            </a:r>
            <a:r>
              <a:rPr lang="en-US" dirty="0" err="1"/>
              <a:t>platte</a:t>
            </a:r>
            <a:r>
              <a:rPr lang="en-US" dirty="0"/>
              <a:t> </a:t>
            </a:r>
            <a:r>
              <a:rPr lang="en-US" dirty="0" err="1"/>
              <a:t>organisatie</a:t>
            </a:r>
            <a:r>
              <a:rPr lang="en-US" dirty="0"/>
              <a:t>, </a:t>
            </a:r>
            <a:r>
              <a:rPr lang="en-US" dirty="0" err="1"/>
              <a:t>autonomie</a:t>
            </a:r>
            <a:r>
              <a:rPr lang="en-US" dirty="0"/>
              <a:t>, </a:t>
            </a:r>
            <a:r>
              <a:rPr lang="en-US" dirty="0" err="1"/>
              <a:t>zelforganisatie</a:t>
            </a:r>
            <a:r>
              <a:rPr lang="en-US" dirty="0"/>
              <a:t>) past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Ambitie. </a:t>
            </a:r>
            <a:r>
              <a:rPr lang="en-US" dirty="0" err="1"/>
              <a:t>Deels</a:t>
            </a:r>
            <a:r>
              <a:rPr lang="en-US" dirty="0"/>
              <a:t> </a:t>
            </a:r>
            <a:r>
              <a:rPr lang="en-US" dirty="0" err="1"/>
              <a:t>versterken</a:t>
            </a:r>
            <a:r>
              <a:rPr lang="en-US" dirty="0"/>
              <a:t> we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onze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dirty="0"/>
              <a:t>, maar we </a:t>
            </a:r>
            <a:r>
              <a:rPr lang="en-US" dirty="0" err="1"/>
              <a:t>moeten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slag met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zaken</a:t>
            </a:r>
            <a:r>
              <a:rPr lang="en-US" dirty="0"/>
              <a:t>: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eenheid</a:t>
            </a:r>
            <a:r>
              <a:rPr lang="en-US" dirty="0"/>
              <a:t>, </a:t>
            </a:r>
            <a:r>
              <a:rPr lang="en-US" dirty="0" err="1"/>
              <a:t>gedeelde</a:t>
            </a:r>
            <a:r>
              <a:rPr lang="en-US" dirty="0"/>
              <a:t> </a:t>
            </a:r>
            <a:r>
              <a:rPr lang="en-US" dirty="0" err="1"/>
              <a:t>standaarden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minder </a:t>
            </a:r>
            <a:r>
              <a:rPr lang="en-US" dirty="0" err="1"/>
              <a:t>maatwerk</a:t>
            </a:r>
            <a:r>
              <a:rPr lang="en-US" dirty="0"/>
              <a:t> in de </a:t>
            </a:r>
            <a:r>
              <a:rPr lang="en-US" dirty="0" err="1"/>
              <a:t>ondersteuning</a:t>
            </a:r>
            <a:r>
              <a:rPr lang="en-US" dirty="0"/>
              <a:t>. Hoe we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precies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, </a:t>
            </a:r>
            <a:r>
              <a:rPr lang="en-US" dirty="0" err="1"/>
              <a:t>daar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we het </a:t>
            </a:r>
            <a:r>
              <a:rPr lang="en-US" dirty="0" err="1"/>
              <a:t>antwoord</a:t>
            </a:r>
            <a:r>
              <a:rPr lang="en-US" dirty="0"/>
              <a:t>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op. We </a:t>
            </a:r>
            <a:r>
              <a:rPr lang="en-US" dirty="0" err="1"/>
              <a:t>doen</a:t>
            </a:r>
            <a:r>
              <a:rPr lang="en-US" dirty="0"/>
              <a:t> </a:t>
            </a:r>
            <a:r>
              <a:rPr lang="en-US" dirty="0" err="1"/>
              <a:t>iig</a:t>
            </a:r>
            <a:r>
              <a:rPr lang="en-US" dirty="0"/>
              <a:t> </a:t>
            </a:r>
            <a:r>
              <a:rPr lang="en-US" dirty="0" err="1"/>
              <a:t>vanuit</a:t>
            </a:r>
            <a:r>
              <a:rPr lang="en-US" dirty="0"/>
              <a:t> </a:t>
            </a:r>
            <a:r>
              <a:rPr lang="en-US" dirty="0" err="1"/>
              <a:t>gedeelde</a:t>
            </a:r>
            <a:r>
              <a:rPr lang="en-US" dirty="0"/>
              <a:t> </a:t>
            </a:r>
            <a:r>
              <a:rPr lang="en-US" dirty="0" err="1"/>
              <a:t>waarden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principes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met het accent op de </a:t>
            </a:r>
            <a:r>
              <a:rPr lang="en-US" dirty="0" err="1"/>
              <a:t>speelruimte</a:t>
            </a:r>
            <a:r>
              <a:rPr lang="en-US" dirty="0"/>
              <a:t> die </a:t>
            </a:r>
            <a:r>
              <a:rPr lang="en-US" dirty="0" err="1"/>
              <a:t>kaders</a:t>
            </a:r>
            <a:r>
              <a:rPr lang="en-US" dirty="0"/>
              <a:t> </a:t>
            </a:r>
            <a:r>
              <a:rPr lang="en-US" dirty="0" err="1"/>
              <a:t>bieden</a:t>
            </a:r>
            <a:r>
              <a:rPr lang="en-US" dirty="0"/>
              <a:t>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77730-3748-4D44-966E-87D8360B5B1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524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98301C-C9BF-F748-BDED-D29F9FFA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809" y="1050303"/>
            <a:ext cx="7772400" cy="1387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DDDF526-83F8-7943-8982-6C12137678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809" y="2518552"/>
            <a:ext cx="10502382" cy="37147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8903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4F1C81AD-9261-A84E-926D-9E0D412CB5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038600"/>
            <a:ext cx="12192000" cy="2819400"/>
          </a:xfrm>
          <a:prstGeom prst="rect">
            <a:avLst/>
          </a:prstGeom>
          <a:solidFill>
            <a:schemeClr val="tx2"/>
          </a:solidFill>
        </p:spPr>
        <p:txBody>
          <a:bodyPr lIns="792000" tIns="720000" rIns="792000" anchor="t" anchorCtr="0">
            <a:normAutofit/>
          </a:bodyPr>
          <a:lstStyle>
            <a:lvl1pPr>
              <a:buClr>
                <a:schemeClr val="bg1"/>
              </a:buClr>
              <a:buSzPct val="120000"/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1F561D5-5AC6-FA41-BE05-76715E8C5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234" y="1534582"/>
            <a:ext cx="10739533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>
              <a:tabLst>
                <a:tab pos="5599113" algn="l"/>
              </a:tabLst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B51039C-0902-F040-BB90-065BBCD065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6234" y="2231364"/>
            <a:ext cx="10739533" cy="13067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3000"/>
            </a:lvl1pPr>
          </a:lstStyle>
          <a:p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5041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kaartj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0">
            <a:extLst>
              <a:ext uri="{FF2B5EF4-FFF2-40B4-BE49-F238E27FC236}">
                <a16:creationId xmlns:a16="http://schemas.microsoft.com/office/drawing/2014/main" id="{4F1C81AD-9261-A84E-926D-9E0D412CB5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0"/>
            <a:ext cx="4320073" cy="6858000"/>
          </a:xfrm>
          <a:prstGeom prst="rect">
            <a:avLst/>
          </a:prstGeom>
          <a:solidFill>
            <a:schemeClr val="tx2"/>
          </a:solidFill>
        </p:spPr>
        <p:txBody>
          <a:bodyPr lIns="540000" tIns="540000" rIns="540000" bIns="540000" anchor="ctr" anchorCtr="0">
            <a:normAutofit/>
          </a:bodyPr>
          <a:lstStyle>
            <a:lvl1pPr marL="0" indent="0">
              <a:buClr>
                <a:schemeClr val="bg1"/>
              </a:buClr>
              <a:buSzPct val="120000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Tekststijl van het model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9A233E2F-10B4-5141-AA60-44B418501E9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52773" y="2633663"/>
            <a:ext cx="1589088" cy="1590675"/>
          </a:xfrm>
          <a:prstGeom prst="ellipse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bIns="0" anchor="b" anchorCtr="0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je foto toe te voegen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447768D-525B-8745-AF48-633383089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6087" y="2256245"/>
            <a:ext cx="4889945" cy="234551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lnSpc>
                <a:spcPct val="60000"/>
              </a:lnSpc>
              <a:buNone/>
              <a:defRPr sz="1600"/>
            </a:lvl1pPr>
          </a:lstStyle>
          <a:p>
            <a:r>
              <a:rPr lang="nl-NL" dirty="0"/>
              <a:t>Tekststijl van het model</a:t>
            </a:r>
          </a:p>
        </p:txBody>
      </p:sp>
    </p:spTree>
    <p:extLst>
      <p:ext uri="{BB962C8B-B14F-4D97-AF65-F5344CB8AC3E}">
        <p14:creationId xmlns:p14="http://schemas.microsoft.com/office/powerpoint/2010/main" val="255510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7349" y="2132856"/>
            <a:ext cx="9264000" cy="3877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344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0431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ard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98301C-C9BF-F748-BDED-D29F9FFAFD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809" y="1050303"/>
            <a:ext cx="7772400" cy="13877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1AD587C0-08A6-FB4E-8AB3-E8C4548E443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4550" y="2518553"/>
            <a:ext cx="10510838" cy="374254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498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ard beeld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CAA65853-028B-5F4F-9975-38769DA4D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046"/>
            <a:ext cx="4497356" cy="66959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540000" tIns="540000" rIns="540000" bIns="5400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op het pictogram om een afbeelding toe te toevoegen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5FD0F7EB-4C8A-D14C-A048-80AA07F72F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368" y="1763969"/>
            <a:ext cx="5991418" cy="11938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CB47F44-7478-E049-B7FA-BE55112333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3977" y="3143250"/>
            <a:ext cx="5991418" cy="30056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39553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CAA65853-028B-5F4F-9975-38769DA4D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66851"/>
            <a:ext cx="12192000" cy="53911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540000" tIns="540000" rIns="540000" bIns="5400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op het pictogram om een afbeelding toe te toevoegen</a:t>
            </a:r>
          </a:p>
        </p:txBody>
      </p:sp>
    </p:spTree>
    <p:extLst>
      <p:ext uri="{BB962C8B-B14F-4D97-AF65-F5344CB8AC3E}">
        <p14:creationId xmlns:p14="http://schemas.microsoft.com/office/powerpoint/2010/main" val="346952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CAA65853-028B-5F4F-9975-38769DA4D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66851"/>
            <a:ext cx="12192000" cy="53911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540000" tIns="540000" rIns="540000" bIns="5400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op het pictogram om een afbeelding toe te toevoegen</a:t>
            </a:r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7402EAC6-6440-9C43-9C34-AE9D5F2EFE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2138" y="4485559"/>
            <a:ext cx="11599862" cy="1762251"/>
          </a:xfrm>
          <a:prstGeom prst="rect">
            <a:avLst/>
          </a:prstGeom>
          <a:solidFill>
            <a:schemeClr val="tx2"/>
          </a:solidFill>
        </p:spPr>
        <p:txBody>
          <a:bodyPr wrap="square" lIns="432000" tIns="360000" rIns="720000" bIns="864000" anchor="b" anchorCtr="0">
            <a:spAutoFit/>
          </a:bodyPr>
          <a:lstStyle>
            <a:lvl1pPr algn="l"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2CC21712-561B-D440-8A01-78A6668E9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5742" y="5497745"/>
            <a:ext cx="10273233" cy="406634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817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2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okke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CAA65853-028B-5F4F-9975-38769DA4D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466851"/>
            <a:ext cx="12192000" cy="539114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540000" tIns="540000" rIns="540000" bIns="5400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op het pictogram om een afbeelding toe te toevoegen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5CBA91B2-A3FB-9B45-9618-43F5C80E2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20" y="4317839"/>
            <a:ext cx="4548831" cy="1920915"/>
          </a:xfrm>
          <a:prstGeom prst="rect">
            <a:avLst/>
          </a:prstGeom>
          <a:solidFill>
            <a:schemeClr val="tx2"/>
          </a:solidFill>
        </p:spPr>
        <p:txBody>
          <a:bodyPr lIns="432000" tIns="125999" rIns="432000" anchor="ctr">
            <a:normAutofit/>
          </a:bodyPr>
          <a:lstStyle>
            <a:lvl1pPr marL="0" indent="0">
              <a:lnSpc>
                <a:spcPct val="70000"/>
              </a:lnSpc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Tekstblok A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7045457E-C744-8340-B84E-9AC4FED3D1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5119" y="4317839"/>
            <a:ext cx="6506881" cy="1920915"/>
          </a:xfrm>
          <a:prstGeom prst="rect">
            <a:avLst/>
          </a:prstGeom>
          <a:solidFill>
            <a:schemeClr val="bg1"/>
          </a:solidFill>
        </p:spPr>
        <p:txBody>
          <a:bodyPr lIns="468000" tIns="90000" rIns="468000" anchor="ctr">
            <a:normAutofit/>
          </a:bodyPr>
          <a:lstStyle>
            <a:lvl1pPr marL="0" indent="0">
              <a:lnSpc>
                <a:spcPct val="70000"/>
              </a:lnSpc>
              <a:buNone/>
              <a:defRPr sz="21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Tekstblok B</a:t>
            </a:r>
          </a:p>
        </p:txBody>
      </p:sp>
    </p:spTree>
    <p:extLst>
      <p:ext uri="{BB962C8B-B14F-4D97-AF65-F5344CB8AC3E}">
        <p14:creationId xmlns:p14="http://schemas.microsoft.com/office/powerpoint/2010/main" val="40210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CAA65853-028B-5F4F-9975-38769DA4D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046"/>
            <a:ext cx="7917084" cy="66959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540000" tIns="540000" rIns="540000" bIns="5400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op het pictogram om een afbeelding toe te toevoegen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5CBA91B2-A3FB-9B45-9618-43F5C80E2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4683" y="3842137"/>
            <a:ext cx="6277317" cy="1217147"/>
          </a:xfrm>
          <a:prstGeom prst="rect">
            <a:avLst/>
          </a:prstGeom>
          <a:solidFill>
            <a:schemeClr val="tx2"/>
          </a:solidFill>
        </p:spPr>
        <p:txBody>
          <a:bodyPr lIns="432000" tIns="432000" rIns="432000" bIns="432000" anchor="ctr">
            <a:spAutoFit/>
          </a:bodyPr>
          <a:lstStyle>
            <a:lvl1pPr marL="0" indent="0">
              <a:lnSpc>
                <a:spcPct val="7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Tekstblok</a:t>
            </a:r>
          </a:p>
        </p:txBody>
      </p:sp>
    </p:spTree>
    <p:extLst>
      <p:ext uri="{BB962C8B-B14F-4D97-AF65-F5344CB8AC3E}">
        <p14:creationId xmlns:p14="http://schemas.microsoft.com/office/powerpoint/2010/main" val="27142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 titel tek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8">
            <a:extLst>
              <a:ext uri="{FF2B5EF4-FFF2-40B4-BE49-F238E27FC236}">
                <a16:creationId xmlns:a16="http://schemas.microsoft.com/office/drawing/2014/main" id="{CAA65853-028B-5F4F-9975-38769DA4D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62046"/>
            <a:ext cx="7305869" cy="66959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540000" tIns="540000" rIns="540000" bIns="54000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dirty="0"/>
              <a:t>Klik op het pictogram om een afbeelding toe te toevoegen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5CBA91B2-A3FB-9B45-9618-43F5C80E2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503639"/>
            <a:ext cx="6176865" cy="1144444"/>
          </a:xfrm>
          <a:prstGeom prst="rect">
            <a:avLst/>
          </a:prstGeom>
          <a:solidFill>
            <a:schemeClr val="tx2"/>
          </a:solidFill>
        </p:spPr>
        <p:txBody>
          <a:bodyPr wrap="square" lIns="630000" tIns="432000" rIns="432000" bIns="360000" anchor="ctr">
            <a:spAutoFit/>
          </a:bodyPr>
          <a:lstStyle>
            <a:lvl1pPr marL="0" indent="0">
              <a:lnSpc>
                <a:spcPct val="7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Tekstblok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36BD2BE-FB29-FA44-AA6A-0515873562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25747" y="1650721"/>
            <a:ext cx="4077477" cy="46929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buClr>
                <a:schemeClr val="tx1"/>
              </a:buClr>
              <a:buSzPct val="120000"/>
              <a:defRPr sz="1900"/>
            </a:lvl1pPr>
          </a:lstStyle>
          <a:p>
            <a:r>
              <a:rPr lang="nl-NL" dirty="0"/>
              <a:t>Tekststijl van het model bewerken
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74545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7729989-DB21-3D47-A41C-EA788D00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1" y="1059634"/>
            <a:ext cx="7772400" cy="1387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3DA8F1B-B060-B643-A329-DCAEFF9CB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531" y="2512846"/>
            <a:ext cx="10515600" cy="3949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1472B58C-46D9-AF45-A54B-8B8F8FC70AFF}"/>
              </a:ext>
            </a:extLst>
          </p:cNvPr>
          <p:cNvSpPr/>
          <p:nvPr userDrawn="1"/>
        </p:nvSpPr>
        <p:spPr>
          <a:xfrm>
            <a:off x="0" y="0"/>
            <a:ext cx="12192000" cy="1638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5" name="Groep 24">
            <a:extLst>
              <a:ext uri="{FF2B5EF4-FFF2-40B4-BE49-F238E27FC236}">
                <a16:creationId xmlns:a16="http://schemas.microsoft.com/office/drawing/2014/main" id="{F8C34FFB-65BF-A649-9310-532A094037E7}"/>
              </a:ext>
            </a:extLst>
          </p:cNvPr>
          <p:cNvGrpSpPr/>
          <p:nvPr userDrawn="1"/>
        </p:nvGrpSpPr>
        <p:grpSpPr>
          <a:xfrm>
            <a:off x="9769351" y="541696"/>
            <a:ext cx="2064000" cy="606338"/>
            <a:chOff x="2232025" y="2605088"/>
            <a:chExt cx="5349875" cy="1571625"/>
          </a:xfrm>
          <a:solidFill>
            <a:schemeClr val="tx2"/>
          </a:solidFill>
        </p:grpSpPr>
        <p:sp>
          <p:nvSpPr>
            <p:cNvPr id="26" name="Freeform 1">
              <a:extLst>
                <a:ext uri="{FF2B5EF4-FFF2-40B4-BE49-F238E27FC236}">
                  <a16:creationId xmlns:a16="http://schemas.microsoft.com/office/drawing/2014/main" id="{04499C87-A304-A047-9540-02CE44C657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25" y="2605088"/>
              <a:ext cx="862013" cy="989012"/>
            </a:xfrm>
            <a:custGeom>
              <a:avLst/>
              <a:gdLst>
                <a:gd name="T0" fmla="*/ 1403 w 2393"/>
                <a:gd name="T1" fmla="*/ 9 h 2749"/>
                <a:gd name="T2" fmla="*/ 988 w 2393"/>
                <a:gd name="T3" fmla="*/ 62 h 2749"/>
                <a:gd name="T4" fmla="*/ 715 w 2393"/>
                <a:gd name="T5" fmla="*/ 141 h 2749"/>
                <a:gd name="T6" fmla="*/ 627 w 2393"/>
                <a:gd name="T7" fmla="*/ 203 h 2749"/>
                <a:gd name="T8" fmla="*/ 565 w 2393"/>
                <a:gd name="T9" fmla="*/ 371 h 2749"/>
                <a:gd name="T10" fmla="*/ 591 w 2393"/>
                <a:gd name="T11" fmla="*/ 689 h 2749"/>
                <a:gd name="T12" fmla="*/ 741 w 2393"/>
                <a:gd name="T13" fmla="*/ 636 h 2749"/>
                <a:gd name="T14" fmla="*/ 1103 w 2393"/>
                <a:gd name="T15" fmla="*/ 539 h 2749"/>
                <a:gd name="T16" fmla="*/ 1306 w 2393"/>
                <a:gd name="T17" fmla="*/ 521 h 2749"/>
                <a:gd name="T18" fmla="*/ 1544 w 2393"/>
                <a:gd name="T19" fmla="*/ 566 h 2749"/>
                <a:gd name="T20" fmla="*/ 1650 w 2393"/>
                <a:gd name="T21" fmla="*/ 689 h 2749"/>
                <a:gd name="T22" fmla="*/ 1650 w 2393"/>
                <a:gd name="T23" fmla="*/ 840 h 2749"/>
                <a:gd name="T24" fmla="*/ 1324 w 2393"/>
                <a:gd name="T25" fmla="*/ 2244 h 2749"/>
                <a:gd name="T26" fmla="*/ 1033 w 2393"/>
                <a:gd name="T27" fmla="*/ 2270 h 2749"/>
                <a:gd name="T28" fmla="*/ 882 w 2393"/>
                <a:gd name="T29" fmla="*/ 2235 h 2749"/>
                <a:gd name="T30" fmla="*/ 768 w 2393"/>
                <a:gd name="T31" fmla="*/ 2121 h 2749"/>
                <a:gd name="T32" fmla="*/ 750 w 2393"/>
                <a:gd name="T33" fmla="*/ 1997 h 2749"/>
                <a:gd name="T34" fmla="*/ 785 w 2393"/>
                <a:gd name="T35" fmla="*/ 1812 h 2749"/>
                <a:gd name="T36" fmla="*/ 856 w 2393"/>
                <a:gd name="T37" fmla="*/ 1662 h 2749"/>
                <a:gd name="T38" fmla="*/ 1085 w 2393"/>
                <a:gd name="T39" fmla="*/ 1467 h 2749"/>
                <a:gd name="T40" fmla="*/ 1235 w 2393"/>
                <a:gd name="T41" fmla="*/ 1396 h 2749"/>
                <a:gd name="T42" fmla="*/ 1306 w 2393"/>
                <a:gd name="T43" fmla="*/ 1317 h 2749"/>
                <a:gd name="T44" fmla="*/ 1377 w 2393"/>
                <a:gd name="T45" fmla="*/ 1061 h 2749"/>
                <a:gd name="T46" fmla="*/ 1156 w 2393"/>
                <a:gd name="T47" fmla="*/ 999 h 2749"/>
                <a:gd name="T48" fmla="*/ 715 w 2393"/>
                <a:gd name="T49" fmla="*/ 1131 h 2749"/>
                <a:gd name="T50" fmla="*/ 424 w 2393"/>
                <a:gd name="T51" fmla="*/ 1282 h 2749"/>
                <a:gd name="T52" fmla="*/ 194 w 2393"/>
                <a:gd name="T53" fmla="*/ 1494 h 2749"/>
                <a:gd name="T54" fmla="*/ 44 w 2393"/>
                <a:gd name="T55" fmla="*/ 1785 h 2749"/>
                <a:gd name="T56" fmla="*/ 0 w 2393"/>
                <a:gd name="T57" fmla="*/ 2006 h 2749"/>
                <a:gd name="T58" fmla="*/ 26 w 2393"/>
                <a:gd name="T59" fmla="*/ 2288 h 2749"/>
                <a:gd name="T60" fmla="*/ 141 w 2393"/>
                <a:gd name="T61" fmla="*/ 2500 h 2749"/>
                <a:gd name="T62" fmla="*/ 344 w 2393"/>
                <a:gd name="T63" fmla="*/ 2642 h 2749"/>
                <a:gd name="T64" fmla="*/ 627 w 2393"/>
                <a:gd name="T65" fmla="*/ 2721 h 2749"/>
                <a:gd name="T66" fmla="*/ 980 w 2393"/>
                <a:gd name="T67" fmla="*/ 2748 h 2749"/>
                <a:gd name="T68" fmla="*/ 1438 w 2393"/>
                <a:gd name="T69" fmla="*/ 2712 h 2749"/>
                <a:gd name="T70" fmla="*/ 1889 w 2393"/>
                <a:gd name="T71" fmla="*/ 2606 h 2749"/>
                <a:gd name="T72" fmla="*/ 2039 w 2393"/>
                <a:gd name="T73" fmla="*/ 2544 h 2749"/>
                <a:gd name="T74" fmla="*/ 2383 w 2393"/>
                <a:gd name="T75" fmla="*/ 866 h 2749"/>
                <a:gd name="T76" fmla="*/ 2383 w 2393"/>
                <a:gd name="T77" fmla="*/ 566 h 2749"/>
                <a:gd name="T78" fmla="*/ 2303 w 2393"/>
                <a:gd name="T79" fmla="*/ 327 h 2749"/>
                <a:gd name="T80" fmla="*/ 2206 w 2393"/>
                <a:gd name="T81" fmla="*/ 203 h 2749"/>
                <a:gd name="T82" fmla="*/ 1986 w 2393"/>
                <a:gd name="T83" fmla="*/ 71 h 2749"/>
                <a:gd name="T84" fmla="*/ 1686 w 2393"/>
                <a:gd name="T85" fmla="*/ 0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3" h="2749">
                  <a:moveTo>
                    <a:pt x="1571" y="0"/>
                  </a:moveTo>
                  <a:lnTo>
                    <a:pt x="1571" y="0"/>
                  </a:lnTo>
                  <a:lnTo>
                    <a:pt x="1403" y="9"/>
                  </a:lnTo>
                  <a:lnTo>
                    <a:pt x="1244" y="18"/>
                  </a:lnTo>
                  <a:lnTo>
                    <a:pt x="1112" y="35"/>
                  </a:lnTo>
                  <a:lnTo>
                    <a:pt x="988" y="62"/>
                  </a:lnTo>
                  <a:lnTo>
                    <a:pt x="812" y="106"/>
                  </a:lnTo>
                  <a:lnTo>
                    <a:pt x="715" y="141"/>
                  </a:lnTo>
                  <a:lnTo>
                    <a:pt x="715" y="141"/>
                  </a:lnTo>
                  <a:lnTo>
                    <a:pt x="680" y="159"/>
                  </a:lnTo>
                  <a:lnTo>
                    <a:pt x="653" y="186"/>
                  </a:lnTo>
                  <a:lnTo>
                    <a:pt x="627" y="203"/>
                  </a:lnTo>
                  <a:lnTo>
                    <a:pt x="609" y="239"/>
                  </a:lnTo>
                  <a:lnTo>
                    <a:pt x="582" y="300"/>
                  </a:lnTo>
                  <a:lnTo>
                    <a:pt x="565" y="371"/>
                  </a:lnTo>
                  <a:lnTo>
                    <a:pt x="565" y="451"/>
                  </a:lnTo>
                  <a:lnTo>
                    <a:pt x="574" y="539"/>
                  </a:lnTo>
                  <a:lnTo>
                    <a:pt x="591" y="689"/>
                  </a:lnTo>
                  <a:lnTo>
                    <a:pt x="591" y="689"/>
                  </a:lnTo>
                  <a:lnTo>
                    <a:pt x="591" y="689"/>
                  </a:lnTo>
                  <a:lnTo>
                    <a:pt x="741" y="636"/>
                  </a:lnTo>
                  <a:lnTo>
                    <a:pt x="918" y="583"/>
                  </a:lnTo>
                  <a:lnTo>
                    <a:pt x="1006" y="557"/>
                  </a:lnTo>
                  <a:lnTo>
                    <a:pt x="1103" y="539"/>
                  </a:lnTo>
                  <a:lnTo>
                    <a:pt x="1200" y="530"/>
                  </a:lnTo>
                  <a:lnTo>
                    <a:pt x="1306" y="521"/>
                  </a:lnTo>
                  <a:lnTo>
                    <a:pt x="1306" y="521"/>
                  </a:lnTo>
                  <a:lnTo>
                    <a:pt x="1394" y="530"/>
                  </a:lnTo>
                  <a:lnTo>
                    <a:pt x="1474" y="539"/>
                  </a:lnTo>
                  <a:lnTo>
                    <a:pt x="1544" y="566"/>
                  </a:lnTo>
                  <a:lnTo>
                    <a:pt x="1597" y="592"/>
                  </a:lnTo>
                  <a:lnTo>
                    <a:pt x="1633" y="636"/>
                  </a:lnTo>
                  <a:lnTo>
                    <a:pt x="1650" y="689"/>
                  </a:lnTo>
                  <a:lnTo>
                    <a:pt x="1659" y="760"/>
                  </a:lnTo>
                  <a:lnTo>
                    <a:pt x="1650" y="840"/>
                  </a:lnTo>
                  <a:lnTo>
                    <a:pt x="1650" y="840"/>
                  </a:lnTo>
                  <a:lnTo>
                    <a:pt x="1359" y="2226"/>
                  </a:lnTo>
                  <a:lnTo>
                    <a:pt x="1359" y="2226"/>
                  </a:lnTo>
                  <a:lnTo>
                    <a:pt x="1324" y="2244"/>
                  </a:lnTo>
                  <a:lnTo>
                    <a:pt x="1244" y="2262"/>
                  </a:lnTo>
                  <a:lnTo>
                    <a:pt x="1147" y="2270"/>
                  </a:lnTo>
                  <a:lnTo>
                    <a:pt x="1033" y="2270"/>
                  </a:lnTo>
                  <a:lnTo>
                    <a:pt x="980" y="2262"/>
                  </a:lnTo>
                  <a:lnTo>
                    <a:pt x="927" y="2253"/>
                  </a:lnTo>
                  <a:lnTo>
                    <a:pt x="882" y="2235"/>
                  </a:lnTo>
                  <a:lnTo>
                    <a:pt x="838" y="2200"/>
                  </a:lnTo>
                  <a:lnTo>
                    <a:pt x="803" y="2165"/>
                  </a:lnTo>
                  <a:lnTo>
                    <a:pt x="768" y="2121"/>
                  </a:lnTo>
                  <a:lnTo>
                    <a:pt x="759" y="2068"/>
                  </a:lnTo>
                  <a:lnTo>
                    <a:pt x="750" y="1997"/>
                  </a:lnTo>
                  <a:lnTo>
                    <a:pt x="750" y="1997"/>
                  </a:lnTo>
                  <a:lnTo>
                    <a:pt x="759" y="1936"/>
                  </a:lnTo>
                  <a:lnTo>
                    <a:pt x="768" y="1865"/>
                  </a:lnTo>
                  <a:lnTo>
                    <a:pt x="785" y="1812"/>
                  </a:lnTo>
                  <a:lnTo>
                    <a:pt x="803" y="1759"/>
                  </a:lnTo>
                  <a:lnTo>
                    <a:pt x="830" y="1706"/>
                  </a:lnTo>
                  <a:lnTo>
                    <a:pt x="856" y="1662"/>
                  </a:lnTo>
                  <a:lnTo>
                    <a:pt x="927" y="1582"/>
                  </a:lnTo>
                  <a:lnTo>
                    <a:pt x="1006" y="1520"/>
                  </a:lnTo>
                  <a:lnTo>
                    <a:pt x="1085" y="1467"/>
                  </a:lnTo>
                  <a:lnTo>
                    <a:pt x="1165" y="1423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53" y="1379"/>
                  </a:lnTo>
                  <a:lnTo>
                    <a:pt x="1280" y="1361"/>
                  </a:lnTo>
                  <a:lnTo>
                    <a:pt x="1306" y="1317"/>
                  </a:lnTo>
                  <a:lnTo>
                    <a:pt x="1333" y="1255"/>
                  </a:lnTo>
                  <a:lnTo>
                    <a:pt x="1350" y="1184"/>
                  </a:lnTo>
                  <a:lnTo>
                    <a:pt x="1377" y="1061"/>
                  </a:lnTo>
                  <a:lnTo>
                    <a:pt x="1394" y="963"/>
                  </a:lnTo>
                  <a:lnTo>
                    <a:pt x="1394" y="963"/>
                  </a:lnTo>
                  <a:lnTo>
                    <a:pt x="1156" y="999"/>
                  </a:lnTo>
                  <a:lnTo>
                    <a:pt x="935" y="1061"/>
                  </a:lnTo>
                  <a:lnTo>
                    <a:pt x="821" y="1087"/>
                  </a:lnTo>
                  <a:lnTo>
                    <a:pt x="715" y="1131"/>
                  </a:lnTo>
                  <a:lnTo>
                    <a:pt x="609" y="1175"/>
                  </a:lnTo>
                  <a:lnTo>
                    <a:pt x="512" y="1228"/>
                  </a:lnTo>
                  <a:lnTo>
                    <a:pt x="424" y="1282"/>
                  </a:lnTo>
                  <a:lnTo>
                    <a:pt x="335" y="1352"/>
                  </a:lnTo>
                  <a:lnTo>
                    <a:pt x="265" y="1423"/>
                  </a:lnTo>
                  <a:lnTo>
                    <a:pt x="194" y="1494"/>
                  </a:lnTo>
                  <a:lnTo>
                    <a:pt x="132" y="1582"/>
                  </a:lnTo>
                  <a:lnTo>
                    <a:pt x="79" y="1679"/>
                  </a:lnTo>
                  <a:lnTo>
                    <a:pt x="44" y="1785"/>
                  </a:lnTo>
                  <a:lnTo>
                    <a:pt x="18" y="1891"/>
                  </a:lnTo>
                  <a:lnTo>
                    <a:pt x="18" y="1891"/>
                  </a:lnTo>
                  <a:lnTo>
                    <a:pt x="0" y="2006"/>
                  </a:lnTo>
                  <a:lnTo>
                    <a:pt x="0" y="2112"/>
                  </a:lnTo>
                  <a:lnTo>
                    <a:pt x="0" y="2200"/>
                  </a:lnTo>
                  <a:lnTo>
                    <a:pt x="26" y="2288"/>
                  </a:lnTo>
                  <a:lnTo>
                    <a:pt x="53" y="2368"/>
                  </a:lnTo>
                  <a:lnTo>
                    <a:pt x="88" y="2438"/>
                  </a:lnTo>
                  <a:lnTo>
                    <a:pt x="141" y="2500"/>
                  </a:lnTo>
                  <a:lnTo>
                    <a:pt x="203" y="2553"/>
                  </a:lnTo>
                  <a:lnTo>
                    <a:pt x="265" y="2597"/>
                  </a:lnTo>
                  <a:lnTo>
                    <a:pt x="344" y="2642"/>
                  </a:lnTo>
                  <a:lnTo>
                    <a:pt x="432" y="2668"/>
                  </a:lnTo>
                  <a:lnTo>
                    <a:pt x="529" y="2695"/>
                  </a:lnTo>
                  <a:lnTo>
                    <a:pt x="627" y="2721"/>
                  </a:lnTo>
                  <a:lnTo>
                    <a:pt x="741" y="2730"/>
                  </a:lnTo>
                  <a:lnTo>
                    <a:pt x="856" y="2739"/>
                  </a:lnTo>
                  <a:lnTo>
                    <a:pt x="980" y="2748"/>
                  </a:lnTo>
                  <a:lnTo>
                    <a:pt x="980" y="2748"/>
                  </a:lnTo>
                  <a:lnTo>
                    <a:pt x="1227" y="2739"/>
                  </a:lnTo>
                  <a:lnTo>
                    <a:pt x="1438" y="2712"/>
                  </a:lnTo>
                  <a:lnTo>
                    <a:pt x="1615" y="2686"/>
                  </a:lnTo>
                  <a:lnTo>
                    <a:pt x="1765" y="2642"/>
                  </a:lnTo>
                  <a:lnTo>
                    <a:pt x="1889" y="2606"/>
                  </a:lnTo>
                  <a:lnTo>
                    <a:pt x="1968" y="2580"/>
                  </a:lnTo>
                  <a:lnTo>
                    <a:pt x="2039" y="2544"/>
                  </a:lnTo>
                  <a:lnTo>
                    <a:pt x="2039" y="2544"/>
                  </a:lnTo>
                  <a:lnTo>
                    <a:pt x="2365" y="981"/>
                  </a:lnTo>
                  <a:lnTo>
                    <a:pt x="2365" y="981"/>
                  </a:lnTo>
                  <a:lnTo>
                    <a:pt x="2383" y="866"/>
                  </a:lnTo>
                  <a:lnTo>
                    <a:pt x="2392" y="760"/>
                  </a:lnTo>
                  <a:lnTo>
                    <a:pt x="2392" y="663"/>
                  </a:lnTo>
                  <a:lnTo>
                    <a:pt x="2383" y="566"/>
                  </a:lnTo>
                  <a:lnTo>
                    <a:pt x="2365" y="477"/>
                  </a:lnTo>
                  <a:lnTo>
                    <a:pt x="2339" y="398"/>
                  </a:lnTo>
                  <a:lnTo>
                    <a:pt x="2303" y="327"/>
                  </a:lnTo>
                  <a:lnTo>
                    <a:pt x="2259" y="256"/>
                  </a:lnTo>
                  <a:lnTo>
                    <a:pt x="2259" y="256"/>
                  </a:lnTo>
                  <a:lnTo>
                    <a:pt x="2206" y="203"/>
                  </a:lnTo>
                  <a:lnTo>
                    <a:pt x="2136" y="150"/>
                  </a:lnTo>
                  <a:lnTo>
                    <a:pt x="2065" y="106"/>
                  </a:lnTo>
                  <a:lnTo>
                    <a:pt x="1986" y="71"/>
                  </a:lnTo>
                  <a:lnTo>
                    <a:pt x="1889" y="35"/>
                  </a:lnTo>
                  <a:lnTo>
                    <a:pt x="1791" y="18"/>
                  </a:lnTo>
                  <a:lnTo>
                    <a:pt x="1686" y="0"/>
                  </a:lnTo>
                  <a:lnTo>
                    <a:pt x="1571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7" name="Freeform 2">
              <a:extLst>
                <a:ext uri="{FF2B5EF4-FFF2-40B4-BE49-F238E27FC236}">
                  <a16:creationId xmlns:a16="http://schemas.microsoft.com/office/drawing/2014/main" id="{FC61CF9B-627F-5044-94D6-5E42BBB1B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863" y="2605088"/>
              <a:ext cx="860425" cy="989012"/>
            </a:xfrm>
            <a:custGeom>
              <a:avLst/>
              <a:gdLst>
                <a:gd name="T0" fmla="*/ 1403 w 2392"/>
                <a:gd name="T1" fmla="*/ 9 h 2749"/>
                <a:gd name="T2" fmla="*/ 997 w 2392"/>
                <a:gd name="T3" fmla="*/ 62 h 2749"/>
                <a:gd name="T4" fmla="*/ 723 w 2392"/>
                <a:gd name="T5" fmla="*/ 141 h 2749"/>
                <a:gd name="T6" fmla="*/ 626 w 2392"/>
                <a:gd name="T7" fmla="*/ 203 h 2749"/>
                <a:gd name="T8" fmla="*/ 573 w 2392"/>
                <a:gd name="T9" fmla="*/ 371 h 2749"/>
                <a:gd name="T10" fmla="*/ 591 w 2392"/>
                <a:gd name="T11" fmla="*/ 689 h 2749"/>
                <a:gd name="T12" fmla="*/ 741 w 2392"/>
                <a:gd name="T13" fmla="*/ 636 h 2749"/>
                <a:gd name="T14" fmla="*/ 1103 w 2392"/>
                <a:gd name="T15" fmla="*/ 539 h 2749"/>
                <a:gd name="T16" fmla="*/ 1306 w 2392"/>
                <a:gd name="T17" fmla="*/ 521 h 2749"/>
                <a:gd name="T18" fmla="*/ 1544 w 2392"/>
                <a:gd name="T19" fmla="*/ 566 h 2749"/>
                <a:gd name="T20" fmla="*/ 1659 w 2392"/>
                <a:gd name="T21" fmla="*/ 689 h 2749"/>
                <a:gd name="T22" fmla="*/ 1650 w 2392"/>
                <a:gd name="T23" fmla="*/ 840 h 2749"/>
                <a:gd name="T24" fmla="*/ 1323 w 2392"/>
                <a:gd name="T25" fmla="*/ 2244 h 2749"/>
                <a:gd name="T26" fmla="*/ 1032 w 2392"/>
                <a:gd name="T27" fmla="*/ 2270 h 2749"/>
                <a:gd name="T28" fmla="*/ 882 w 2392"/>
                <a:gd name="T29" fmla="*/ 2235 h 2749"/>
                <a:gd name="T30" fmla="*/ 776 w 2392"/>
                <a:gd name="T31" fmla="*/ 2121 h 2749"/>
                <a:gd name="T32" fmla="*/ 750 w 2392"/>
                <a:gd name="T33" fmla="*/ 1997 h 2749"/>
                <a:gd name="T34" fmla="*/ 785 w 2392"/>
                <a:gd name="T35" fmla="*/ 1812 h 2749"/>
                <a:gd name="T36" fmla="*/ 864 w 2392"/>
                <a:gd name="T37" fmla="*/ 1662 h 2749"/>
                <a:gd name="T38" fmla="*/ 1085 w 2392"/>
                <a:gd name="T39" fmla="*/ 1467 h 2749"/>
                <a:gd name="T40" fmla="*/ 1235 w 2392"/>
                <a:gd name="T41" fmla="*/ 1396 h 2749"/>
                <a:gd name="T42" fmla="*/ 1306 w 2392"/>
                <a:gd name="T43" fmla="*/ 1317 h 2749"/>
                <a:gd name="T44" fmla="*/ 1376 w 2392"/>
                <a:gd name="T45" fmla="*/ 1061 h 2749"/>
                <a:gd name="T46" fmla="*/ 1165 w 2392"/>
                <a:gd name="T47" fmla="*/ 999 h 2749"/>
                <a:gd name="T48" fmla="*/ 714 w 2392"/>
                <a:gd name="T49" fmla="*/ 1131 h 2749"/>
                <a:gd name="T50" fmla="*/ 423 w 2392"/>
                <a:gd name="T51" fmla="*/ 1282 h 2749"/>
                <a:gd name="T52" fmla="*/ 194 w 2392"/>
                <a:gd name="T53" fmla="*/ 1494 h 2749"/>
                <a:gd name="T54" fmla="*/ 44 w 2392"/>
                <a:gd name="T55" fmla="*/ 1785 h 2749"/>
                <a:gd name="T56" fmla="*/ 0 w 2392"/>
                <a:gd name="T57" fmla="*/ 2006 h 2749"/>
                <a:gd name="T58" fmla="*/ 26 w 2392"/>
                <a:gd name="T59" fmla="*/ 2288 h 2749"/>
                <a:gd name="T60" fmla="*/ 141 w 2392"/>
                <a:gd name="T61" fmla="*/ 2500 h 2749"/>
                <a:gd name="T62" fmla="*/ 344 w 2392"/>
                <a:gd name="T63" fmla="*/ 2642 h 2749"/>
                <a:gd name="T64" fmla="*/ 626 w 2392"/>
                <a:gd name="T65" fmla="*/ 2721 h 2749"/>
                <a:gd name="T66" fmla="*/ 988 w 2392"/>
                <a:gd name="T67" fmla="*/ 2748 h 2749"/>
                <a:gd name="T68" fmla="*/ 1438 w 2392"/>
                <a:gd name="T69" fmla="*/ 2712 h 2749"/>
                <a:gd name="T70" fmla="*/ 1888 w 2392"/>
                <a:gd name="T71" fmla="*/ 2606 h 2749"/>
                <a:gd name="T72" fmla="*/ 2038 w 2392"/>
                <a:gd name="T73" fmla="*/ 2544 h 2749"/>
                <a:gd name="T74" fmla="*/ 2382 w 2392"/>
                <a:gd name="T75" fmla="*/ 866 h 2749"/>
                <a:gd name="T76" fmla="*/ 2382 w 2392"/>
                <a:gd name="T77" fmla="*/ 566 h 2749"/>
                <a:gd name="T78" fmla="*/ 2303 w 2392"/>
                <a:gd name="T79" fmla="*/ 327 h 2749"/>
                <a:gd name="T80" fmla="*/ 2206 w 2392"/>
                <a:gd name="T81" fmla="*/ 203 h 2749"/>
                <a:gd name="T82" fmla="*/ 1985 w 2392"/>
                <a:gd name="T83" fmla="*/ 71 h 2749"/>
                <a:gd name="T84" fmla="*/ 1685 w 2392"/>
                <a:gd name="T85" fmla="*/ 0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92" h="2749">
                  <a:moveTo>
                    <a:pt x="1579" y="0"/>
                  </a:moveTo>
                  <a:lnTo>
                    <a:pt x="1579" y="0"/>
                  </a:lnTo>
                  <a:lnTo>
                    <a:pt x="1403" y="9"/>
                  </a:lnTo>
                  <a:lnTo>
                    <a:pt x="1253" y="18"/>
                  </a:lnTo>
                  <a:lnTo>
                    <a:pt x="1112" y="35"/>
                  </a:lnTo>
                  <a:lnTo>
                    <a:pt x="997" y="62"/>
                  </a:lnTo>
                  <a:lnTo>
                    <a:pt x="812" y="106"/>
                  </a:lnTo>
                  <a:lnTo>
                    <a:pt x="723" y="141"/>
                  </a:lnTo>
                  <a:lnTo>
                    <a:pt x="723" y="141"/>
                  </a:lnTo>
                  <a:lnTo>
                    <a:pt x="688" y="159"/>
                  </a:lnTo>
                  <a:lnTo>
                    <a:pt x="653" y="186"/>
                  </a:lnTo>
                  <a:lnTo>
                    <a:pt x="626" y="203"/>
                  </a:lnTo>
                  <a:lnTo>
                    <a:pt x="609" y="239"/>
                  </a:lnTo>
                  <a:lnTo>
                    <a:pt x="582" y="300"/>
                  </a:lnTo>
                  <a:lnTo>
                    <a:pt x="573" y="371"/>
                  </a:lnTo>
                  <a:lnTo>
                    <a:pt x="564" y="451"/>
                  </a:lnTo>
                  <a:lnTo>
                    <a:pt x="573" y="539"/>
                  </a:lnTo>
                  <a:lnTo>
                    <a:pt x="591" y="689"/>
                  </a:lnTo>
                  <a:lnTo>
                    <a:pt x="600" y="689"/>
                  </a:lnTo>
                  <a:lnTo>
                    <a:pt x="600" y="689"/>
                  </a:lnTo>
                  <a:lnTo>
                    <a:pt x="741" y="636"/>
                  </a:lnTo>
                  <a:lnTo>
                    <a:pt x="917" y="583"/>
                  </a:lnTo>
                  <a:lnTo>
                    <a:pt x="1006" y="557"/>
                  </a:lnTo>
                  <a:lnTo>
                    <a:pt x="1103" y="539"/>
                  </a:lnTo>
                  <a:lnTo>
                    <a:pt x="1200" y="530"/>
                  </a:lnTo>
                  <a:lnTo>
                    <a:pt x="1306" y="521"/>
                  </a:lnTo>
                  <a:lnTo>
                    <a:pt x="1306" y="521"/>
                  </a:lnTo>
                  <a:lnTo>
                    <a:pt x="1403" y="530"/>
                  </a:lnTo>
                  <a:lnTo>
                    <a:pt x="1482" y="539"/>
                  </a:lnTo>
                  <a:lnTo>
                    <a:pt x="1544" y="566"/>
                  </a:lnTo>
                  <a:lnTo>
                    <a:pt x="1597" y="592"/>
                  </a:lnTo>
                  <a:lnTo>
                    <a:pt x="1632" y="636"/>
                  </a:lnTo>
                  <a:lnTo>
                    <a:pt x="1659" y="689"/>
                  </a:lnTo>
                  <a:lnTo>
                    <a:pt x="1659" y="760"/>
                  </a:lnTo>
                  <a:lnTo>
                    <a:pt x="1650" y="840"/>
                  </a:lnTo>
                  <a:lnTo>
                    <a:pt x="1650" y="840"/>
                  </a:lnTo>
                  <a:lnTo>
                    <a:pt x="1359" y="2226"/>
                  </a:lnTo>
                  <a:lnTo>
                    <a:pt x="1359" y="2226"/>
                  </a:lnTo>
                  <a:lnTo>
                    <a:pt x="1323" y="2244"/>
                  </a:lnTo>
                  <a:lnTo>
                    <a:pt x="1244" y="2262"/>
                  </a:lnTo>
                  <a:lnTo>
                    <a:pt x="1147" y="2270"/>
                  </a:lnTo>
                  <a:lnTo>
                    <a:pt x="1032" y="2270"/>
                  </a:lnTo>
                  <a:lnTo>
                    <a:pt x="979" y="2262"/>
                  </a:lnTo>
                  <a:lnTo>
                    <a:pt x="926" y="2253"/>
                  </a:lnTo>
                  <a:lnTo>
                    <a:pt x="882" y="2235"/>
                  </a:lnTo>
                  <a:lnTo>
                    <a:pt x="838" y="2200"/>
                  </a:lnTo>
                  <a:lnTo>
                    <a:pt x="803" y="2165"/>
                  </a:lnTo>
                  <a:lnTo>
                    <a:pt x="776" y="2121"/>
                  </a:lnTo>
                  <a:lnTo>
                    <a:pt x="759" y="2068"/>
                  </a:lnTo>
                  <a:lnTo>
                    <a:pt x="750" y="1997"/>
                  </a:lnTo>
                  <a:lnTo>
                    <a:pt x="750" y="1997"/>
                  </a:lnTo>
                  <a:lnTo>
                    <a:pt x="759" y="1936"/>
                  </a:lnTo>
                  <a:lnTo>
                    <a:pt x="767" y="1865"/>
                  </a:lnTo>
                  <a:lnTo>
                    <a:pt x="785" y="1812"/>
                  </a:lnTo>
                  <a:lnTo>
                    <a:pt x="803" y="1759"/>
                  </a:lnTo>
                  <a:lnTo>
                    <a:pt x="829" y="1706"/>
                  </a:lnTo>
                  <a:lnTo>
                    <a:pt x="864" y="1662"/>
                  </a:lnTo>
                  <a:lnTo>
                    <a:pt x="926" y="1582"/>
                  </a:lnTo>
                  <a:lnTo>
                    <a:pt x="1006" y="1520"/>
                  </a:lnTo>
                  <a:lnTo>
                    <a:pt x="1085" y="1467"/>
                  </a:lnTo>
                  <a:lnTo>
                    <a:pt x="1165" y="1423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62" y="1379"/>
                  </a:lnTo>
                  <a:lnTo>
                    <a:pt x="1279" y="1361"/>
                  </a:lnTo>
                  <a:lnTo>
                    <a:pt x="1306" y="1317"/>
                  </a:lnTo>
                  <a:lnTo>
                    <a:pt x="1332" y="1255"/>
                  </a:lnTo>
                  <a:lnTo>
                    <a:pt x="1350" y="1184"/>
                  </a:lnTo>
                  <a:lnTo>
                    <a:pt x="1376" y="1061"/>
                  </a:lnTo>
                  <a:lnTo>
                    <a:pt x="1394" y="963"/>
                  </a:lnTo>
                  <a:lnTo>
                    <a:pt x="1394" y="963"/>
                  </a:lnTo>
                  <a:lnTo>
                    <a:pt x="1165" y="999"/>
                  </a:lnTo>
                  <a:lnTo>
                    <a:pt x="935" y="1061"/>
                  </a:lnTo>
                  <a:lnTo>
                    <a:pt x="820" y="1087"/>
                  </a:lnTo>
                  <a:lnTo>
                    <a:pt x="714" y="1131"/>
                  </a:lnTo>
                  <a:lnTo>
                    <a:pt x="617" y="1175"/>
                  </a:lnTo>
                  <a:lnTo>
                    <a:pt x="520" y="1228"/>
                  </a:lnTo>
                  <a:lnTo>
                    <a:pt x="423" y="1282"/>
                  </a:lnTo>
                  <a:lnTo>
                    <a:pt x="344" y="1352"/>
                  </a:lnTo>
                  <a:lnTo>
                    <a:pt x="264" y="1423"/>
                  </a:lnTo>
                  <a:lnTo>
                    <a:pt x="194" y="1494"/>
                  </a:lnTo>
                  <a:lnTo>
                    <a:pt x="132" y="1582"/>
                  </a:lnTo>
                  <a:lnTo>
                    <a:pt x="88" y="1679"/>
                  </a:lnTo>
                  <a:lnTo>
                    <a:pt x="44" y="1785"/>
                  </a:lnTo>
                  <a:lnTo>
                    <a:pt x="17" y="1891"/>
                  </a:lnTo>
                  <a:lnTo>
                    <a:pt x="17" y="1891"/>
                  </a:lnTo>
                  <a:lnTo>
                    <a:pt x="0" y="2006"/>
                  </a:lnTo>
                  <a:lnTo>
                    <a:pt x="0" y="2112"/>
                  </a:lnTo>
                  <a:lnTo>
                    <a:pt x="8" y="2200"/>
                  </a:lnTo>
                  <a:lnTo>
                    <a:pt x="26" y="2288"/>
                  </a:lnTo>
                  <a:lnTo>
                    <a:pt x="53" y="2368"/>
                  </a:lnTo>
                  <a:lnTo>
                    <a:pt x="88" y="2438"/>
                  </a:lnTo>
                  <a:lnTo>
                    <a:pt x="141" y="2500"/>
                  </a:lnTo>
                  <a:lnTo>
                    <a:pt x="203" y="2553"/>
                  </a:lnTo>
                  <a:lnTo>
                    <a:pt x="264" y="2597"/>
                  </a:lnTo>
                  <a:lnTo>
                    <a:pt x="344" y="2642"/>
                  </a:lnTo>
                  <a:lnTo>
                    <a:pt x="432" y="2668"/>
                  </a:lnTo>
                  <a:lnTo>
                    <a:pt x="529" y="2695"/>
                  </a:lnTo>
                  <a:lnTo>
                    <a:pt x="626" y="2721"/>
                  </a:lnTo>
                  <a:lnTo>
                    <a:pt x="741" y="2730"/>
                  </a:lnTo>
                  <a:lnTo>
                    <a:pt x="856" y="2739"/>
                  </a:lnTo>
                  <a:lnTo>
                    <a:pt x="988" y="2748"/>
                  </a:lnTo>
                  <a:lnTo>
                    <a:pt x="988" y="2748"/>
                  </a:lnTo>
                  <a:lnTo>
                    <a:pt x="1226" y="2739"/>
                  </a:lnTo>
                  <a:lnTo>
                    <a:pt x="1438" y="2712"/>
                  </a:lnTo>
                  <a:lnTo>
                    <a:pt x="1623" y="2686"/>
                  </a:lnTo>
                  <a:lnTo>
                    <a:pt x="1773" y="2642"/>
                  </a:lnTo>
                  <a:lnTo>
                    <a:pt x="1888" y="2606"/>
                  </a:lnTo>
                  <a:lnTo>
                    <a:pt x="1968" y="2580"/>
                  </a:lnTo>
                  <a:lnTo>
                    <a:pt x="2038" y="2544"/>
                  </a:lnTo>
                  <a:lnTo>
                    <a:pt x="2038" y="2544"/>
                  </a:lnTo>
                  <a:lnTo>
                    <a:pt x="2365" y="981"/>
                  </a:lnTo>
                  <a:lnTo>
                    <a:pt x="2365" y="981"/>
                  </a:lnTo>
                  <a:lnTo>
                    <a:pt x="2382" y="866"/>
                  </a:lnTo>
                  <a:lnTo>
                    <a:pt x="2391" y="760"/>
                  </a:lnTo>
                  <a:lnTo>
                    <a:pt x="2391" y="663"/>
                  </a:lnTo>
                  <a:lnTo>
                    <a:pt x="2382" y="566"/>
                  </a:lnTo>
                  <a:lnTo>
                    <a:pt x="2365" y="477"/>
                  </a:lnTo>
                  <a:lnTo>
                    <a:pt x="2338" y="398"/>
                  </a:lnTo>
                  <a:lnTo>
                    <a:pt x="2303" y="327"/>
                  </a:lnTo>
                  <a:lnTo>
                    <a:pt x="2259" y="256"/>
                  </a:lnTo>
                  <a:lnTo>
                    <a:pt x="2259" y="256"/>
                  </a:lnTo>
                  <a:lnTo>
                    <a:pt x="2206" y="203"/>
                  </a:lnTo>
                  <a:lnTo>
                    <a:pt x="2144" y="150"/>
                  </a:lnTo>
                  <a:lnTo>
                    <a:pt x="2065" y="106"/>
                  </a:lnTo>
                  <a:lnTo>
                    <a:pt x="1985" y="71"/>
                  </a:lnTo>
                  <a:lnTo>
                    <a:pt x="1897" y="35"/>
                  </a:lnTo>
                  <a:lnTo>
                    <a:pt x="1791" y="18"/>
                  </a:lnTo>
                  <a:lnTo>
                    <a:pt x="1685" y="0"/>
                  </a:lnTo>
                  <a:lnTo>
                    <a:pt x="1579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B0E4CB3D-BBCF-8D42-B371-76EB9DCC4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5950" y="2624138"/>
              <a:ext cx="863600" cy="954087"/>
            </a:xfrm>
            <a:custGeom>
              <a:avLst/>
              <a:gdLst>
                <a:gd name="T0" fmla="*/ 1818 w 2401"/>
                <a:gd name="T1" fmla="*/ 0 h 2651"/>
                <a:gd name="T2" fmla="*/ 1818 w 2401"/>
                <a:gd name="T3" fmla="*/ 0 h 2651"/>
                <a:gd name="T4" fmla="*/ 1747 w 2401"/>
                <a:gd name="T5" fmla="*/ 9 h 2651"/>
                <a:gd name="T6" fmla="*/ 1694 w 2401"/>
                <a:gd name="T7" fmla="*/ 35 h 2651"/>
                <a:gd name="T8" fmla="*/ 1641 w 2401"/>
                <a:gd name="T9" fmla="*/ 71 h 2651"/>
                <a:gd name="T10" fmla="*/ 1588 w 2401"/>
                <a:gd name="T11" fmla="*/ 124 h 2651"/>
                <a:gd name="T12" fmla="*/ 1553 w 2401"/>
                <a:gd name="T13" fmla="*/ 186 h 2651"/>
                <a:gd name="T14" fmla="*/ 1518 w 2401"/>
                <a:gd name="T15" fmla="*/ 247 h 2651"/>
                <a:gd name="T16" fmla="*/ 1456 w 2401"/>
                <a:gd name="T17" fmla="*/ 371 h 2651"/>
                <a:gd name="T18" fmla="*/ 1456 w 2401"/>
                <a:gd name="T19" fmla="*/ 371 h 2651"/>
                <a:gd name="T20" fmla="*/ 1253 w 2401"/>
                <a:gd name="T21" fmla="*/ 822 h 2651"/>
                <a:gd name="T22" fmla="*/ 1077 w 2401"/>
                <a:gd name="T23" fmla="*/ 1211 h 2651"/>
                <a:gd name="T24" fmla="*/ 874 w 2401"/>
                <a:gd name="T25" fmla="*/ 1697 h 2651"/>
                <a:gd name="T26" fmla="*/ 874 w 2401"/>
                <a:gd name="T27" fmla="*/ 1697 h 2651"/>
                <a:gd name="T28" fmla="*/ 874 w 2401"/>
                <a:gd name="T29" fmla="*/ 1449 h 2651"/>
                <a:gd name="T30" fmla="*/ 856 w 2401"/>
                <a:gd name="T31" fmla="*/ 1016 h 2651"/>
                <a:gd name="T32" fmla="*/ 821 w 2401"/>
                <a:gd name="T33" fmla="*/ 247 h 2651"/>
                <a:gd name="T34" fmla="*/ 821 w 2401"/>
                <a:gd name="T35" fmla="*/ 247 h 2651"/>
                <a:gd name="T36" fmla="*/ 812 w 2401"/>
                <a:gd name="T37" fmla="*/ 194 h 2651"/>
                <a:gd name="T38" fmla="*/ 794 w 2401"/>
                <a:gd name="T39" fmla="*/ 141 h 2651"/>
                <a:gd name="T40" fmla="*/ 768 w 2401"/>
                <a:gd name="T41" fmla="*/ 97 h 2651"/>
                <a:gd name="T42" fmla="*/ 724 w 2401"/>
                <a:gd name="T43" fmla="*/ 62 h 2651"/>
                <a:gd name="T44" fmla="*/ 671 w 2401"/>
                <a:gd name="T45" fmla="*/ 35 h 2651"/>
                <a:gd name="T46" fmla="*/ 609 w 2401"/>
                <a:gd name="T47" fmla="*/ 18 h 2651"/>
                <a:gd name="T48" fmla="*/ 538 w 2401"/>
                <a:gd name="T49" fmla="*/ 0 h 2651"/>
                <a:gd name="T50" fmla="*/ 459 w 2401"/>
                <a:gd name="T51" fmla="*/ 0 h 2651"/>
                <a:gd name="T52" fmla="*/ 459 w 2401"/>
                <a:gd name="T53" fmla="*/ 0 h 2651"/>
                <a:gd name="T54" fmla="*/ 0 w 2401"/>
                <a:gd name="T55" fmla="*/ 0 h 2651"/>
                <a:gd name="T56" fmla="*/ 291 w 2401"/>
                <a:gd name="T57" fmla="*/ 2650 h 2651"/>
                <a:gd name="T58" fmla="*/ 291 w 2401"/>
                <a:gd name="T59" fmla="*/ 2650 h 2651"/>
                <a:gd name="T60" fmla="*/ 865 w 2401"/>
                <a:gd name="T61" fmla="*/ 2650 h 2651"/>
                <a:gd name="T62" fmla="*/ 865 w 2401"/>
                <a:gd name="T63" fmla="*/ 2650 h 2651"/>
                <a:gd name="T64" fmla="*/ 909 w 2401"/>
                <a:gd name="T65" fmla="*/ 2650 h 2651"/>
                <a:gd name="T66" fmla="*/ 980 w 2401"/>
                <a:gd name="T67" fmla="*/ 2642 h 2651"/>
                <a:gd name="T68" fmla="*/ 1015 w 2401"/>
                <a:gd name="T69" fmla="*/ 2624 h 2651"/>
                <a:gd name="T70" fmla="*/ 1050 w 2401"/>
                <a:gd name="T71" fmla="*/ 2597 h 2651"/>
                <a:gd name="T72" fmla="*/ 1085 w 2401"/>
                <a:gd name="T73" fmla="*/ 2562 h 2651"/>
                <a:gd name="T74" fmla="*/ 1121 w 2401"/>
                <a:gd name="T75" fmla="*/ 2509 h 2651"/>
                <a:gd name="T76" fmla="*/ 1121 w 2401"/>
                <a:gd name="T77" fmla="*/ 2509 h 2651"/>
                <a:gd name="T78" fmla="*/ 2400 w 2401"/>
                <a:gd name="T79" fmla="*/ 0 h 2651"/>
                <a:gd name="T80" fmla="*/ 2400 w 2401"/>
                <a:gd name="T81" fmla="*/ 0 h 2651"/>
                <a:gd name="T82" fmla="*/ 1818 w 2401"/>
                <a:gd name="T83" fmla="*/ 0 h 2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01" h="2651">
                  <a:moveTo>
                    <a:pt x="1818" y="0"/>
                  </a:moveTo>
                  <a:lnTo>
                    <a:pt x="1818" y="0"/>
                  </a:lnTo>
                  <a:lnTo>
                    <a:pt x="1747" y="9"/>
                  </a:lnTo>
                  <a:lnTo>
                    <a:pt x="1694" y="35"/>
                  </a:lnTo>
                  <a:lnTo>
                    <a:pt x="1641" y="71"/>
                  </a:lnTo>
                  <a:lnTo>
                    <a:pt x="1588" y="124"/>
                  </a:lnTo>
                  <a:lnTo>
                    <a:pt x="1553" y="186"/>
                  </a:lnTo>
                  <a:lnTo>
                    <a:pt x="1518" y="247"/>
                  </a:lnTo>
                  <a:lnTo>
                    <a:pt x="1456" y="371"/>
                  </a:lnTo>
                  <a:lnTo>
                    <a:pt x="1456" y="371"/>
                  </a:lnTo>
                  <a:lnTo>
                    <a:pt x="1253" y="822"/>
                  </a:lnTo>
                  <a:lnTo>
                    <a:pt x="1077" y="1211"/>
                  </a:lnTo>
                  <a:lnTo>
                    <a:pt x="874" y="1697"/>
                  </a:lnTo>
                  <a:lnTo>
                    <a:pt x="874" y="1697"/>
                  </a:lnTo>
                  <a:lnTo>
                    <a:pt x="874" y="1449"/>
                  </a:lnTo>
                  <a:lnTo>
                    <a:pt x="856" y="1016"/>
                  </a:lnTo>
                  <a:lnTo>
                    <a:pt x="821" y="247"/>
                  </a:lnTo>
                  <a:lnTo>
                    <a:pt x="821" y="247"/>
                  </a:lnTo>
                  <a:lnTo>
                    <a:pt x="812" y="194"/>
                  </a:lnTo>
                  <a:lnTo>
                    <a:pt x="794" y="141"/>
                  </a:lnTo>
                  <a:lnTo>
                    <a:pt x="768" y="97"/>
                  </a:lnTo>
                  <a:lnTo>
                    <a:pt x="724" y="62"/>
                  </a:lnTo>
                  <a:lnTo>
                    <a:pt x="671" y="35"/>
                  </a:lnTo>
                  <a:lnTo>
                    <a:pt x="609" y="18"/>
                  </a:lnTo>
                  <a:lnTo>
                    <a:pt x="538" y="0"/>
                  </a:lnTo>
                  <a:lnTo>
                    <a:pt x="459" y="0"/>
                  </a:lnTo>
                  <a:lnTo>
                    <a:pt x="459" y="0"/>
                  </a:lnTo>
                  <a:lnTo>
                    <a:pt x="0" y="0"/>
                  </a:lnTo>
                  <a:lnTo>
                    <a:pt x="291" y="2650"/>
                  </a:lnTo>
                  <a:lnTo>
                    <a:pt x="291" y="2650"/>
                  </a:lnTo>
                  <a:lnTo>
                    <a:pt x="865" y="2650"/>
                  </a:lnTo>
                  <a:lnTo>
                    <a:pt x="865" y="2650"/>
                  </a:lnTo>
                  <a:lnTo>
                    <a:pt x="909" y="2650"/>
                  </a:lnTo>
                  <a:lnTo>
                    <a:pt x="980" y="2642"/>
                  </a:lnTo>
                  <a:lnTo>
                    <a:pt x="1015" y="2624"/>
                  </a:lnTo>
                  <a:lnTo>
                    <a:pt x="1050" y="2597"/>
                  </a:lnTo>
                  <a:lnTo>
                    <a:pt x="1085" y="2562"/>
                  </a:lnTo>
                  <a:lnTo>
                    <a:pt x="1121" y="2509"/>
                  </a:lnTo>
                  <a:lnTo>
                    <a:pt x="1121" y="2509"/>
                  </a:lnTo>
                  <a:lnTo>
                    <a:pt x="2400" y="0"/>
                  </a:lnTo>
                  <a:lnTo>
                    <a:pt x="2400" y="0"/>
                  </a:lnTo>
                  <a:lnTo>
                    <a:pt x="1818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24498C14-C97D-4F44-91E3-1FED31F36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3288" y="2608263"/>
              <a:ext cx="901700" cy="979487"/>
            </a:xfrm>
            <a:custGeom>
              <a:avLst/>
              <a:gdLst>
                <a:gd name="T0" fmla="*/ 1455 w 2506"/>
                <a:gd name="T1" fmla="*/ 530 h 2722"/>
                <a:gd name="T2" fmla="*/ 1588 w 2506"/>
                <a:gd name="T3" fmla="*/ 539 h 2722"/>
                <a:gd name="T4" fmla="*/ 1676 w 2506"/>
                <a:gd name="T5" fmla="*/ 583 h 2722"/>
                <a:gd name="T6" fmla="*/ 1738 w 2506"/>
                <a:gd name="T7" fmla="*/ 663 h 2722"/>
                <a:gd name="T8" fmla="*/ 1755 w 2506"/>
                <a:gd name="T9" fmla="*/ 751 h 2722"/>
                <a:gd name="T10" fmla="*/ 1711 w 2506"/>
                <a:gd name="T11" fmla="*/ 990 h 2722"/>
                <a:gd name="T12" fmla="*/ 1411 w 2506"/>
                <a:gd name="T13" fmla="*/ 2518 h 2722"/>
                <a:gd name="T14" fmla="*/ 1402 w 2506"/>
                <a:gd name="T15" fmla="*/ 2544 h 2722"/>
                <a:gd name="T16" fmla="*/ 1402 w 2506"/>
                <a:gd name="T17" fmla="*/ 2624 h 2722"/>
                <a:gd name="T18" fmla="*/ 1429 w 2506"/>
                <a:gd name="T19" fmla="*/ 2694 h 2722"/>
                <a:gd name="T20" fmla="*/ 1482 w 2506"/>
                <a:gd name="T21" fmla="*/ 2721 h 2722"/>
                <a:gd name="T22" fmla="*/ 1517 w 2506"/>
                <a:gd name="T23" fmla="*/ 2721 h 2722"/>
                <a:gd name="T24" fmla="*/ 2108 w 2506"/>
                <a:gd name="T25" fmla="*/ 2721 h 2722"/>
                <a:gd name="T26" fmla="*/ 2461 w 2506"/>
                <a:gd name="T27" fmla="*/ 981 h 2722"/>
                <a:gd name="T28" fmla="*/ 2505 w 2506"/>
                <a:gd name="T29" fmla="*/ 689 h 2722"/>
                <a:gd name="T30" fmla="*/ 2497 w 2506"/>
                <a:gd name="T31" fmla="*/ 574 h 2722"/>
                <a:gd name="T32" fmla="*/ 2461 w 2506"/>
                <a:gd name="T33" fmla="*/ 451 h 2722"/>
                <a:gd name="T34" fmla="*/ 2408 w 2506"/>
                <a:gd name="T35" fmla="*/ 336 h 2722"/>
                <a:gd name="T36" fmla="*/ 2320 w 2506"/>
                <a:gd name="T37" fmla="*/ 230 h 2722"/>
                <a:gd name="T38" fmla="*/ 2188 w 2506"/>
                <a:gd name="T39" fmla="*/ 141 h 2722"/>
                <a:gd name="T40" fmla="*/ 2011 w 2506"/>
                <a:gd name="T41" fmla="*/ 62 h 2722"/>
                <a:gd name="T42" fmla="*/ 1791 w 2506"/>
                <a:gd name="T43" fmla="*/ 18 h 2722"/>
                <a:gd name="T44" fmla="*/ 1508 w 2506"/>
                <a:gd name="T45" fmla="*/ 0 h 2722"/>
                <a:gd name="T46" fmla="*/ 1296 w 2506"/>
                <a:gd name="T47" fmla="*/ 9 h 2722"/>
                <a:gd name="T48" fmla="*/ 926 w 2506"/>
                <a:gd name="T49" fmla="*/ 62 h 2722"/>
                <a:gd name="T50" fmla="*/ 643 w 2506"/>
                <a:gd name="T51" fmla="*/ 132 h 2722"/>
                <a:gd name="T52" fmla="*/ 459 w 2506"/>
                <a:gd name="T53" fmla="*/ 203 h 2722"/>
                <a:gd name="T54" fmla="*/ 0 w 2506"/>
                <a:gd name="T55" fmla="*/ 2429 h 2722"/>
                <a:gd name="T56" fmla="*/ 626 w 2506"/>
                <a:gd name="T57" fmla="*/ 2156 h 2722"/>
                <a:gd name="T58" fmla="*/ 740 w 2506"/>
                <a:gd name="T59" fmla="*/ 2077 h 2722"/>
                <a:gd name="T60" fmla="*/ 820 w 2506"/>
                <a:gd name="T61" fmla="*/ 1971 h 2722"/>
                <a:gd name="T62" fmla="*/ 864 w 2506"/>
                <a:gd name="T63" fmla="*/ 1847 h 2722"/>
                <a:gd name="T64" fmla="*/ 899 w 2506"/>
                <a:gd name="T65" fmla="*/ 1706 h 2722"/>
                <a:gd name="T66" fmla="*/ 1138 w 2506"/>
                <a:gd name="T67" fmla="*/ 574 h 2722"/>
                <a:gd name="T68" fmla="*/ 1279 w 2506"/>
                <a:gd name="T69" fmla="*/ 539 h 2722"/>
                <a:gd name="T70" fmla="*/ 1455 w 2506"/>
                <a:gd name="T71" fmla="*/ 530 h 2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06" h="2722">
                  <a:moveTo>
                    <a:pt x="1455" y="530"/>
                  </a:moveTo>
                  <a:lnTo>
                    <a:pt x="1455" y="530"/>
                  </a:lnTo>
                  <a:lnTo>
                    <a:pt x="1526" y="530"/>
                  </a:lnTo>
                  <a:lnTo>
                    <a:pt x="1588" y="539"/>
                  </a:lnTo>
                  <a:lnTo>
                    <a:pt x="1641" y="565"/>
                  </a:lnTo>
                  <a:lnTo>
                    <a:pt x="1676" y="583"/>
                  </a:lnTo>
                  <a:lnTo>
                    <a:pt x="1711" y="619"/>
                  </a:lnTo>
                  <a:lnTo>
                    <a:pt x="1738" y="663"/>
                  </a:lnTo>
                  <a:lnTo>
                    <a:pt x="1747" y="707"/>
                  </a:lnTo>
                  <a:lnTo>
                    <a:pt x="1755" y="751"/>
                  </a:lnTo>
                  <a:lnTo>
                    <a:pt x="1755" y="751"/>
                  </a:lnTo>
                  <a:lnTo>
                    <a:pt x="1711" y="990"/>
                  </a:lnTo>
                  <a:lnTo>
                    <a:pt x="1614" y="1476"/>
                  </a:lnTo>
                  <a:lnTo>
                    <a:pt x="1411" y="2518"/>
                  </a:lnTo>
                  <a:lnTo>
                    <a:pt x="1411" y="2518"/>
                  </a:lnTo>
                  <a:lnTo>
                    <a:pt x="1402" y="2544"/>
                  </a:lnTo>
                  <a:lnTo>
                    <a:pt x="1402" y="2580"/>
                  </a:lnTo>
                  <a:lnTo>
                    <a:pt x="1402" y="2624"/>
                  </a:lnTo>
                  <a:lnTo>
                    <a:pt x="1411" y="2659"/>
                  </a:lnTo>
                  <a:lnTo>
                    <a:pt x="1429" y="2694"/>
                  </a:lnTo>
                  <a:lnTo>
                    <a:pt x="1464" y="2712"/>
                  </a:lnTo>
                  <a:lnTo>
                    <a:pt x="1482" y="2721"/>
                  </a:lnTo>
                  <a:lnTo>
                    <a:pt x="1517" y="2721"/>
                  </a:lnTo>
                  <a:lnTo>
                    <a:pt x="1517" y="2721"/>
                  </a:lnTo>
                  <a:lnTo>
                    <a:pt x="2108" y="2721"/>
                  </a:lnTo>
                  <a:lnTo>
                    <a:pt x="2108" y="2721"/>
                  </a:lnTo>
                  <a:lnTo>
                    <a:pt x="2364" y="1485"/>
                  </a:lnTo>
                  <a:lnTo>
                    <a:pt x="2461" y="981"/>
                  </a:lnTo>
                  <a:lnTo>
                    <a:pt x="2488" y="804"/>
                  </a:lnTo>
                  <a:lnTo>
                    <a:pt x="2505" y="689"/>
                  </a:lnTo>
                  <a:lnTo>
                    <a:pt x="2505" y="689"/>
                  </a:lnTo>
                  <a:lnTo>
                    <a:pt x="2497" y="574"/>
                  </a:lnTo>
                  <a:lnTo>
                    <a:pt x="2488" y="512"/>
                  </a:lnTo>
                  <a:lnTo>
                    <a:pt x="2461" y="451"/>
                  </a:lnTo>
                  <a:lnTo>
                    <a:pt x="2444" y="398"/>
                  </a:lnTo>
                  <a:lnTo>
                    <a:pt x="2408" y="336"/>
                  </a:lnTo>
                  <a:lnTo>
                    <a:pt x="2364" y="283"/>
                  </a:lnTo>
                  <a:lnTo>
                    <a:pt x="2320" y="230"/>
                  </a:lnTo>
                  <a:lnTo>
                    <a:pt x="2258" y="185"/>
                  </a:lnTo>
                  <a:lnTo>
                    <a:pt x="2188" y="141"/>
                  </a:lnTo>
                  <a:lnTo>
                    <a:pt x="2108" y="97"/>
                  </a:lnTo>
                  <a:lnTo>
                    <a:pt x="2011" y="62"/>
                  </a:lnTo>
                  <a:lnTo>
                    <a:pt x="1905" y="35"/>
                  </a:lnTo>
                  <a:lnTo>
                    <a:pt x="1791" y="18"/>
                  </a:lnTo>
                  <a:lnTo>
                    <a:pt x="1658" y="0"/>
                  </a:lnTo>
                  <a:lnTo>
                    <a:pt x="1508" y="0"/>
                  </a:lnTo>
                  <a:lnTo>
                    <a:pt x="1508" y="0"/>
                  </a:lnTo>
                  <a:lnTo>
                    <a:pt x="1296" y="9"/>
                  </a:lnTo>
                  <a:lnTo>
                    <a:pt x="1102" y="26"/>
                  </a:lnTo>
                  <a:lnTo>
                    <a:pt x="926" y="62"/>
                  </a:lnTo>
                  <a:lnTo>
                    <a:pt x="767" y="97"/>
                  </a:lnTo>
                  <a:lnTo>
                    <a:pt x="643" y="132"/>
                  </a:lnTo>
                  <a:lnTo>
                    <a:pt x="546" y="168"/>
                  </a:lnTo>
                  <a:lnTo>
                    <a:pt x="459" y="203"/>
                  </a:lnTo>
                  <a:lnTo>
                    <a:pt x="0" y="2429"/>
                  </a:lnTo>
                  <a:lnTo>
                    <a:pt x="0" y="2429"/>
                  </a:lnTo>
                  <a:lnTo>
                    <a:pt x="626" y="2156"/>
                  </a:lnTo>
                  <a:lnTo>
                    <a:pt x="626" y="2156"/>
                  </a:lnTo>
                  <a:lnTo>
                    <a:pt x="696" y="2121"/>
                  </a:lnTo>
                  <a:lnTo>
                    <a:pt x="740" y="2077"/>
                  </a:lnTo>
                  <a:lnTo>
                    <a:pt x="785" y="2033"/>
                  </a:lnTo>
                  <a:lnTo>
                    <a:pt x="820" y="1971"/>
                  </a:lnTo>
                  <a:lnTo>
                    <a:pt x="838" y="1918"/>
                  </a:lnTo>
                  <a:lnTo>
                    <a:pt x="864" y="1847"/>
                  </a:lnTo>
                  <a:lnTo>
                    <a:pt x="899" y="1706"/>
                  </a:lnTo>
                  <a:lnTo>
                    <a:pt x="899" y="1706"/>
                  </a:lnTo>
                  <a:lnTo>
                    <a:pt x="1138" y="574"/>
                  </a:lnTo>
                  <a:lnTo>
                    <a:pt x="1138" y="574"/>
                  </a:lnTo>
                  <a:lnTo>
                    <a:pt x="1199" y="557"/>
                  </a:lnTo>
                  <a:lnTo>
                    <a:pt x="1279" y="539"/>
                  </a:lnTo>
                  <a:lnTo>
                    <a:pt x="1367" y="530"/>
                  </a:lnTo>
                  <a:lnTo>
                    <a:pt x="1455" y="53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24143133-AE27-A84D-B221-EF710A57C5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4663" y="2605088"/>
              <a:ext cx="784225" cy="989012"/>
            </a:xfrm>
            <a:custGeom>
              <a:avLst/>
              <a:gdLst>
                <a:gd name="T0" fmla="*/ 741 w 2180"/>
                <a:gd name="T1" fmla="*/ 2748 h 2749"/>
                <a:gd name="T2" fmla="*/ 1015 w 2180"/>
                <a:gd name="T3" fmla="*/ 2721 h 2749"/>
                <a:gd name="T4" fmla="*/ 1262 w 2180"/>
                <a:gd name="T5" fmla="*/ 2659 h 2749"/>
                <a:gd name="T6" fmla="*/ 1456 w 2180"/>
                <a:gd name="T7" fmla="*/ 2553 h 2749"/>
                <a:gd name="T8" fmla="*/ 1624 w 2180"/>
                <a:gd name="T9" fmla="*/ 2429 h 2749"/>
                <a:gd name="T10" fmla="*/ 1747 w 2180"/>
                <a:gd name="T11" fmla="*/ 2279 h 2749"/>
                <a:gd name="T12" fmla="*/ 1844 w 2180"/>
                <a:gd name="T13" fmla="*/ 2112 h 2749"/>
                <a:gd name="T14" fmla="*/ 1897 w 2180"/>
                <a:gd name="T15" fmla="*/ 1936 h 2749"/>
                <a:gd name="T16" fmla="*/ 1915 w 2180"/>
                <a:gd name="T17" fmla="*/ 1750 h 2749"/>
                <a:gd name="T18" fmla="*/ 1906 w 2180"/>
                <a:gd name="T19" fmla="*/ 1644 h 2749"/>
                <a:gd name="T20" fmla="*/ 1844 w 2180"/>
                <a:gd name="T21" fmla="*/ 1476 h 2749"/>
                <a:gd name="T22" fmla="*/ 1747 w 2180"/>
                <a:gd name="T23" fmla="*/ 1343 h 2749"/>
                <a:gd name="T24" fmla="*/ 1624 w 2180"/>
                <a:gd name="T25" fmla="*/ 1246 h 2749"/>
                <a:gd name="T26" fmla="*/ 1421 w 2180"/>
                <a:gd name="T27" fmla="*/ 1122 h 2749"/>
                <a:gd name="T28" fmla="*/ 1262 w 2180"/>
                <a:gd name="T29" fmla="*/ 999 h 2749"/>
                <a:gd name="T30" fmla="*/ 1200 w 2180"/>
                <a:gd name="T31" fmla="*/ 901 h 2749"/>
                <a:gd name="T32" fmla="*/ 1191 w 2180"/>
                <a:gd name="T33" fmla="*/ 848 h 2749"/>
                <a:gd name="T34" fmla="*/ 1226 w 2180"/>
                <a:gd name="T35" fmla="*/ 716 h 2749"/>
                <a:gd name="T36" fmla="*/ 1315 w 2180"/>
                <a:gd name="T37" fmla="*/ 610 h 2749"/>
                <a:gd name="T38" fmla="*/ 1465 w 2180"/>
                <a:gd name="T39" fmla="*/ 548 h 2749"/>
                <a:gd name="T40" fmla="*/ 1562 w 2180"/>
                <a:gd name="T41" fmla="*/ 539 h 2749"/>
                <a:gd name="T42" fmla="*/ 1668 w 2180"/>
                <a:gd name="T43" fmla="*/ 557 h 2749"/>
                <a:gd name="T44" fmla="*/ 1738 w 2180"/>
                <a:gd name="T45" fmla="*/ 574 h 2749"/>
                <a:gd name="T46" fmla="*/ 1835 w 2180"/>
                <a:gd name="T47" fmla="*/ 583 h 2749"/>
                <a:gd name="T48" fmla="*/ 1950 w 2180"/>
                <a:gd name="T49" fmla="*/ 539 h 2749"/>
                <a:gd name="T50" fmla="*/ 2056 w 2180"/>
                <a:gd name="T51" fmla="*/ 424 h 2749"/>
                <a:gd name="T52" fmla="*/ 2179 w 2180"/>
                <a:gd name="T53" fmla="*/ 212 h 2749"/>
                <a:gd name="T54" fmla="*/ 2074 w 2180"/>
                <a:gd name="T55" fmla="*/ 150 h 2749"/>
                <a:gd name="T56" fmla="*/ 1888 w 2180"/>
                <a:gd name="T57" fmla="*/ 71 h 2749"/>
                <a:gd name="T58" fmla="*/ 1624 w 2180"/>
                <a:gd name="T59" fmla="*/ 9 h 2749"/>
                <a:gd name="T60" fmla="*/ 1456 w 2180"/>
                <a:gd name="T61" fmla="*/ 0 h 2749"/>
                <a:gd name="T62" fmla="*/ 1218 w 2180"/>
                <a:gd name="T63" fmla="*/ 27 h 2749"/>
                <a:gd name="T64" fmla="*/ 1015 w 2180"/>
                <a:gd name="T65" fmla="*/ 80 h 2749"/>
                <a:gd name="T66" fmla="*/ 838 w 2180"/>
                <a:gd name="T67" fmla="*/ 177 h 2749"/>
                <a:gd name="T68" fmla="*/ 688 w 2180"/>
                <a:gd name="T69" fmla="*/ 300 h 2749"/>
                <a:gd name="T70" fmla="*/ 573 w 2180"/>
                <a:gd name="T71" fmla="*/ 442 h 2749"/>
                <a:gd name="T72" fmla="*/ 485 w 2180"/>
                <a:gd name="T73" fmla="*/ 601 h 2749"/>
                <a:gd name="T74" fmla="*/ 432 w 2180"/>
                <a:gd name="T75" fmla="*/ 769 h 2749"/>
                <a:gd name="T76" fmla="*/ 415 w 2180"/>
                <a:gd name="T77" fmla="*/ 937 h 2749"/>
                <a:gd name="T78" fmla="*/ 423 w 2180"/>
                <a:gd name="T79" fmla="*/ 1043 h 2749"/>
                <a:gd name="T80" fmla="*/ 476 w 2180"/>
                <a:gd name="T81" fmla="*/ 1220 h 2749"/>
                <a:gd name="T82" fmla="*/ 573 w 2180"/>
                <a:gd name="T83" fmla="*/ 1343 h 2749"/>
                <a:gd name="T84" fmla="*/ 688 w 2180"/>
                <a:gd name="T85" fmla="*/ 1449 h 2749"/>
                <a:gd name="T86" fmla="*/ 873 w 2180"/>
                <a:gd name="T87" fmla="*/ 1564 h 2749"/>
                <a:gd name="T88" fmla="*/ 1023 w 2180"/>
                <a:gd name="T89" fmla="*/ 1679 h 2749"/>
                <a:gd name="T90" fmla="*/ 1085 w 2180"/>
                <a:gd name="T91" fmla="*/ 1776 h 2749"/>
                <a:gd name="T92" fmla="*/ 1085 w 2180"/>
                <a:gd name="T93" fmla="*/ 1829 h 2749"/>
                <a:gd name="T94" fmla="*/ 1059 w 2180"/>
                <a:gd name="T95" fmla="*/ 1962 h 2749"/>
                <a:gd name="T96" fmla="*/ 997 w 2180"/>
                <a:gd name="T97" fmla="*/ 2059 h 2749"/>
                <a:gd name="T98" fmla="*/ 926 w 2180"/>
                <a:gd name="T99" fmla="*/ 2112 h 2749"/>
                <a:gd name="T100" fmla="*/ 829 w 2180"/>
                <a:gd name="T101" fmla="*/ 2148 h 2749"/>
                <a:gd name="T102" fmla="*/ 715 w 2180"/>
                <a:gd name="T103" fmla="*/ 2165 h 2749"/>
                <a:gd name="T104" fmla="*/ 565 w 2180"/>
                <a:gd name="T105" fmla="*/ 2148 h 2749"/>
                <a:gd name="T106" fmla="*/ 485 w 2180"/>
                <a:gd name="T107" fmla="*/ 2130 h 2749"/>
                <a:gd name="T108" fmla="*/ 370 w 2180"/>
                <a:gd name="T109" fmla="*/ 2112 h 2749"/>
                <a:gd name="T110" fmla="*/ 291 w 2180"/>
                <a:gd name="T111" fmla="*/ 2130 h 2749"/>
                <a:gd name="T112" fmla="*/ 229 w 2180"/>
                <a:gd name="T113" fmla="*/ 2174 h 2749"/>
                <a:gd name="T114" fmla="*/ 194 w 2180"/>
                <a:gd name="T115" fmla="*/ 2217 h 2749"/>
                <a:gd name="T116" fmla="*/ 0 w 2180"/>
                <a:gd name="T117" fmla="*/ 2536 h 2749"/>
                <a:gd name="T118" fmla="*/ 114 w 2180"/>
                <a:gd name="T119" fmla="*/ 2597 h 2749"/>
                <a:gd name="T120" fmla="*/ 300 w 2180"/>
                <a:gd name="T121" fmla="*/ 2677 h 2749"/>
                <a:gd name="T122" fmla="*/ 573 w 2180"/>
                <a:gd name="T123" fmla="*/ 2739 h 2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80" h="2749">
                  <a:moveTo>
                    <a:pt x="741" y="2748"/>
                  </a:moveTo>
                  <a:lnTo>
                    <a:pt x="741" y="2748"/>
                  </a:lnTo>
                  <a:lnTo>
                    <a:pt x="882" y="2739"/>
                  </a:lnTo>
                  <a:lnTo>
                    <a:pt x="1015" y="2721"/>
                  </a:lnTo>
                  <a:lnTo>
                    <a:pt x="1147" y="2695"/>
                  </a:lnTo>
                  <a:lnTo>
                    <a:pt x="1262" y="2659"/>
                  </a:lnTo>
                  <a:lnTo>
                    <a:pt x="1359" y="2615"/>
                  </a:lnTo>
                  <a:lnTo>
                    <a:pt x="1456" y="2553"/>
                  </a:lnTo>
                  <a:lnTo>
                    <a:pt x="1544" y="2491"/>
                  </a:lnTo>
                  <a:lnTo>
                    <a:pt x="1624" y="2429"/>
                  </a:lnTo>
                  <a:lnTo>
                    <a:pt x="1694" y="2350"/>
                  </a:lnTo>
                  <a:lnTo>
                    <a:pt x="1747" y="2279"/>
                  </a:lnTo>
                  <a:lnTo>
                    <a:pt x="1800" y="2191"/>
                  </a:lnTo>
                  <a:lnTo>
                    <a:pt x="1844" y="2112"/>
                  </a:lnTo>
                  <a:lnTo>
                    <a:pt x="1871" y="2024"/>
                  </a:lnTo>
                  <a:lnTo>
                    <a:pt x="1897" y="1936"/>
                  </a:lnTo>
                  <a:lnTo>
                    <a:pt x="1906" y="1838"/>
                  </a:lnTo>
                  <a:lnTo>
                    <a:pt x="1915" y="1750"/>
                  </a:lnTo>
                  <a:lnTo>
                    <a:pt x="1915" y="1750"/>
                  </a:lnTo>
                  <a:lnTo>
                    <a:pt x="1906" y="1644"/>
                  </a:lnTo>
                  <a:lnTo>
                    <a:pt x="1879" y="1555"/>
                  </a:lnTo>
                  <a:lnTo>
                    <a:pt x="1844" y="1476"/>
                  </a:lnTo>
                  <a:lnTo>
                    <a:pt x="1800" y="1405"/>
                  </a:lnTo>
                  <a:lnTo>
                    <a:pt x="1747" y="1343"/>
                  </a:lnTo>
                  <a:lnTo>
                    <a:pt x="1685" y="1290"/>
                  </a:lnTo>
                  <a:lnTo>
                    <a:pt x="1624" y="1246"/>
                  </a:lnTo>
                  <a:lnTo>
                    <a:pt x="1553" y="1202"/>
                  </a:lnTo>
                  <a:lnTo>
                    <a:pt x="1421" y="1122"/>
                  </a:lnTo>
                  <a:lnTo>
                    <a:pt x="1306" y="1043"/>
                  </a:lnTo>
                  <a:lnTo>
                    <a:pt x="1262" y="999"/>
                  </a:lnTo>
                  <a:lnTo>
                    <a:pt x="1226" y="955"/>
                  </a:lnTo>
                  <a:lnTo>
                    <a:pt x="1200" y="901"/>
                  </a:lnTo>
                  <a:lnTo>
                    <a:pt x="1191" y="848"/>
                  </a:lnTo>
                  <a:lnTo>
                    <a:pt x="1191" y="848"/>
                  </a:lnTo>
                  <a:lnTo>
                    <a:pt x="1200" y="778"/>
                  </a:lnTo>
                  <a:lnTo>
                    <a:pt x="1226" y="716"/>
                  </a:lnTo>
                  <a:lnTo>
                    <a:pt x="1262" y="654"/>
                  </a:lnTo>
                  <a:lnTo>
                    <a:pt x="1315" y="610"/>
                  </a:lnTo>
                  <a:lnTo>
                    <a:pt x="1385" y="566"/>
                  </a:lnTo>
                  <a:lnTo>
                    <a:pt x="1465" y="548"/>
                  </a:lnTo>
                  <a:lnTo>
                    <a:pt x="1509" y="539"/>
                  </a:lnTo>
                  <a:lnTo>
                    <a:pt x="1562" y="539"/>
                  </a:lnTo>
                  <a:lnTo>
                    <a:pt x="1615" y="548"/>
                  </a:lnTo>
                  <a:lnTo>
                    <a:pt x="1668" y="557"/>
                  </a:lnTo>
                  <a:lnTo>
                    <a:pt x="1668" y="557"/>
                  </a:lnTo>
                  <a:lnTo>
                    <a:pt x="1738" y="574"/>
                  </a:lnTo>
                  <a:lnTo>
                    <a:pt x="1791" y="583"/>
                  </a:lnTo>
                  <a:lnTo>
                    <a:pt x="1835" y="583"/>
                  </a:lnTo>
                  <a:lnTo>
                    <a:pt x="1888" y="566"/>
                  </a:lnTo>
                  <a:lnTo>
                    <a:pt x="1950" y="539"/>
                  </a:lnTo>
                  <a:lnTo>
                    <a:pt x="2003" y="495"/>
                  </a:lnTo>
                  <a:lnTo>
                    <a:pt x="2056" y="424"/>
                  </a:lnTo>
                  <a:lnTo>
                    <a:pt x="2179" y="212"/>
                  </a:lnTo>
                  <a:lnTo>
                    <a:pt x="2179" y="212"/>
                  </a:lnTo>
                  <a:lnTo>
                    <a:pt x="2135" y="177"/>
                  </a:lnTo>
                  <a:lnTo>
                    <a:pt x="2074" y="150"/>
                  </a:lnTo>
                  <a:lnTo>
                    <a:pt x="1994" y="106"/>
                  </a:lnTo>
                  <a:lnTo>
                    <a:pt x="1888" y="71"/>
                  </a:lnTo>
                  <a:lnTo>
                    <a:pt x="1765" y="35"/>
                  </a:lnTo>
                  <a:lnTo>
                    <a:pt x="1624" y="9"/>
                  </a:lnTo>
                  <a:lnTo>
                    <a:pt x="1456" y="0"/>
                  </a:lnTo>
                  <a:lnTo>
                    <a:pt x="1456" y="0"/>
                  </a:lnTo>
                  <a:lnTo>
                    <a:pt x="1332" y="9"/>
                  </a:lnTo>
                  <a:lnTo>
                    <a:pt x="1218" y="27"/>
                  </a:lnTo>
                  <a:lnTo>
                    <a:pt x="1112" y="44"/>
                  </a:lnTo>
                  <a:lnTo>
                    <a:pt x="1015" y="80"/>
                  </a:lnTo>
                  <a:lnTo>
                    <a:pt x="918" y="124"/>
                  </a:lnTo>
                  <a:lnTo>
                    <a:pt x="838" y="177"/>
                  </a:lnTo>
                  <a:lnTo>
                    <a:pt x="759" y="239"/>
                  </a:lnTo>
                  <a:lnTo>
                    <a:pt x="688" y="300"/>
                  </a:lnTo>
                  <a:lnTo>
                    <a:pt x="626" y="371"/>
                  </a:lnTo>
                  <a:lnTo>
                    <a:pt x="573" y="442"/>
                  </a:lnTo>
                  <a:lnTo>
                    <a:pt x="520" y="521"/>
                  </a:lnTo>
                  <a:lnTo>
                    <a:pt x="485" y="601"/>
                  </a:lnTo>
                  <a:lnTo>
                    <a:pt x="459" y="681"/>
                  </a:lnTo>
                  <a:lnTo>
                    <a:pt x="432" y="769"/>
                  </a:lnTo>
                  <a:lnTo>
                    <a:pt x="423" y="848"/>
                  </a:lnTo>
                  <a:lnTo>
                    <a:pt x="415" y="937"/>
                  </a:lnTo>
                  <a:lnTo>
                    <a:pt x="415" y="937"/>
                  </a:lnTo>
                  <a:lnTo>
                    <a:pt x="423" y="1043"/>
                  </a:lnTo>
                  <a:lnTo>
                    <a:pt x="450" y="1140"/>
                  </a:lnTo>
                  <a:lnTo>
                    <a:pt x="476" y="1220"/>
                  </a:lnTo>
                  <a:lnTo>
                    <a:pt x="520" y="1290"/>
                  </a:lnTo>
                  <a:lnTo>
                    <a:pt x="573" y="1343"/>
                  </a:lnTo>
                  <a:lnTo>
                    <a:pt x="626" y="1396"/>
                  </a:lnTo>
                  <a:lnTo>
                    <a:pt x="688" y="1449"/>
                  </a:lnTo>
                  <a:lnTo>
                    <a:pt x="750" y="1485"/>
                  </a:lnTo>
                  <a:lnTo>
                    <a:pt x="873" y="1564"/>
                  </a:lnTo>
                  <a:lnTo>
                    <a:pt x="988" y="1635"/>
                  </a:lnTo>
                  <a:lnTo>
                    <a:pt x="1023" y="1679"/>
                  </a:lnTo>
                  <a:lnTo>
                    <a:pt x="1059" y="1723"/>
                  </a:lnTo>
                  <a:lnTo>
                    <a:pt x="1085" y="1776"/>
                  </a:lnTo>
                  <a:lnTo>
                    <a:pt x="1085" y="1829"/>
                  </a:lnTo>
                  <a:lnTo>
                    <a:pt x="1085" y="1829"/>
                  </a:lnTo>
                  <a:lnTo>
                    <a:pt x="1085" y="1900"/>
                  </a:lnTo>
                  <a:lnTo>
                    <a:pt x="1059" y="1962"/>
                  </a:lnTo>
                  <a:lnTo>
                    <a:pt x="1023" y="2033"/>
                  </a:lnTo>
                  <a:lnTo>
                    <a:pt x="997" y="2059"/>
                  </a:lnTo>
                  <a:lnTo>
                    <a:pt x="962" y="2095"/>
                  </a:lnTo>
                  <a:lnTo>
                    <a:pt x="926" y="2112"/>
                  </a:lnTo>
                  <a:lnTo>
                    <a:pt x="882" y="2139"/>
                  </a:lnTo>
                  <a:lnTo>
                    <a:pt x="829" y="2148"/>
                  </a:lnTo>
                  <a:lnTo>
                    <a:pt x="776" y="2156"/>
                  </a:lnTo>
                  <a:lnTo>
                    <a:pt x="715" y="2165"/>
                  </a:lnTo>
                  <a:lnTo>
                    <a:pt x="644" y="2156"/>
                  </a:lnTo>
                  <a:lnTo>
                    <a:pt x="565" y="2148"/>
                  </a:lnTo>
                  <a:lnTo>
                    <a:pt x="485" y="2130"/>
                  </a:lnTo>
                  <a:lnTo>
                    <a:pt x="485" y="2130"/>
                  </a:lnTo>
                  <a:lnTo>
                    <a:pt x="423" y="2112"/>
                  </a:lnTo>
                  <a:lnTo>
                    <a:pt x="370" y="2112"/>
                  </a:lnTo>
                  <a:lnTo>
                    <a:pt x="326" y="2121"/>
                  </a:lnTo>
                  <a:lnTo>
                    <a:pt x="291" y="2130"/>
                  </a:lnTo>
                  <a:lnTo>
                    <a:pt x="256" y="2148"/>
                  </a:lnTo>
                  <a:lnTo>
                    <a:pt x="229" y="2174"/>
                  </a:lnTo>
                  <a:lnTo>
                    <a:pt x="194" y="2217"/>
                  </a:lnTo>
                  <a:lnTo>
                    <a:pt x="194" y="2217"/>
                  </a:lnTo>
                  <a:lnTo>
                    <a:pt x="0" y="2536"/>
                  </a:lnTo>
                  <a:lnTo>
                    <a:pt x="0" y="2536"/>
                  </a:lnTo>
                  <a:lnTo>
                    <a:pt x="53" y="2562"/>
                  </a:lnTo>
                  <a:lnTo>
                    <a:pt x="114" y="2597"/>
                  </a:lnTo>
                  <a:lnTo>
                    <a:pt x="194" y="2642"/>
                  </a:lnTo>
                  <a:lnTo>
                    <a:pt x="300" y="2677"/>
                  </a:lnTo>
                  <a:lnTo>
                    <a:pt x="432" y="2712"/>
                  </a:lnTo>
                  <a:lnTo>
                    <a:pt x="573" y="2739"/>
                  </a:lnTo>
                  <a:lnTo>
                    <a:pt x="741" y="274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7B2B5B40-B248-7849-888B-2551EBD4B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3813" y="3670300"/>
              <a:ext cx="254000" cy="395288"/>
            </a:xfrm>
            <a:custGeom>
              <a:avLst/>
              <a:gdLst>
                <a:gd name="T0" fmla="*/ 494 w 707"/>
                <a:gd name="T1" fmla="*/ 327 h 1097"/>
                <a:gd name="T2" fmla="*/ 494 w 707"/>
                <a:gd name="T3" fmla="*/ 327 h 1097"/>
                <a:gd name="T4" fmla="*/ 450 w 707"/>
                <a:gd name="T5" fmla="*/ 336 h 1097"/>
                <a:gd name="T6" fmla="*/ 397 w 707"/>
                <a:gd name="T7" fmla="*/ 344 h 1097"/>
                <a:gd name="T8" fmla="*/ 317 w 707"/>
                <a:gd name="T9" fmla="*/ 371 h 1097"/>
                <a:gd name="T10" fmla="*/ 397 w 707"/>
                <a:gd name="T11" fmla="*/ 0 h 1097"/>
                <a:gd name="T12" fmla="*/ 229 w 707"/>
                <a:gd name="T13" fmla="*/ 0 h 1097"/>
                <a:gd name="T14" fmla="*/ 0 w 707"/>
                <a:gd name="T15" fmla="*/ 1096 h 1097"/>
                <a:gd name="T16" fmla="*/ 167 w 707"/>
                <a:gd name="T17" fmla="*/ 1096 h 1097"/>
                <a:gd name="T18" fmla="*/ 300 w 707"/>
                <a:gd name="T19" fmla="*/ 468 h 1097"/>
                <a:gd name="T20" fmla="*/ 300 w 707"/>
                <a:gd name="T21" fmla="*/ 468 h 1097"/>
                <a:gd name="T22" fmla="*/ 361 w 707"/>
                <a:gd name="T23" fmla="*/ 442 h 1097"/>
                <a:gd name="T24" fmla="*/ 423 w 707"/>
                <a:gd name="T25" fmla="*/ 433 h 1097"/>
                <a:gd name="T26" fmla="*/ 423 w 707"/>
                <a:gd name="T27" fmla="*/ 433 h 1097"/>
                <a:gd name="T28" fmla="*/ 476 w 707"/>
                <a:gd name="T29" fmla="*/ 442 h 1097"/>
                <a:gd name="T30" fmla="*/ 511 w 707"/>
                <a:gd name="T31" fmla="*/ 459 h 1097"/>
                <a:gd name="T32" fmla="*/ 529 w 707"/>
                <a:gd name="T33" fmla="*/ 495 h 1097"/>
                <a:gd name="T34" fmla="*/ 538 w 707"/>
                <a:gd name="T35" fmla="*/ 530 h 1097"/>
                <a:gd name="T36" fmla="*/ 538 w 707"/>
                <a:gd name="T37" fmla="*/ 530 h 1097"/>
                <a:gd name="T38" fmla="*/ 529 w 707"/>
                <a:gd name="T39" fmla="*/ 565 h 1097"/>
                <a:gd name="T40" fmla="*/ 423 w 707"/>
                <a:gd name="T41" fmla="*/ 1096 h 1097"/>
                <a:gd name="T42" fmla="*/ 591 w 707"/>
                <a:gd name="T43" fmla="*/ 1096 h 1097"/>
                <a:gd name="T44" fmla="*/ 697 w 707"/>
                <a:gd name="T45" fmla="*/ 574 h 1097"/>
                <a:gd name="T46" fmla="*/ 697 w 707"/>
                <a:gd name="T47" fmla="*/ 574 h 1097"/>
                <a:gd name="T48" fmla="*/ 706 w 707"/>
                <a:gd name="T49" fmla="*/ 512 h 1097"/>
                <a:gd name="T50" fmla="*/ 706 w 707"/>
                <a:gd name="T51" fmla="*/ 512 h 1097"/>
                <a:gd name="T52" fmla="*/ 697 w 707"/>
                <a:gd name="T53" fmla="*/ 468 h 1097"/>
                <a:gd name="T54" fmla="*/ 688 w 707"/>
                <a:gd name="T55" fmla="*/ 433 h 1097"/>
                <a:gd name="T56" fmla="*/ 670 w 707"/>
                <a:gd name="T57" fmla="*/ 406 h 1097"/>
                <a:gd name="T58" fmla="*/ 653 w 707"/>
                <a:gd name="T59" fmla="*/ 380 h 1097"/>
                <a:gd name="T60" fmla="*/ 617 w 707"/>
                <a:gd name="T61" fmla="*/ 362 h 1097"/>
                <a:gd name="T62" fmla="*/ 582 w 707"/>
                <a:gd name="T63" fmla="*/ 344 h 1097"/>
                <a:gd name="T64" fmla="*/ 547 w 707"/>
                <a:gd name="T65" fmla="*/ 336 h 1097"/>
                <a:gd name="T66" fmla="*/ 494 w 707"/>
                <a:gd name="T67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7" h="1097">
                  <a:moveTo>
                    <a:pt x="494" y="327"/>
                  </a:moveTo>
                  <a:lnTo>
                    <a:pt x="494" y="327"/>
                  </a:lnTo>
                  <a:lnTo>
                    <a:pt x="450" y="336"/>
                  </a:lnTo>
                  <a:lnTo>
                    <a:pt x="397" y="344"/>
                  </a:lnTo>
                  <a:lnTo>
                    <a:pt x="317" y="371"/>
                  </a:lnTo>
                  <a:lnTo>
                    <a:pt x="397" y="0"/>
                  </a:lnTo>
                  <a:lnTo>
                    <a:pt x="229" y="0"/>
                  </a:lnTo>
                  <a:lnTo>
                    <a:pt x="0" y="1096"/>
                  </a:lnTo>
                  <a:lnTo>
                    <a:pt x="167" y="1096"/>
                  </a:lnTo>
                  <a:lnTo>
                    <a:pt x="300" y="468"/>
                  </a:lnTo>
                  <a:lnTo>
                    <a:pt x="300" y="468"/>
                  </a:lnTo>
                  <a:lnTo>
                    <a:pt x="361" y="442"/>
                  </a:lnTo>
                  <a:lnTo>
                    <a:pt x="423" y="433"/>
                  </a:lnTo>
                  <a:lnTo>
                    <a:pt x="423" y="433"/>
                  </a:lnTo>
                  <a:lnTo>
                    <a:pt x="476" y="442"/>
                  </a:lnTo>
                  <a:lnTo>
                    <a:pt x="511" y="459"/>
                  </a:lnTo>
                  <a:lnTo>
                    <a:pt x="529" y="495"/>
                  </a:lnTo>
                  <a:lnTo>
                    <a:pt x="538" y="530"/>
                  </a:lnTo>
                  <a:lnTo>
                    <a:pt x="538" y="530"/>
                  </a:lnTo>
                  <a:lnTo>
                    <a:pt x="529" y="565"/>
                  </a:lnTo>
                  <a:lnTo>
                    <a:pt x="423" y="1096"/>
                  </a:lnTo>
                  <a:lnTo>
                    <a:pt x="591" y="1096"/>
                  </a:lnTo>
                  <a:lnTo>
                    <a:pt x="697" y="574"/>
                  </a:lnTo>
                  <a:lnTo>
                    <a:pt x="697" y="574"/>
                  </a:lnTo>
                  <a:lnTo>
                    <a:pt x="706" y="512"/>
                  </a:lnTo>
                  <a:lnTo>
                    <a:pt x="706" y="512"/>
                  </a:lnTo>
                  <a:lnTo>
                    <a:pt x="697" y="468"/>
                  </a:lnTo>
                  <a:lnTo>
                    <a:pt x="688" y="433"/>
                  </a:lnTo>
                  <a:lnTo>
                    <a:pt x="670" y="406"/>
                  </a:lnTo>
                  <a:lnTo>
                    <a:pt x="653" y="380"/>
                  </a:lnTo>
                  <a:lnTo>
                    <a:pt x="617" y="362"/>
                  </a:lnTo>
                  <a:lnTo>
                    <a:pt x="582" y="344"/>
                  </a:lnTo>
                  <a:lnTo>
                    <a:pt x="547" y="336"/>
                  </a:lnTo>
                  <a:lnTo>
                    <a:pt x="494" y="3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C7031CFC-B26B-6246-B2D5-CB06DB433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913" y="3787775"/>
              <a:ext cx="234950" cy="280988"/>
            </a:xfrm>
            <a:custGeom>
              <a:avLst/>
              <a:gdLst>
                <a:gd name="T0" fmla="*/ 397 w 654"/>
                <a:gd name="T1" fmla="*/ 0 h 779"/>
                <a:gd name="T2" fmla="*/ 308 w 654"/>
                <a:gd name="T3" fmla="*/ 17 h 779"/>
                <a:gd name="T4" fmla="*/ 229 w 654"/>
                <a:gd name="T5" fmla="*/ 44 h 779"/>
                <a:gd name="T6" fmla="*/ 158 w 654"/>
                <a:gd name="T7" fmla="*/ 97 h 779"/>
                <a:gd name="T8" fmla="*/ 97 w 654"/>
                <a:gd name="T9" fmla="*/ 168 h 779"/>
                <a:gd name="T10" fmla="*/ 26 w 654"/>
                <a:gd name="T11" fmla="*/ 336 h 779"/>
                <a:gd name="T12" fmla="*/ 0 w 654"/>
                <a:gd name="T13" fmla="*/ 512 h 779"/>
                <a:gd name="T14" fmla="*/ 8 w 654"/>
                <a:gd name="T15" fmla="*/ 574 h 779"/>
                <a:gd name="T16" fmla="*/ 35 w 654"/>
                <a:gd name="T17" fmla="*/ 671 h 779"/>
                <a:gd name="T18" fmla="*/ 97 w 654"/>
                <a:gd name="T19" fmla="*/ 733 h 779"/>
                <a:gd name="T20" fmla="*/ 194 w 654"/>
                <a:gd name="T21" fmla="*/ 778 h 779"/>
                <a:gd name="T22" fmla="*/ 255 w 654"/>
                <a:gd name="T23" fmla="*/ 778 h 779"/>
                <a:gd name="T24" fmla="*/ 344 w 654"/>
                <a:gd name="T25" fmla="*/ 769 h 779"/>
                <a:gd name="T26" fmla="*/ 423 w 654"/>
                <a:gd name="T27" fmla="*/ 733 h 779"/>
                <a:gd name="T28" fmla="*/ 494 w 654"/>
                <a:gd name="T29" fmla="*/ 680 h 779"/>
                <a:gd name="T30" fmla="*/ 547 w 654"/>
                <a:gd name="T31" fmla="*/ 610 h 779"/>
                <a:gd name="T32" fmla="*/ 626 w 654"/>
                <a:gd name="T33" fmla="*/ 450 h 779"/>
                <a:gd name="T34" fmla="*/ 653 w 654"/>
                <a:gd name="T35" fmla="*/ 265 h 779"/>
                <a:gd name="T36" fmla="*/ 644 w 654"/>
                <a:gd name="T37" fmla="*/ 212 h 779"/>
                <a:gd name="T38" fmla="*/ 617 w 654"/>
                <a:gd name="T39" fmla="*/ 115 h 779"/>
                <a:gd name="T40" fmla="*/ 555 w 654"/>
                <a:gd name="T41" fmla="*/ 44 h 779"/>
                <a:gd name="T42" fmla="*/ 458 w 654"/>
                <a:gd name="T43" fmla="*/ 9 h 779"/>
                <a:gd name="T44" fmla="*/ 423 w 654"/>
                <a:gd name="T45" fmla="*/ 539 h 779"/>
                <a:gd name="T46" fmla="*/ 397 w 654"/>
                <a:gd name="T47" fmla="*/ 592 h 779"/>
                <a:gd name="T48" fmla="*/ 317 w 654"/>
                <a:gd name="T49" fmla="*/ 654 h 779"/>
                <a:gd name="T50" fmla="*/ 264 w 654"/>
                <a:gd name="T51" fmla="*/ 663 h 779"/>
                <a:gd name="T52" fmla="*/ 220 w 654"/>
                <a:gd name="T53" fmla="*/ 654 h 779"/>
                <a:gd name="T54" fmla="*/ 185 w 654"/>
                <a:gd name="T55" fmla="*/ 627 h 779"/>
                <a:gd name="T56" fmla="*/ 167 w 654"/>
                <a:gd name="T57" fmla="*/ 530 h 779"/>
                <a:gd name="T58" fmla="*/ 167 w 654"/>
                <a:gd name="T59" fmla="*/ 459 h 779"/>
                <a:gd name="T60" fmla="*/ 202 w 654"/>
                <a:gd name="T61" fmla="*/ 300 h 779"/>
                <a:gd name="T62" fmla="*/ 229 w 654"/>
                <a:gd name="T63" fmla="*/ 238 h 779"/>
                <a:gd name="T64" fmla="*/ 300 w 654"/>
                <a:gd name="T65" fmla="*/ 141 h 779"/>
                <a:gd name="T66" fmla="*/ 388 w 654"/>
                <a:gd name="T67" fmla="*/ 115 h 779"/>
                <a:gd name="T68" fmla="*/ 414 w 654"/>
                <a:gd name="T69" fmla="*/ 115 h 779"/>
                <a:gd name="T70" fmla="*/ 450 w 654"/>
                <a:gd name="T71" fmla="*/ 132 h 779"/>
                <a:gd name="T72" fmla="*/ 485 w 654"/>
                <a:gd name="T73" fmla="*/ 185 h 779"/>
                <a:gd name="T74" fmla="*/ 485 w 654"/>
                <a:gd name="T75" fmla="*/ 238 h 779"/>
                <a:gd name="T76" fmla="*/ 467 w 654"/>
                <a:gd name="T77" fmla="*/ 397 h 779"/>
                <a:gd name="T78" fmla="*/ 423 w 654"/>
                <a:gd name="T79" fmla="*/ 53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79">
                  <a:moveTo>
                    <a:pt x="397" y="0"/>
                  </a:moveTo>
                  <a:lnTo>
                    <a:pt x="397" y="0"/>
                  </a:lnTo>
                  <a:lnTo>
                    <a:pt x="353" y="9"/>
                  </a:lnTo>
                  <a:lnTo>
                    <a:pt x="308" y="17"/>
                  </a:lnTo>
                  <a:lnTo>
                    <a:pt x="264" y="26"/>
                  </a:lnTo>
                  <a:lnTo>
                    <a:pt x="229" y="44"/>
                  </a:lnTo>
                  <a:lnTo>
                    <a:pt x="194" y="70"/>
                  </a:lnTo>
                  <a:lnTo>
                    <a:pt x="158" y="97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61" y="247"/>
                  </a:lnTo>
                  <a:lnTo>
                    <a:pt x="26" y="336"/>
                  </a:lnTo>
                  <a:lnTo>
                    <a:pt x="8" y="424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8" y="574"/>
                  </a:lnTo>
                  <a:lnTo>
                    <a:pt x="17" y="627"/>
                  </a:lnTo>
                  <a:lnTo>
                    <a:pt x="35" y="671"/>
                  </a:lnTo>
                  <a:lnTo>
                    <a:pt x="61" y="707"/>
                  </a:lnTo>
                  <a:lnTo>
                    <a:pt x="97" y="733"/>
                  </a:lnTo>
                  <a:lnTo>
                    <a:pt x="141" y="760"/>
                  </a:lnTo>
                  <a:lnTo>
                    <a:pt x="194" y="778"/>
                  </a:lnTo>
                  <a:lnTo>
                    <a:pt x="255" y="778"/>
                  </a:lnTo>
                  <a:lnTo>
                    <a:pt x="255" y="778"/>
                  </a:lnTo>
                  <a:lnTo>
                    <a:pt x="300" y="778"/>
                  </a:lnTo>
                  <a:lnTo>
                    <a:pt x="344" y="769"/>
                  </a:lnTo>
                  <a:lnTo>
                    <a:pt x="388" y="751"/>
                  </a:lnTo>
                  <a:lnTo>
                    <a:pt x="423" y="733"/>
                  </a:lnTo>
                  <a:lnTo>
                    <a:pt x="458" y="716"/>
                  </a:lnTo>
                  <a:lnTo>
                    <a:pt x="494" y="680"/>
                  </a:lnTo>
                  <a:lnTo>
                    <a:pt x="547" y="610"/>
                  </a:lnTo>
                  <a:lnTo>
                    <a:pt x="547" y="610"/>
                  </a:lnTo>
                  <a:lnTo>
                    <a:pt x="591" y="539"/>
                  </a:lnTo>
                  <a:lnTo>
                    <a:pt x="626" y="450"/>
                  </a:lnTo>
                  <a:lnTo>
                    <a:pt x="644" y="353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44" y="212"/>
                  </a:lnTo>
                  <a:lnTo>
                    <a:pt x="635" y="159"/>
                  </a:lnTo>
                  <a:lnTo>
                    <a:pt x="617" y="115"/>
                  </a:lnTo>
                  <a:lnTo>
                    <a:pt x="591" y="79"/>
                  </a:lnTo>
                  <a:lnTo>
                    <a:pt x="555" y="44"/>
                  </a:lnTo>
                  <a:lnTo>
                    <a:pt x="511" y="26"/>
                  </a:lnTo>
                  <a:lnTo>
                    <a:pt x="458" y="9"/>
                  </a:lnTo>
                  <a:lnTo>
                    <a:pt x="397" y="0"/>
                  </a:lnTo>
                  <a:close/>
                  <a:moveTo>
                    <a:pt x="423" y="539"/>
                  </a:moveTo>
                  <a:lnTo>
                    <a:pt x="423" y="539"/>
                  </a:lnTo>
                  <a:lnTo>
                    <a:pt x="397" y="592"/>
                  </a:lnTo>
                  <a:lnTo>
                    <a:pt x="361" y="627"/>
                  </a:lnTo>
                  <a:lnTo>
                    <a:pt x="317" y="654"/>
                  </a:lnTo>
                  <a:lnTo>
                    <a:pt x="264" y="663"/>
                  </a:lnTo>
                  <a:lnTo>
                    <a:pt x="264" y="663"/>
                  </a:lnTo>
                  <a:lnTo>
                    <a:pt x="238" y="663"/>
                  </a:lnTo>
                  <a:lnTo>
                    <a:pt x="220" y="654"/>
                  </a:lnTo>
                  <a:lnTo>
                    <a:pt x="202" y="645"/>
                  </a:lnTo>
                  <a:lnTo>
                    <a:pt x="185" y="627"/>
                  </a:lnTo>
                  <a:lnTo>
                    <a:pt x="167" y="583"/>
                  </a:lnTo>
                  <a:lnTo>
                    <a:pt x="167" y="530"/>
                  </a:lnTo>
                  <a:lnTo>
                    <a:pt x="167" y="530"/>
                  </a:lnTo>
                  <a:lnTo>
                    <a:pt x="167" y="459"/>
                  </a:lnTo>
                  <a:lnTo>
                    <a:pt x="185" y="380"/>
                  </a:lnTo>
                  <a:lnTo>
                    <a:pt x="202" y="300"/>
                  </a:lnTo>
                  <a:lnTo>
                    <a:pt x="229" y="238"/>
                  </a:lnTo>
                  <a:lnTo>
                    <a:pt x="229" y="238"/>
                  </a:lnTo>
                  <a:lnTo>
                    <a:pt x="264" y="185"/>
                  </a:lnTo>
                  <a:lnTo>
                    <a:pt x="300" y="141"/>
                  </a:lnTo>
                  <a:lnTo>
                    <a:pt x="335" y="123"/>
                  </a:lnTo>
                  <a:lnTo>
                    <a:pt x="388" y="115"/>
                  </a:lnTo>
                  <a:lnTo>
                    <a:pt x="388" y="115"/>
                  </a:lnTo>
                  <a:lnTo>
                    <a:pt x="414" y="115"/>
                  </a:lnTo>
                  <a:lnTo>
                    <a:pt x="432" y="123"/>
                  </a:lnTo>
                  <a:lnTo>
                    <a:pt x="450" y="132"/>
                  </a:lnTo>
                  <a:lnTo>
                    <a:pt x="467" y="150"/>
                  </a:lnTo>
                  <a:lnTo>
                    <a:pt x="485" y="185"/>
                  </a:lnTo>
                  <a:lnTo>
                    <a:pt x="485" y="238"/>
                  </a:lnTo>
                  <a:lnTo>
                    <a:pt x="485" y="238"/>
                  </a:lnTo>
                  <a:lnTo>
                    <a:pt x="485" y="309"/>
                  </a:lnTo>
                  <a:lnTo>
                    <a:pt x="467" y="397"/>
                  </a:lnTo>
                  <a:lnTo>
                    <a:pt x="450" y="477"/>
                  </a:lnTo>
                  <a:lnTo>
                    <a:pt x="423" y="53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61695F99-4955-0C42-970B-2C1F58A1A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0388" y="3787775"/>
              <a:ext cx="276225" cy="388938"/>
            </a:xfrm>
            <a:custGeom>
              <a:avLst/>
              <a:gdLst>
                <a:gd name="T0" fmla="*/ 185 w 769"/>
                <a:gd name="T1" fmla="*/ 168 h 1079"/>
                <a:gd name="T2" fmla="*/ 106 w 769"/>
                <a:gd name="T3" fmla="*/ 336 h 1079"/>
                <a:gd name="T4" fmla="*/ 79 w 769"/>
                <a:gd name="T5" fmla="*/ 512 h 1079"/>
                <a:gd name="T6" fmla="*/ 79 w 769"/>
                <a:gd name="T7" fmla="*/ 574 h 1079"/>
                <a:gd name="T8" fmla="*/ 115 w 769"/>
                <a:gd name="T9" fmla="*/ 671 h 1079"/>
                <a:gd name="T10" fmla="*/ 177 w 769"/>
                <a:gd name="T11" fmla="*/ 733 h 1079"/>
                <a:gd name="T12" fmla="*/ 265 w 769"/>
                <a:gd name="T13" fmla="*/ 769 h 1079"/>
                <a:gd name="T14" fmla="*/ 318 w 769"/>
                <a:gd name="T15" fmla="*/ 778 h 1079"/>
                <a:gd name="T16" fmla="*/ 459 w 769"/>
                <a:gd name="T17" fmla="*/ 751 h 1079"/>
                <a:gd name="T18" fmla="*/ 450 w 769"/>
                <a:gd name="T19" fmla="*/ 795 h 1079"/>
                <a:gd name="T20" fmla="*/ 406 w 769"/>
                <a:gd name="T21" fmla="*/ 884 h 1079"/>
                <a:gd name="T22" fmla="*/ 353 w 769"/>
                <a:gd name="T23" fmla="*/ 928 h 1079"/>
                <a:gd name="T24" fmla="*/ 282 w 769"/>
                <a:gd name="T25" fmla="*/ 954 h 1079"/>
                <a:gd name="T26" fmla="*/ 238 w 769"/>
                <a:gd name="T27" fmla="*/ 954 h 1079"/>
                <a:gd name="T28" fmla="*/ 141 w 769"/>
                <a:gd name="T29" fmla="*/ 945 h 1079"/>
                <a:gd name="T30" fmla="*/ 71 w 769"/>
                <a:gd name="T31" fmla="*/ 919 h 1079"/>
                <a:gd name="T32" fmla="*/ 0 w 769"/>
                <a:gd name="T33" fmla="*/ 1025 h 1079"/>
                <a:gd name="T34" fmla="*/ 106 w 769"/>
                <a:gd name="T35" fmla="*/ 1060 h 1079"/>
                <a:gd name="T36" fmla="*/ 247 w 769"/>
                <a:gd name="T37" fmla="*/ 1078 h 1079"/>
                <a:gd name="T38" fmla="*/ 318 w 769"/>
                <a:gd name="T39" fmla="*/ 1078 h 1079"/>
                <a:gd name="T40" fmla="*/ 441 w 769"/>
                <a:gd name="T41" fmla="*/ 1034 h 1079"/>
                <a:gd name="T42" fmla="*/ 530 w 769"/>
                <a:gd name="T43" fmla="*/ 963 h 1079"/>
                <a:gd name="T44" fmla="*/ 600 w 769"/>
                <a:gd name="T45" fmla="*/ 848 h 1079"/>
                <a:gd name="T46" fmla="*/ 768 w 769"/>
                <a:gd name="T47" fmla="*/ 53 h 1079"/>
                <a:gd name="T48" fmla="*/ 724 w 769"/>
                <a:gd name="T49" fmla="*/ 35 h 1079"/>
                <a:gd name="T50" fmla="*/ 600 w 769"/>
                <a:gd name="T51" fmla="*/ 9 h 1079"/>
                <a:gd name="T52" fmla="*/ 530 w 769"/>
                <a:gd name="T53" fmla="*/ 0 h 1079"/>
                <a:gd name="T54" fmla="*/ 424 w 769"/>
                <a:gd name="T55" fmla="*/ 17 h 1079"/>
                <a:gd name="T56" fmla="*/ 327 w 769"/>
                <a:gd name="T57" fmla="*/ 44 h 1079"/>
                <a:gd name="T58" fmla="*/ 256 w 769"/>
                <a:gd name="T59" fmla="*/ 97 h 1079"/>
                <a:gd name="T60" fmla="*/ 185 w 769"/>
                <a:gd name="T61" fmla="*/ 168 h 1079"/>
                <a:gd name="T62" fmla="*/ 477 w 769"/>
                <a:gd name="T63" fmla="*/ 654 h 1079"/>
                <a:gd name="T64" fmla="*/ 380 w 769"/>
                <a:gd name="T65" fmla="*/ 671 h 1079"/>
                <a:gd name="T66" fmla="*/ 344 w 769"/>
                <a:gd name="T67" fmla="*/ 671 h 1079"/>
                <a:gd name="T68" fmla="*/ 291 w 769"/>
                <a:gd name="T69" fmla="*/ 654 h 1079"/>
                <a:gd name="T70" fmla="*/ 256 w 769"/>
                <a:gd name="T71" fmla="*/ 618 h 1079"/>
                <a:gd name="T72" fmla="*/ 238 w 769"/>
                <a:gd name="T73" fmla="*/ 530 h 1079"/>
                <a:gd name="T74" fmla="*/ 247 w 769"/>
                <a:gd name="T75" fmla="*/ 450 h 1079"/>
                <a:gd name="T76" fmla="*/ 282 w 769"/>
                <a:gd name="T77" fmla="*/ 300 h 1079"/>
                <a:gd name="T78" fmla="*/ 309 w 769"/>
                <a:gd name="T79" fmla="*/ 238 h 1079"/>
                <a:gd name="T80" fmla="*/ 397 w 769"/>
                <a:gd name="T81" fmla="*/ 141 h 1079"/>
                <a:gd name="T82" fmla="*/ 503 w 769"/>
                <a:gd name="T83" fmla="*/ 106 h 1079"/>
                <a:gd name="T84" fmla="*/ 556 w 769"/>
                <a:gd name="T85" fmla="*/ 106 h 1079"/>
                <a:gd name="T86" fmla="*/ 477 w 769"/>
                <a:gd name="T87" fmla="*/ 654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9" h="1079">
                  <a:moveTo>
                    <a:pt x="185" y="168"/>
                  </a:moveTo>
                  <a:lnTo>
                    <a:pt x="185" y="168"/>
                  </a:lnTo>
                  <a:lnTo>
                    <a:pt x="141" y="247"/>
                  </a:lnTo>
                  <a:lnTo>
                    <a:pt x="106" y="336"/>
                  </a:lnTo>
                  <a:lnTo>
                    <a:pt x="79" y="424"/>
                  </a:lnTo>
                  <a:lnTo>
                    <a:pt x="79" y="512"/>
                  </a:lnTo>
                  <a:lnTo>
                    <a:pt x="79" y="512"/>
                  </a:lnTo>
                  <a:lnTo>
                    <a:pt x="79" y="574"/>
                  </a:lnTo>
                  <a:lnTo>
                    <a:pt x="88" y="627"/>
                  </a:lnTo>
                  <a:lnTo>
                    <a:pt x="115" y="671"/>
                  </a:lnTo>
                  <a:lnTo>
                    <a:pt x="141" y="707"/>
                  </a:lnTo>
                  <a:lnTo>
                    <a:pt x="177" y="733"/>
                  </a:lnTo>
                  <a:lnTo>
                    <a:pt x="221" y="751"/>
                  </a:lnTo>
                  <a:lnTo>
                    <a:pt x="265" y="769"/>
                  </a:lnTo>
                  <a:lnTo>
                    <a:pt x="318" y="778"/>
                  </a:lnTo>
                  <a:lnTo>
                    <a:pt x="318" y="778"/>
                  </a:lnTo>
                  <a:lnTo>
                    <a:pt x="397" y="769"/>
                  </a:lnTo>
                  <a:lnTo>
                    <a:pt x="459" y="751"/>
                  </a:lnTo>
                  <a:lnTo>
                    <a:pt x="450" y="795"/>
                  </a:lnTo>
                  <a:lnTo>
                    <a:pt x="450" y="795"/>
                  </a:lnTo>
                  <a:lnTo>
                    <a:pt x="424" y="857"/>
                  </a:lnTo>
                  <a:lnTo>
                    <a:pt x="406" y="884"/>
                  </a:lnTo>
                  <a:lnTo>
                    <a:pt x="380" y="910"/>
                  </a:lnTo>
                  <a:lnTo>
                    <a:pt x="353" y="928"/>
                  </a:lnTo>
                  <a:lnTo>
                    <a:pt x="318" y="945"/>
                  </a:lnTo>
                  <a:lnTo>
                    <a:pt x="282" y="954"/>
                  </a:lnTo>
                  <a:lnTo>
                    <a:pt x="238" y="954"/>
                  </a:lnTo>
                  <a:lnTo>
                    <a:pt x="238" y="954"/>
                  </a:lnTo>
                  <a:lnTo>
                    <a:pt x="194" y="954"/>
                  </a:lnTo>
                  <a:lnTo>
                    <a:pt x="141" y="945"/>
                  </a:lnTo>
                  <a:lnTo>
                    <a:pt x="97" y="937"/>
                  </a:lnTo>
                  <a:lnTo>
                    <a:pt x="71" y="919"/>
                  </a:lnTo>
                  <a:lnTo>
                    <a:pt x="0" y="1025"/>
                  </a:lnTo>
                  <a:lnTo>
                    <a:pt x="0" y="1025"/>
                  </a:lnTo>
                  <a:lnTo>
                    <a:pt x="53" y="1043"/>
                  </a:lnTo>
                  <a:lnTo>
                    <a:pt x="106" y="1060"/>
                  </a:lnTo>
                  <a:lnTo>
                    <a:pt x="177" y="1078"/>
                  </a:lnTo>
                  <a:lnTo>
                    <a:pt x="247" y="1078"/>
                  </a:lnTo>
                  <a:lnTo>
                    <a:pt x="247" y="1078"/>
                  </a:lnTo>
                  <a:lnTo>
                    <a:pt x="318" y="1078"/>
                  </a:lnTo>
                  <a:lnTo>
                    <a:pt x="380" y="1060"/>
                  </a:lnTo>
                  <a:lnTo>
                    <a:pt x="441" y="1034"/>
                  </a:lnTo>
                  <a:lnTo>
                    <a:pt x="485" y="1007"/>
                  </a:lnTo>
                  <a:lnTo>
                    <a:pt x="530" y="963"/>
                  </a:lnTo>
                  <a:lnTo>
                    <a:pt x="565" y="910"/>
                  </a:lnTo>
                  <a:lnTo>
                    <a:pt x="600" y="848"/>
                  </a:lnTo>
                  <a:lnTo>
                    <a:pt x="618" y="778"/>
                  </a:lnTo>
                  <a:lnTo>
                    <a:pt x="768" y="53"/>
                  </a:lnTo>
                  <a:lnTo>
                    <a:pt x="768" y="53"/>
                  </a:lnTo>
                  <a:lnTo>
                    <a:pt x="724" y="35"/>
                  </a:lnTo>
                  <a:lnTo>
                    <a:pt x="671" y="17"/>
                  </a:lnTo>
                  <a:lnTo>
                    <a:pt x="600" y="9"/>
                  </a:lnTo>
                  <a:lnTo>
                    <a:pt x="530" y="0"/>
                  </a:lnTo>
                  <a:lnTo>
                    <a:pt x="530" y="0"/>
                  </a:lnTo>
                  <a:lnTo>
                    <a:pt x="477" y="9"/>
                  </a:lnTo>
                  <a:lnTo>
                    <a:pt x="424" y="17"/>
                  </a:lnTo>
                  <a:lnTo>
                    <a:pt x="371" y="26"/>
                  </a:lnTo>
                  <a:lnTo>
                    <a:pt x="327" y="44"/>
                  </a:lnTo>
                  <a:lnTo>
                    <a:pt x="291" y="70"/>
                  </a:lnTo>
                  <a:lnTo>
                    <a:pt x="256" y="97"/>
                  </a:lnTo>
                  <a:lnTo>
                    <a:pt x="221" y="132"/>
                  </a:lnTo>
                  <a:lnTo>
                    <a:pt x="185" y="168"/>
                  </a:lnTo>
                  <a:close/>
                  <a:moveTo>
                    <a:pt x="477" y="654"/>
                  </a:moveTo>
                  <a:lnTo>
                    <a:pt x="477" y="654"/>
                  </a:lnTo>
                  <a:lnTo>
                    <a:pt x="432" y="671"/>
                  </a:lnTo>
                  <a:lnTo>
                    <a:pt x="380" y="671"/>
                  </a:lnTo>
                  <a:lnTo>
                    <a:pt x="380" y="671"/>
                  </a:lnTo>
                  <a:lnTo>
                    <a:pt x="344" y="671"/>
                  </a:lnTo>
                  <a:lnTo>
                    <a:pt x="318" y="663"/>
                  </a:lnTo>
                  <a:lnTo>
                    <a:pt x="291" y="654"/>
                  </a:lnTo>
                  <a:lnTo>
                    <a:pt x="274" y="636"/>
                  </a:lnTo>
                  <a:lnTo>
                    <a:pt x="256" y="618"/>
                  </a:lnTo>
                  <a:lnTo>
                    <a:pt x="247" y="592"/>
                  </a:lnTo>
                  <a:lnTo>
                    <a:pt x="238" y="530"/>
                  </a:lnTo>
                  <a:lnTo>
                    <a:pt x="238" y="530"/>
                  </a:lnTo>
                  <a:lnTo>
                    <a:pt x="247" y="450"/>
                  </a:lnTo>
                  <a:lnTo>
                    <a:pt x="265" y="380"/>
                  </a:lnTo>
                  <a:lnTo>
                    <a:pt x="282" y="300"/>
                  </a:lnTo>
                  <a:lnTo>
                    <a:pt x="309" y="238"/>
                  </a:lnTo>
                  <a:lnTo>
                    <a:pt x="309" y="238"/>
                  </a:lnTo>
                  <a:lnTo>
                    <a:pt x="353" y="177"/>
                  </a:lnTo>
                  <a:lnTo>
                    <a:pt x="397" y="141"/>
                  </a:lnTo>
                  <a:lnTo>
                    <a:pt x="450" y="115"/>
                  </a:lnTo>
                  <a:lnTo>
                    <a:pt x="503" y="106"/>
                  </a:lnTo>
                  <a:lnTo>
                    <a:pt x="503" y="106"/>
                  </a:lnTo>
                  <a:lnTo>
                    <a:pt x="556" y="106"/>
                  </a:lnTo>
                  <a:lnTo>
                    <a:pt x="591" y="123"/>
                  </a:lnTo>
                  <a:lnTo>
                    <a:pt x="477" y="65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031BAD07-FEF3-8E47-8817-700946D2E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5188" y="3787775"/>
              <a:ext cx="231775" cy="280988"/>
            </a:xfrm>
            <a:custGeom>
              <a:avLst/>
              <a:gdLst>
                <a:gd name="T0" fmla="*/ 397 w 645"/>
                <a:gd name="T1" fmla="*/ 0 h 779"/>
                <a:gd name="T2" fmla="*/ 309 w 645"/>
                <a:gd name="T3" fmla="*/ 17 h 779"/>
                <a:gd name="T4" fmla="*/ 230 w 645"/>
                <a:gd name="T5" fmla="*/ 44 h 779"/>
                <a:gd name="T6" fmla="*/ 159 w 645"/>
                <a:gd name="T7" fmla="*/ 97 h 779"/>
                <a:gd name="T8" fmla="*/ 97 w 645"/>
                <a:gd name="T9" fmla="*/ 168 h 779"/>
                <a:gd name="T10" fmla="*/ 27 w 645"/>
                <a:gd name="T11" fmla="*/ 327 h 779"/>
                <a:gd name="T12" fmla="*/ 0 w 645"/>
                <a:gd name="T13" fmla="*/ 504 h 779"/>
                <a:gd name="T14" fmla="*/ 0 w 645"/>
                <a:gd name="T15" fmla="*/ 565 h 779"/>
                <a:gd name="T16" fmla="*/ 44 w 645"/>
                <a:gd name="T17" fmla="*/ 671 h 779"/>
                <a:gd name="T18" fmla="*/ 115 w 645"/>
                <a:gd name="T19" fmla="*/ 742 h 779"/>
                <a:gd name="T20" fmla="*/ 221 w 645"/>
                <a:gd name="T21" fmla="*/ 778 h 779"/>
                <a:gd name="T22" fmla="*/ 283 w 645"/>
                <a:gd name="T23" fmla="*/ 778 h 779"/>
                <a:gd name="T24" fmla="*/ 424 w 645"/>
                <a:gd name="T25" fmla="*/ 760 h 779"/>
                <a:gd name="T26" fmla="*/ 530 w 645"/>
                <a:gd name="T27" fmla="*/ 724 h 779"/>
                <a:gd name="T28" fmla="*/ 512 w 645"/>
                <a:gd name="T29" fmla="*/ 618 h 779"/>
                <a:gd name="T30" fmla="*/ 371 w 645"/>
                <a:gd name="T31" fmla="*/ 663 h 779"/>
                <a:gd name="T32" fmla="*/ 318 w 645"/>
                <a:gd name="T33" fmla="*/ 663 h 779"/>
                <a:gd name="T34" fmla="*/ 230 w 645"/>
                <a:gd name="T35" fmla="*/ 645 h 779"/>
                <a:gd name="T36" fmla="*/ 186 w 645"/>
                <a:gd name="T37" fmla="*/ 601 h 779"/>
                <a:gd name="T38" fmla="*/ 159 w 645"/>
                <a:gd name="T39" fmla="*/ 539 h 779"/>
                <a:gd name="T40" fmla="*/ 627 w 645"/>
                <a:gd name="T41" fmla="*/ 389 h 779"/>
                <a:gd name="T42" fmla="*/ 644 w 645"/>
                <a:gd name="T43" fmla="*/ 318 h 779"/>
                <a:gd name="T44" fmla="*/ 644 w 645"/>
                <a:gd name="T45" fmla="*/ 256 h 779"/>
                <a:gd name="T46" fmla="*/ 627 w 645"/>
                <a:gd name="T47" fmla="*/ 150 h 779"/>
                <a:gd name="T48" fmla="*/ 583 w 645"/>
                <a:gd name="T49" fmla="*/ 70 h 779"/>
                <a:gd name="T50" fmla="*/ 503 w 645"/>
                <a:gd name="T51" fmla="*/ 17 h 779"/>
                <a:gd name="T52" fmla="*/ 397 w 645"/>
                <a:gd name="T53" fmla="*/ 0 h 779"/>
                <a:gd name="T54" fmla="*/ 159 w 645"/>
                <a:gd name="T55" fmla="*/ 371 h 779"/>
                <a:gd name="T56" fmla="*/ 186 w 645"/>
                <a:gd name="T57" fmla="*/ 291 h 779"/>
                <a:gd name="T58" fmla="*/ 212 w 645"/>
                <a:gd name="T59" fmla="*/ 230 h 779"/>
                <a:gd name="T60" fmla="*/ 291 w 645"/>
                <a:gd name="T61" fmla="*/ 141 h 779"/>
                <a:gd name="T62" fmla="*/ 380 w 645"/>
                <a:gd name="T63" fmla="*/ 106 h 779"/>
                <a:gd name="T64" fmla="*/ 433 w 645"/>
                <a:gd name="T65" fmla="*/ 115 h 779"/>
                <a:gd name="T66" fmla="*/ 486 w 645"/>
                <a:gd name="T67" fmla="*/ 177 h 779"/>
                <a:gd name="T68" fmla="*/ 494 w 645"/>
                <a:gd name="T69" fmla="*/ 23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5" h="779">
                  <a:moveTo>
                    <a:pt x="397" y="0"/>
                  </a:moveTo>
                  <a:lnTo>
                    <a:pt x="397" y="0"/>
                  </a:lnTo>
                  <a:lnTo>
                    <a:pt x="353" y="9"/>
                  </a:lnTo>
                  <a:lnTo>
                    <a:pt x="309" y="17"/>
                  </a:lnTo>
                  <a:lnTo>
                    <a:pt x="274" y="26"/>
                  </a:lnTo>
                  <a:lnTo>
                    <a:pt x="230" y="44"/>
                  </a:lnTo>
                  <a:lnTo>
                    <a:pt x="194" y="70"/>
                  </a:lnTo>
                  <a:lnTo>
                    <a:pt x="159" y="97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53" y="247"/>
                  </a:lnTo>
                  <a:lnTo>
                    <a:pt x="27" y="327"/>
                  </a:lnTo>
                  <a:lnTo>
                    <a:pt x="0" y="415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65"/>
                  </a:lnTo>
                  <a:lnTo>
                    <a:pt x="18" y="618"/>
                  </a:lnTo>
                  <a:lnTo>
                    <a:pt x="44" y="671"/>
                  </a:lnTo>
                  <a:lnTo>
                    <a:pt x="71" y="707"/>
                  </a:lnTo>
                  <a:lnTo>
                    <a:pt x="115" y="742"/>
                  </a:lnTo>
                  <a:lnTo>
                    <a:pt x="168" y="760"/>
                  </a:lnTo>
                  <a:lnTo>
                    <a:pt x="221" y="778"/>
                  </a:lnTo>
                  <a:lnTo>
                    <a:pt x="283" y="778"/>
                  </a:lnTo>
                  <a:lnTo>
                    <a:pt x="283" y="778"/>
                  </a:lnTo>
                  <a:lnTo>
                    <a:pt x="353" y="778"/>
                  </a:lnTo>
                  <a:lnTo>
                    <a:pt x="424" y="760"/>
                  </a:lnTo>
                  <a:lnTo>
                    <a:pt x="486" y="742"/>
                  </a:lnTo>
                  <a:lnTo>
                    <a:pt x="530" y="724"/>
                  </a:lnTo>
                  <a:lnTo>
                    <a:pt x="512" y="618"/>
                  </a:lnTo>
                  <a:lnTo>
                    <a:pt x="512" y="618"/>
                  </a:lnTo>
                  <a:lnTo>
                    <a:pt x="433" y="645"/>
                  </a:lnTo>
                  <a:lnTo>
                    <a:pt x="371" y="663"/>
                  </a:lnTo>
                  <a:lnTo>
                    <a:pt x="318" y="663"/>
                  </a:lnTo>
                  <a:lnTo>
                    <a:pt x="318" y="663"/>
                  </a:lnTo>
                  <a:lnTo>
                    <a:pt x="274" y="663"/>
                  </a:lnTo>
                  <a:lnTo>
                    <a:pt x="230" y="645"/>
                  </a:lnTo>
                  <a:lnTo>
                    <a:pt x="203" y="627"/>
                  </a:lnTo>
                  <a:lnTo>
                    <a:pt x="186" y="601"/>
                  </a:lnTo>
                  <a:lnTo>
                    <a:pt x="168" y="574"/>
                  </a:lnTo>
                  <a:lnTo>
                    <a:pt x="159" y="539"/>
                  </a:lnTo>
                  <a:lnTo>
                    <a:pt x="159" y="450"/>
                  </a:lnTo>
                  <a:lnTo>
                    <a:pt x="627" y="389"/>
                  </a:lnTo>
                  <a:lnTo>
                    <a:pt x="627" y="389"/>
                  </a:lnTo>
                  <a:lnTo>
                    <a:pt x="644" y="318"/>
                  </a:lnTo>
                  <a:lnTo>
                    <a:pt x="644" y="256"/>
                  </a:lnTo>
                  <a:lnTo>
                    <a:pt x="644" y="256"/>
                  </a:lnTo>
                  <a:lnTo>
                    <a:pt x="644" y="194"/>
                  </a:lnTo>
                  <a:lnTo>
                    <a:pt x="627" y="150"/>
                  </a:lnTo>
                  <a:lnTo>
                    <a:pt x="609" y="106"/>
                  </a:lnTo>
                  <a:lnTo>
                    <a:pt x="583" y="70"/>
                  </a:lnTo>
                  <a:lnTo>
                    <a:pt x="547" y="44"/>
                  </a:lnTo>
                  <a:lnTo>
                    <a:pt x="503" y="17"/>
                  </a:lnTo>
                  <a:lnTo>
                    <a:pt x="459" y="9"/>
                  </a:lnTo>
                  <a:lnTo>
                    <a:pt x="397" y="0"/>
                  </a:lnTo>
                  <a:close/>
                  <a:moveTo>
                    <a:pt x="486" y="318"/>
                  </a:moveTo>
                  <a:lnTo>
                    <a:pt x="159" y="371"/>
                  </a:lnTo>
                  <a:lnTo>
                    <a:pt x="159" y="371"/>
                  </a:lnTo>
                  <a:lnTo>
                    <a:pt x="186" y="291"/>
                  </a:lnTo>
                  <a:lnTo>
                    <a:pt x="212" y="230"/>
                  </a:lnTo>
                  <a:lnTo>
                    <a:pt x="212" y="230"/>
                  </a:lnTo>
                  <a:lnTo>
                    <a:pt x="247" y="177"/>
                  </a:lnTo>
                  <a:lnTo>
                    <a:pt x="291" y="141"/>
                  </a:lnTo>
                  <a:lnTo>
                    <a:pt x="336" y="115"/>
                  </a:lnTo>
                  <a:lnTo>
                    <a:pt x="380" y="106"/>
                  </a:lnTo>
                  <a:lnTo>
                    <a:pt x="380" y="106"/>
                  </a:lnTo>
                  <a:lnTo>
                    <a:pt x="433" y="115"/>
                  </a:lnTo>
                  <a:lnTo>
                    <a:pt x="468" y="141"/>
                  </a:lnTo>
                  <a:lnTo>
                    <a:pt x="486" y="177"/>
                  </a:lnTo>
                  <a:lnTo>
                    <a:pt x="494" y="238"/>
                  </a:lnTo>
                  <a:lnTo>
                    <a:pt x="494" y="238"/>
                  </a:lnTo>
                  <a:lnTo>
                    <a:pt x="486" y="318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F7A2E42-8644-134D-A8F1-EA17BFB05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313" y="3787775"/>
              <a:ext cx="212725" cy="280988"/>
            </a:xfrm>
            <a:custGeom>
              <a:avLst/>
              <a:gdLst>
                <a:gd name="T0" fmla="*/ 124 w 592"/>
                <a:gd name="T1" fmla="*/ 256 h 779"/>
                <a:gd name="T2" fmla="*/ 159 w 592"/>
                <a:gd name="T3" fmla="*/ 353 h 779"/>
                <a:gd name="T4" fmla="*/ 230 w 592"/>
                <a:gd name="T5" fmla="*/ 415 h 779"/>
                <a:gd name="T6" fmla="*/ 300 w 592"/>
                <a:gd name="T7" fmla="*/ 459 h 779"/>
                <a:gd name="T8" fmla="*/ 335 w 592"/>
                <a:gd name="T9" fmla="*/ 530 h 779"/>
                <a:gd name="T10" fmla="*/ 327 w 592"/>
                <a:gd name="T11" fmla="*/ 574 h 779"/>
                <a:gd name="T12" fmla="*/ 274 w 592"/>
                <a:gd name="T13" fmla="*/ 636 h 779"/>
                <a:gd name="T14" fmla="*/ 230 w 592"/>
                <a:gd name="T15" fmla="*/ 654 h 779"/>
                <a:gd name="T16" fmla="*/ 194 w 592"/>
                <a:gd name="T17" fmla="*/ 663 h 779"/>
                <a:gd name="T18" fmla="*/ 115 w 592"/>
                <a:gd name="T19" fmla="*/ 645 h 779"/>
                <a:gd name="T20" fmla="*/ 0 w 592"/>
                <a:gd name="T21" fmla="*/ 724 h 779"/>
                <a:gd name="T22" fmla="*/ 35 w 592"/>
                <a:gd name="T23" fmla="*/ 751 h 779"/>
                <a:gd name="T24" fmla="*/ 132 w 592"/>
                <a:gd name="T25" fmla="*/ 778 h 779"/>
                <a:gd name="T26" fmla="*/ 194 w 592"/>
                <a:gd name="T27" fmla="*/ 778 h 779"/>
                <a:gd name="T28" fmla="*/ 335 w 592"/>
                <a:gd name="T29" fmla="*/ 760 h 779"/>
                <a:gd name="T30" fmla="*/ 432 w 592"/>
                <a:gd name="T31" fmla="*/ 698 h 779"/>
                <a:gd name="T32" fmla="*/ 494 w 592"/>
                <a:gd name="T33" fmla="*/ 610 h 779"/>
                <a:gd name="T34" fmla="*/ 512 w 592"/>
                <a:gd name="T35" fmla="*/ 504 h 779"/>
                <a:gd name="T36" fmla="*/ 512 w 592"/>
                <a:gd name="T37" fmla="*/ 477 h 779"/>
                <a:gd name="T38" fmla="*/ 477 w 592"/>
                <a:gd name="T39" fmla="*/ 406 h 779"/>
                <a:gd name="T40" fmla="*/ 397 w 592"/>
                <a:gd name="T41" fmla="*/ 353 h 779"/>
                <a:gd name="T42" fmla="*/ 318 w 592"/>
                <a:gd name="T43" fmla="*/ 300 h 779"/>
                <a:gd name="T44" fmla="*/ 291 w 592"/>
                <a:gd name="T45" fmla="*/ 256 h 779"/>
                <a:gd name="T46" fmla="*/ 282 w 592"/>
                <a:gd name="T47" fmla="*/ 238 h 779"/>
                <a:gd name="T48" fmla="*/ 327 w 592"/>
                <a:gd name="T49" fmla="*/ 150 h 779"/>
                <a:gd name="T50" fmla="*/ 415 w 592"/>
                <a:gd name="T51" fmla="*/ 115 h 779"/>
                <a:gd name="T52" fmla="*/ 450 w 592"/>
                <a:gd name="T53" fmla="*/ 115 h 779"/>
                <a:gd name="T54" fmla="*/ 512 w 592"/>
                <a:gd name="T55" fmla="*/ 132 h 779"/>
                <a:gd name="T56" fmla="*/ 591 w 592"/>
                <a:gd name="T57" fmla="*/ 62 h 779"/>
                <a:gd name="T58" fmla="*/ 556 w 592"/>
                <a:gd name="T59" fmla="*/ 35 h 779"/>
                <a:gd name="T60" fmla="*/ 459 w 592"/>
                <a:gd name="T61" fmla="*/ 9 h 779"/>
                <a:gd name="T62" fmla="*/ 406 w 592"/>
                <a:gd name="T63" fmla="*/ 0 h 779"/>
                <a:gd name="T64" fmla="*/ 282 w 592"/>
                <a:gd name="T65" fmla="*/ 26 h 779"/>
                <a:gd name="T66" fmla="*/ 194 w 592"/>
                <a:gd name="T67" fmla="*/ 79 h 779"/>
                <a:gd name="T68" fmla="*/ 141 w 592"/>
                <a:gd name="T69" fmla="*/ 168 h 779"/>
                <a:gd name="T70" fmla="*/ 124 w 592"/>
                <a:gd name="T71" fmla="*/ 256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92" h="779">
                  <a:moveTo>
                    <a:pt x="124" y="256"/>
                  </a:moveTo>
                  <a:lnTo>
                    <a:pt x="124" y="256"/>
                  </a:lnTo>
                  <a:lnTo>
                    <a:pt x="132" y="318"/>
                  </a:lnTo>
                  <a:lnTo>
                    <a:pt x="159" y="353"/>
                  </a:lnTo>
                  <a:lnTo>
                    <a:pt x="194" y="389"/>
                  </a:lnTo>
                  <a:lnTo>
                    <a:pt x="230" y="415"/>
                  </a:lnTo>
                  <a:lnTo>
                    <a:pt x="274" y="433"/>
                  </a:lnTo>
                  <a:lnTo>
                    <a:pt x="300" y="459"/>
                  </a:lnTo>
                  <a:lnTo>
                    <a:pt x="327" y="486"/>
                  </a:lnTo>
                  <a:lnTo>
                    <a:pt x="335" y="530"/>
                  </a:lnTo>
                  <a:lnTo>
                    <a:pt x="335" y="530"/>
                  </a:lnTo>
                  <a:lnTo>
                    <a:pt x="327" y="574"/>
                  </a:lnTo>
                  <a:lnTo>
                    <a:pt x="300" y="618"/>
                  </a:lnTo>
                  <a:lnTo>
                    <a:pt x="274" y="636"/>
                  </a:lnTo>
                  <a:lnTo>
                    <a:pt x="256" y="645"/>
                  </a:lnTo>
                  <a:lnTo>
                    <a:pt x="230" y="654"/>
                  </a:lnTo>
                  <a:lnTo>
                    <a:pt x="194" y="663"/>
                  </a:lnTo>
                  <a:lnTo>
                    <a:pt x="194" y="663"/>
                  </a:lnTo>
                  <a:lnTo>
                    <a:pt x="150" y="654"/>
                  </a:lnTo>
                  <a:lnTo>
                    <a:pt x="115" y="645"/>
                  </a:lnTo>
                  <a:lnTo>
                    <a:pt x="62" y="618"/>
                  </a:lnTo>
                  <a:lnTo>
                    <a:pt x="0" y="724"/>
                  </a:lnTo>
                  <a:lnTo>
                    <a:pt x="0" y="724"/>
                  </a:lnTo>
                  <a:lnTo>
                    <a:pt x="35" y="751"/>
                  </a:lnTo>
                  <a:lnTo>
                    <a:pt x="80" y="769"/>
                  </a:lnTo>
                  <a:lnTo>
                    <a:pt x="132" y="778"/>
                  </a:lnTo>
                  <a:lnTo>
                    <a:pt x="194" y="778"/>
                  </a:lnTo>
                  <a:lnTo>
                    <a:pt x="194" y="778"/>
                  </a:lnTo>
                  <a:lnTo>
                    <a:pt x="265" y="778"/>
                  </a:lnTo>
                  <a:lnTo>
                    <a:pt x="335" y="760"/>
                  </a:lnTo>
                  <a:lnTo>
                    <a:pt x="388" y="733"/>
                  </a:lnTo>
                  <a:lnTo>
                    <a:pt x="432" y="698"/>
                  </a:lnTo>
                  <a:lnTo>
                    <a:pt x="468" y="654"/>
                  </a:lnTo>
                  <a:lnTo>
                    <a:pt x="494" y="610"/>
                  </a:lnTo>
                  <a:lnTo>
                    <a:pt x="512" y="557"/>
                  </a:lnTo>
                  <a:lnTo>
                    <a:pt x="512" y="504"/>
                  </a:lnTo>
                  <a:lnTo>
                    <a:pt x="512" y="504"/>
                  </a:lnTo>
                  <a:lnTo>
                    <a:pt x="512" y="477"/>
                  </a:lnTo>
                  <a:lnTo>
                    <a:pt x="503" y="450"/>
                  </a:lnTo>
                  <a:lnTo>
                    <a:pt x="477" y="406"/>
                  </a:lnTo>
                  <a:lnTo>
                    <a:pt x="441" y="371"/>
                  </a:lnTo>
                  <a:lnTo>
                    <a:pt x="397" y="353"/>
                  </a:lnTo>
                  <a:lnTo>
                    <a:pt x="362" y="327"/>
                  </a:lnTo>
                  <a:lnTo>
                    <a:pt x="318" y="300"/>
                  </a:lnTo>
                  <a:lnTo>
                    <a:pt x="300" y="274"/>
                  </a:lnTo>
                  <a:lnTo>
                    <a:pt x="291" y="256"/>
                  </a:lnTo>
                  <a:lnTo>
                    <a:pt x="282" y="238"/>
                  </a:lnTo>
                  <a:lnTo>
                    <a:pt x="282" y="238"/>
                  </a:lnTo>
                  <a:lnTo>
                    <a:pt x="300" y="185"/>
                  </a:lnTo>
                  <a:lnTo>
                    <a:pt x="327" y="150"/>
                  </a:lnTo>
                  <a:lnTo>
                    <a:pt x="362" y="123"/>
                  </a:lnTo>
                  <a:lnTo>
                    <a:pt x="415" y="115"/>
                  </a:lnTo>
                  <a:lnTo>
                    <a:pt x="415" y="115"/>
                  </a:lnTo>
                  <a:lnTo>
                    <a:pt x="450" y="115"/>
                  </a:lnTo>
                  <a:lnTo>
                    <a:pt x="485" y="123"/>
                  </a:lnTo>
                  <a:lnTo>
                    <a:pt x="512" y="132"/>
                  </a:lnTo>
                  <a:lnTo>
                    <a:pt x="530" y="150"/>
                  </a:lnTo>
                  <a:lnTo>
                    <a:pt x="591" y="62"/>
                  </a:lnTo>
                  <a:lnTo>
                    <a:pt x="591" y="62"/>
                  </a:lnTo>
                  <a:lnTo>
                    <a:pt x="556" y="35"/>
                  </a:lnTo>
                  <a:lnTo>
                    <a:pt x="512" y="17"/>
                  </a:lnTo>
                  <a:lnTo>
                    <a:pt x="459" y="9"/>
                  </a:lnTo>
                  <a:lnTo>
                    <a:pt x="406" y="0"/>
                  </a:lnTo>
                  <a:lnTo>
                    <a:pt x="406" y="0"/>
                  </a:lnTo>
                  <a:lnTo>
                    <a:pt x="344" y="9"/>
                  </a:lnTo>
                  <a:lnTo>
                    <a:pt x="282" y="26"/>
                  </a:lnTo>
                  <a:lnTo>
                    <a:pt x="238" y="53"/>
                  </a:lnTo>
                  <a:lnTo>
                    <a:pt x="194" y="79"/>
                  </a:lnTo>
                  <a:lnTo>
                    <a:pt x="168" y="123"/>
                  </a:lnTo>
                  <a:lnTo>
                    <a:pt x="141" y="168"/>
                  </a:lnTo>
                  <a:lnTo>
                    <a:pt x="124" y="212"/>
                  </a:lnTo>
                  <a:lnTo>
                    <a:pt x="124" y="25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3A5915C6-9A28-844B-A168-12A8B7E6D9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1438" y="3787775"/>
              <a:ext cx="196850" cy="280988"/>
            </a:xfrm>
            <a:custGeom>
              <a:avLst/>
              <a:gdLst>
                <a:gd name="T0" fmla="*/ 406 w 548"/>
                <a:gd name="T1" fmla="*/ 115 h 779"/>
                <a:gd name="T2" fmla="*/ 406 w 548"/>
                <a:gd name="T3" fmla="*/ 115 h 779"/>
                <a:gd name="T4" fmla="*/ 432 w 548"/>
                <a:gd name="T5" fmla="*/ 123 h 779"/>
                <a:gd name="T6" fmla="*/ 459 w 548"/>
                <a:gd name="T7" fmla="*/ 132 h 779"/>
                <a:gd name="T8" fmla="*/ 494 w 548"/>
                <a:gd name="T9" fmla="*/ 150 h 779"/>
                <a:gd name="T10" fmla="*/ 547 w 548"/>
                <a:gd name="T11" fmla="*/ 62 h 779"/>
                <a:gd name="T12" fmla="*/ 547 w 548"/>
                <a:gd name="T13" fmla="*/ 62 h 779"/>
                <a:gd name="T14" fmla="*/ 521 w 548"/>
                <a:gd name="T15" fmla="*/ 44 h 779"/>
                <a:gd name="T16" fmla="*/ 485 w 548"/>
                <a:gd name="T17" fmla="*/ 26 h 779"/>
                <a:gd name="T18" fmla="*/ 432 w 548"/>
                <a:gd name="T19" fmla="*/ 9 h 779"/>
                <a:gd name="T20" fmla="*/ 379 w 548"/>
                <a:gd name="T21" fmla="*/ 0 h 779"/>
                <a:gd name="T22" fmla="*/ 379 w 548"/>
                <a:gd name="T23" fmla="*/ 0 h 779"/>
                <a:gd name="T24" fmla="*/ 300 w 548"/>
                <a:gd name="T25" fmla="*/ 17 h 779"/>
                <a:gd name="T26" fmla="*/ 221 w 548"/>
                <a:gd name="T27" fmla="*/ 44 h 779"/>
                <a:gd name="T28" fmla="*/ 159 w 548"/>
                <a:gd name="T29" fmla="*/ 97 h 779"/>
                <a:gd name="T30" fmla="*/ 97 w 548"/>
                <a:gd name="T31" fmla="*/ 159 h 779"/>
                <a:gd name="T32" fmla="*/ 97 w 548"/>
                <a:gd name="T33" fmla="*/ 159 h 779"/>
                <a:gd name="T34" fmla="*/ 53 w 548"/>
                <a:gd name="T35" fmla="*/ 238 h 779"/>
                <a:gd name="T36" fmla="*/ 26 w 548"/>
                <a:gd name="T37" fmla="*/ 318 h 779"/>
                <a:gd name="T38" fmla="*/ 0 w 548"/>
                <a:gd name="T39" fmla="*/ 406 h 779"/>
                <a:gd name="T40" fmla="*/ 0 w 548"/>
                <a:gd name="T41" fmla="*/ 495 h 779"/>
                <a:gd name="T42" fmla="*/ 0 w 548"/>
                <a:gd name="T43" fmla="*/ 495 h 779"/>
                <a:gd name="T44" fmla="*/ 0 w 548"/>
                <a:gd name="T45" fmla="*/ 557 h 779"/>
                <a:gd name="T46" fmla="*/ 9 w 548"/>
                <a:gd name="T47" fmla="*/ 610 h 779"/>
                <a:gd name="T48" fmla="*/ 35 w 548"/>
                <a:gd name="T49" fmla="*/ 663 h 779"/>
                <a:gd name="T50" fmla="*/ 62 w 548"/>
                <a:gd name="T51" fmla="*/ 707 h 779"/>
                <a:gd name="T52" fmla="*/ 97 w 548"/>
                <a:gd name="T53" fmla="*/ 733 h 779"/>
                <a:gd name="T54" fmla="*/ 132 w 548"/>
                <a:gd name="T55" fmla="*/ 760 h 779"/>
                <a:gd name="T56" fmla="*/ 176 w 548"/>
                <a:gd name="T57" fmla="*/ 778 h 779"/>
                <a:gd name="T58" fmla="*/ 229 w 548"/>
                <a:gd name="T59" fmla="*/ 778 h 779"/>
                <a:gd name="T60" fmla="*/ 229 w 548"/>
                <a:gd name="T61" fmla="*/ 778 h 779"/>
                <a:gd name="T62" fmla="*/ 291 w 548"/>
                <a:gd name="T63" fmla="*/ 778 h 779"/>
                <a:gd name="T64" fmla="*/ 335 w 548"/>
                <a:gd name="T65" fmla="*/ 760 h 779"/>
                <a:gd name="T66" fmla="*/ 379 w 548"/>
                <a:gd name="T67" fmla="*/ 742 h 779"/>
                <a:gd name="T68" fmla="*/ 415 w 548"/>
                <a:gd name="T69" fmla="*/ 724 h 779"/>
                <a:gd name="T70" fmla="*/ 388 w 548"/>
                <a:gd name="T71" fmla="*/ 618 h 779"/>
                <a:gd name="T72" fmla="*/ 388 w 548"/>
                <a:gd name="T73" fmla="*/ 618 h 779"/>
                <a:gd name="T74" fmla="*/ 344 w 548"/>
                <a:gd name="T75" fmla="*/ 645 h 779"/>
                <a:gd name="T76" fmla="*/ 309 w 548"/>
                <a:gd name="T77" fmla="*/ 654 h 779"/>
                <a:gd name="T78" fmla="*/ 282 w 548"/>
                <a:gd name="T79" fmla="*/ 654 h 779"/>
                <a:gd name="T80" fmla="*/ 282 w 548"/>
                <a:gd name="T81" fmla="*/ 654 h 779"/>
                <a:gd name="T82" fmla="*/ 256 w 548"/>
                <a:gd name="T83" fmla="*/ 654 h 779"/>
                <a:gd name="T84" fmla="*/ 229 w 548"/>
                <a:gd name="T85" fmla="*/ 645 h 779"/>
                <a:gd name="T86" fmla="*/ 212 w 548"/>
                <a:gd name="T87" fmla="*/ 627 h 779"/>
                <a:gd name="T88" fmla="*/ 194 w 548"/>
                <a:gd name="T89" fmla="*/ 610 h 779"/>
                <a:gd name="T90" fmla="*/ 176 w 548"/>
                <a:gd name="T91" fmla="*/ 565 h 779"/>
                <a:gd name="T92" fmla="*/ 168 w 548"/>
                <a:gd name="T93" fmla="*/ 495 h 779"/>
                <a:gd name="T94" fmla="*/ 168 w 548"/>
                <a:gd name="T95" fmla="*/ 495 h 779"/>
                <a:gd name="T96" fmla="*/ 168 w 548"/>
                <a:gd name="T97" fmla="*/ 424 h 779"/>
                <a:gd name="T98" fmla="*/ 185 w 548"/>
                <a:gd name="T99" fmla="*/ 353 h 779"/>
                <a:gd name="T100" fmla="*/ 203 w 548"/>
                <a:gd name="T101" fmla="*/ 291 h 779"/>
                <a:gd name="T102" fmla="*/ 238 w 548"/>
                <a:gd name="T103" fmla="*/ 230 h 779"/>
                <a:gd name="T104" fmla="*/ 238 w 548"/>
                <a:gd name="T105" fmla="*/ 230 h 779"/>
                <a:gd name="T106" fmla="*/ 265 w 548"/>
                <a:gd name="T107" fmla="*/ 185 h 779"/>
                <a:gd name="T108" fmla="*/ 309 w 548"/>
                <a:gd name="T109" fmla="*/ 150 h 779"/>
                <a:gd name="T110" fmla="*/ 353 w 548"/>
                <a:gd name="T111" fmla="*/ 123 h 779"/>
                <a:gd name="T112" fmla="*/ 406 w 548"/>
                <a:gd name="T113" fmla="*/ 115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48" h="779">
                  <a:moveTo>
                    <a:pt x="406" y="115"/>
                  </a:moveTo>
                  <a:lnTo>
                    <a:pt x="406" y="115"/>
                  </a:lnTo>
                  <a:lnTo>
                    <a:pt x="432" y="123"/>
                  </a:lnTo>
                  <a:lnTo>
                    <a:pt x="459" y="132"/>
                  </a:lnTo>
                  <a:lnTo>
                    <a:pt x="494" y="150"/>
                  </a:lnTo>
                  <a:lnTo>
                    <a:pt x="547" y="62"/>
                  </a:lnTo>
                  <a:lnTo>
                    <a:pt x="547" y="62"/>
                  </a:lnTo>
                  <a:lnTo>
                    <a:pt x="521" y="44"/>
                  </a:lnTo>
                  <a:lnTo>
                    <a:pt x="485" y="26"/>
                  </a:lnTo>
                  <a:lnTo>
                    <a:pt x="432" y="9"/>
                  </a:lnTo>
                  <a:lnTo>
                    <a:pt x="379" y="0"/>
                  </a:lnTo>
                  <a:lnTo>
                    <a:pt x="379" y="0"/>
                  </a:lnTo>
                  <a:lnTo>
                    <a:pt x="300" y="17"/>
                  </a:lnTo>
                  <a:lnTo>
                    <a:pt x="221" y="44"/>
                  </a:lnTo>
                  <a:lnTo>
                    <a:pt x="159" y="97"/>
                  </a:lnTo>
                  <a:lnTo>
                    <a:pt x="97" y="159"/>
                  </a:lnTo>
                  <a:lnTo>
                    <a:pt x="97" y="159"/>
                  </a:lnTo>
                  <a:lnTo>
                    <a:pt x="53" y="238"/>
                  </a:lnTo>
                  <a:lnTo>
                    <a:pt x="26" y="318"/>
                  </a:lnTo>
                  <a:lnTo>
                    <a:pt x="0" y="406"/>
                  </a:lnTo>
                  <a:lnTo>
                    <a:pt x="0" y="495"/>
                  </a:lnTo>
                  <a:lnTo>
                    <a:pt x="0" y="495"/>
                  </a:lnTo>
                  <a:lnTo>
                    <a:pt x="0" y="557"/>
                  </a:lnTo>
                  <a:lnTo>
                    <a:pt x="9" y="610"/>
                  </a:lnTo>
                  <a:lnTo>
                    <a:pt x="35" y="663"/>
                  </a:lnTo>
                  <a:lnTo>
                    <a:pt x="62" y="707"/>
                  </a:lnTo>
                  <a:lnTo>
                    <a:pt x="97" y="733"/>
                  </a:lnTo>
                  <a:lnTo>
                    <a:pt x="132" y="760"/>
                  </a:lnTo>
                  <a:lnTo>
                    <a:pt x="176" y="778"/>
                  </a:lnTo>
                  <a:lnTo>
                    <a:pt x="229" y="778"/>
                  </a:lnTo>
                  <a:lnTo>
                    <a:pt x="229" y="778"/>
                  </a:lnTo>
                  <a:lnTo>
                    <a:pt x="291" y="778"/>
                  </a:lnTo>
                  <a:lnTo>
                    <a:pt x="335" y="760"/>
                  </a:lnTo>
                  <a:lnTo>
                    <a:pt x="379" y="742"/>
                  </a:lnTo>
                  <a:lnTo>
                    <a:pt x="415" y="724"/>
                  </a:lnTo>
                  <a:lnTo>
                    <a:pt x="388" y="618"/>
                  </a:lnTo>
                  <a:lnTo>
                    <a:pt x="388" y="618"/>
                  </a:lnTo>
                  <a:lnTo>
                    <a:pt x="344" y="645"/>
                  </a:lnTo>
                  <a:lnTo>
                    <a:pt x="309" y="654"/>
                  </a:lnTo>
                  <a:lnTo>
                    <a:pt x="282" y="654"/>
                  </a:lnTo>
                  <a:lnTo>
                    <a:pt x="282" y="654"/>
                  </a:lnTo>
                  <a:lnTo>
                    <a:pt x="256" y="654"/>
                  </a:lnTo>
                  <a:lnTo>
                    <a:pt x="229" y="645"/>
                  </a:lnTo>
                  <a:lnTo>
                    <a:pt x="212" y="627"/>
                  </a:lnTo>
                  <a:lnTo>
                    <a:pt x="194" y="610"/>
                  </a:lnTo>
                  <a:lnTo>
                    <a:pt x="176" y="565"/>
                  </a:lnTo>
                  <a:lnTo>
                    <a:pt x="168" y="495"/>
                  </a:lnTo>
                  <a:lnTo>
                    <a:pt x="168" y="495"/>
                  </a:lnTo>
                  <a:lnTo>
                    <a:pt x="168" y="424"/>
                  </a:lnTo>
                  <a:lnTo>
                    <a:pt x="185" y="353"/>
                  </a:lnTo>
                  <a:lnTo>
                    <a:pt x="203" y="291"/>
                  </a:lnTo>
                  <a:lnTo>
                    <a:pt x="238" y="230"/>
                  </a:lnTo>
                  <a:lnTo>
                    <a:pt x="238" y="230"/>
                  </a:lnTo>
                  <a:lnTo>
                    <a:pt x="265" y="185"/>
                  </a:lnTo>
                  <a:lnTo>
                    <a:pt x="309" y="150"/>
                  </a:lnTo>
                  <a:lnTo>
                    <a:pt x="353" y="123"/>
                  </a:lnTo>
                  <a:lnTo>
                    <a:pt x="406" y="11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1FF6D002-C34C-4D4F-B621-6EABE9275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113" y="3670300"/>
              <a:ext cx="254000" cy="395288"/>
            </a:xfrm>
            <a:custGeom>
              <a:avLst/>
              <a:gdLst>
                <a:gd name="T0" fmla="*/ 494 w 707"/>
                <a:gd name="T1" fmla="*/ 327 h 1097"/>
                <a:gd name="T2" fmla="*/ 494 w 707"/>
                <a:gd name="T3" fmla="*/ 327 h 1097"/>
                <a:gd name="T4" fmla="*/ 450 w 707"/>
                <a:gd name="T5" fmla="*/ 336 h 1097"/>
                <a:gd name="T6" fmla="*/ 397 w 707"/>
                <a:gd name="T7" fmla="*/ 344 h 1097"/>
                <a:gd name="T8" fmla="*/ 318 w 707"/>
                <a:gd name="T9" fmla="*/ 371 h 1097"/>
                <a:gd name="T10" fmla="*/ 397 w 707"/>
                <a:gd name="T11" fmla="*/ 0 h 1097"/>
                <a:gd name="T12" fmla="*/ 230 w 707"/>
                <a:gd name="T13" fmla="*/ 0 h 1097"/>
                <a:gd name="T14" fmla="*/ 0 w 707"/>
                <a:gd name="T15" fmla="*/ 1096 h 1097"/>
                <a:gd name="T16" fmla="*/ 168 w 707"/>
                <a:gd name="T17" fmla="*/ 1096 h 1097"/>
                <a:gd name="T18" fmla="*/ 300 w 707"/>
                <a:gd name="T19" fmla="*/ 468 h 1097"/>
                <a:gd name="T20" fmla="*/ 300 w 707"/>
                <a:gd name="T21" fmla="*/ 468 h 1097"/>
                <a:gd name="T22" fmla="*/ 362 w 707"/>
                <a:gd name="T23" fmla="*/ 442 h 1097"/>
                <a:gd name="T24" fmla="*/ 424 w 707"/>
                <a:gd name="T25" fmla="*/ 433 h 1097"/>
                <a:gd name="T26" fmla="*/ 424 w 707"/>
                <a:gd name="T27" fmla="*/ 433 h 1097"/>
                <a:gd name="T28" fmla="*/ 477 w 707"/>
                <a:gd name="T29" fmla="*/ 442 h 1097"/>
                <a:gd name="T30" fmla="*/ 512 w 707"/>
                <a:gd name="T31" fmla="*/ 459 h 1097"/>
                <a:gd name="T32" fmla="*/ 530 w 707"/>
                <a:gd name="T33" fmla="*/ 495 h 1097"/>
                <a:gd name="T34" fmla="*/ 539 w 707"/>
                <a:gd name="T35" fmla="*/ 530 h 1097"/>
                <a:gd name="T36" fmla="*/ 539 w 707"/>
                <a:gd name="T37" fmla="*/ 530 h 1097"/>
                <a:gd name="T38" fmla="*/ 530 w 707"/>
                <a:gd name="T39" fmla="*/ 565 h 1097"/>
                <a:gd name="T40" fmla="*/ 424 w 707"/>
                <a:gd name="T41" fmla="*/ 1096 h 1097"/>
                <a:gd name="T42" fmla="*/ 592 w 707"/>
                <a:gd name="T43" fmla="*/ 1096 h 1097"/>
                <a:gd name="T44" fmla="*/ 697 w 707"/>
                <a:gd name="T45" fmla="*/ 574 h 1097"/>
                <a:gd name="T46" fmla="*/ 697 w 707"/>
                <a:gd name="T47" fmla="*/ 574 h 1097"/>
                <a:gd name="T48" fmla="*/ 706 w 707"/>
                <a:gd name="T49" fmla="*/ 512 h 1097"/>
                <a:gd name="T50" fmla="*/ 706 w 707"/>
                <a:gd name="T51" fmla="*/ 512 h 1097"/>
                <a:gd name="T52" fmla="*/ 697 w 707"/>
                <a:gd name="T53" fmla="*/ 468 h 1097"/>
                <a:gd name="T54" fmla="*/ 689 w 707"/>
                <a:gd name="T55" fmla="*/ 433 h 1097"/>
                <a:gd name="T56" fmla="*/ 671 w 707"/>
                <a:gd name="T57" fmla="*/ 406 h 1097"/>
                <a:gd name="T58" fmla="*/ 653 w 707"/>
                <a:gd name="T59" fmla="*/ 380 h 1097"/>
                <a:gd name="T60" fmla="*/ 627 w 707"/>
                <a:gd name="T61" fmla="*/ 362 h 1097"/>
                <a:gd name="T62" fmla="*/ 592 w 707"/>
                <a:gd name="T63" fmla="*/ 344 h 1097"/>
                <a:gd name="T64" fmla="*/ 547 w 707"/>
                <a:gd name="T65" fmla="*/ 336 h 1097"/>
                <a:gd name="T66" fmla="*/ 494 w 707"/>
                <a:gd name="T67" fmla="*/ 327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7" h="1097">
                  <a:moveTo>
                    <a:pt x="494" y="327"/>
                  </a:moveTo>
                  <a:lnTo>
                    <a:pt x="494" y="327"/>
                  </a:lnTo>
                  <a:lnTo>
                    <a:pt x="450" y="336"/>
                  </a:lnTo>
                  <a:lnTo>
                    <a:pt x="397" y="344"/>
                  </a:lnTo>
                  <a:lnTo>
                    <a:pt x="318" y="371"/>
                  </a:lnTo>
                  <a:lnTo>
                    <a:pt x="397" y="0"/>
                  </a:lnTo>
                  <a:lnTo>
                    <a:pt x="230" y="0"/>
                  </a:lnTo>
                  <a:lnTo>
                    <a:pt x="0" y="1096"/>
                  </a:lnTo>
                  <a:lnTo>
                    <a:pt x="168" y="1096"/>
                  </a:lnTo>
                  <a:lnTo>
                    <a:pt x="300" y="468"/>
                  </a:lnTo>
                  <a:lnTo>
                    <a:pt x="300" y="468"/>
                  </a:lnTo>
                  <a:lnTo>
                    <a:pt x="362" y="442"/>
                  </a:lnTo>
                  <a:lnTo>
                    <a:pt x="424" y="433"/>
                  </a:lnTo>
                  <a:lnTo>
                    <a:pt x="424" y="433"/>
                  </a:lnTo>
                  <a:lnTo>
                    <a:pt x="477" y="442"/>
                  </a:lnTo>
                  <a:lnTo>
                    <a:pt x="512" y="459"/>
                  </a:lnTo>
                  <a:lnTo>
                    <a:pt x="530" y="495"/>
                  </a:lnTo>
                  <a:lnTo>
                    <a:pt x="539" y="530"/>
                  </a:lnTo>
                  <a:lnTo>
                    <a:pt x="539" y="530"/>
                  </a:lnTo>
                  <a:lnTo>
                    <a:pt x="530" y="565"/>
                  </a:lnTo>
                  <a:lnTo>
                    <a:pt x="424" y="1096"/>
                  </a:lnTo>
                  <a:lnTo>
                    <a:pt x="592" y="1096"/>
                  </a:lnTo>
                  <a:lnTo>
                    <a:pt x="697" y="574"/>
                  </a:lnTo>
                  <a:lnTo>
                    <a:pt x="697" y="574"/>
                  </a:lnTo>
                  <a:lnTo>
                    <a:pt x="706" y="512"/>
                  </a:lnTo>
                  <a:lnTo>
                    <a:pt x="706" y="512"/>
                  </a:lnTo>
                  <a:lnTo>
                    <a:pt x="697" y="468"/>
                  </a:lnTo>
                  <a:lnTo>
                    <a:pt x="689" y="433"/>
                  </a:lnTo>
                  <a:lnTo>
                    <a:pt x="671" y="406"/>
                  </a:lnTo>
                  <a:lnTo>
                    <a:pt x="653" y="380"/>
                  </a:lnTo>
                  <a:lnTo>
                    <a:pt x="627" y="362"/>
                  </a:lnTo>
                  <a:lnTo>
                    <a:pt x="592" y="344"/>
                  </a:lnTo>
                  <a:lnTo>
                    <a:pt x="547" y="336"/>
                  </a:lnTo>
                  <a:lnTo>
                    <a:pt x="494" y="327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0EF2EBAB-D1BB-A244-8294-8640F484F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8800" y="3787775"/>
              <a:ext cx="234950" cy="280988"/>
            </a:xfrm>
            <a:custGeom>
              <a:avLst/>
              <a:gdLst>
                <a:gd name="T0" fmla="*/ 406 w 654"/>
                <a:gd name="T1" fmla="*/ 0 h 779"/>
                <a:gd name="T2" fmla="*/ 309 w 654"/>
                <a:gd name="T3" fmla="*/ 17 h 779"/>
                <a:gd name="T4" fmla="*/ 230 w 654"/>
                <a:gd name="T5" fmla="*/ 44 h 779"/>
                <a:gd name="T6" fmla="*/ 159 w 654"/>
                <a:gd name="T7" fmla="*/ 97 h 779"/>
                <a:gd name="T8" fmla="*/ 97 w 654"/>
                <a:gd name="T9" fmla="*/ 168 h 779"/>
                <a:gd name="T10" fmla="*/ 27 w 654"/>
                <a:gd name="T11" fmla="*/ 336 h 779"/>
                <a:gd name="T12" fmla="*/ 0 w 654"/>
                <a:gd name="T13" fmla="*/ 512 h 779"/>
                <a:gd name="T14" fmla="*/ 9 w 654"/>
                <a:gd name="T15" fmla="*/ 574 h 779"/>
                <a:gd name="T16" fmla="*/ 35 w 654"/>
                <a:gd name="T17" fmla="*/ 671 h 779"/>
                <a:gd name="T18" fmla="*/ 97 w 654"/>
                <a:gd name="T19" fmla="*/ 733 h 779"/>
                <a:gd name="T20" fmla="*/ 194 w 654"/>
                <a:gd name="T21" fmla="*/ 778 h 779"/>
                <a:gd name="T22" fmla="*/ 256 w 654"/>
                <a:gd name="T23" fmla="*/ 778 h 779"/>
                <a:gd name="T24" fmla="*/ 344 w 654"/>
                <a:gd name="T25" fmla="*/ 769 h 779"/>
                <a:gd name="T26" fmla="*/ 424 w 654"/>
                <a:gd name="T27" fmla="*/ 733 h 779"/>
                <a:gd name="T28" fmla="*/ 494 w 654"/>
                <a:gd name="T29" fmla="*/ 680 h 779"/>
                <a:gd name="T30" fmla="*/ 556 w 654"/>
                <a:gd name="T31" fmla="*/ 610 h 779"/>
                <a:gd name="T32" fmla="*/ 627 w 654"/>
                <a:gd name="T33" fmla="*/ 450 h 779"/>
                <a:gd name="T34" fmla="*/ 653 w 654"/>
                <a:gd name="T35" fmla="*/ 265 h 779"/>
                <a:gd name="T36" fmla="*/ 644 w 654"/>
                <a:gd name="T37" fmla="*/ 212 h 779"/>
                <a:gd name="T38" fmla="*/ 618 w 654"/>
                <a:gd name="T39" fmla="*/ 115 h 779"/>
                <a:gd name="T40" fmla="*/ 556 w 654"/>
                <a:gd name="T41" fmla="*/ 44 h 779"/>
                <a:gd name="T42" fmla="*/ 459 w 654"/>
                <a:gd name="T43" fmla="*/ 9 h 779"/>
                <a:gd name="T44" fmla="*/ 424 w 654"/>
                <a:gd name="T45" fmla="*/ 539 h 779"/>
                <a:gd name="T46" fmla="*/ 397 w 654"/>
                <a:gd name="T47" fmla="*/ 592 h 779"/>
                <a:gd name="T48" fmla="*/ 318 w 654"/>
                <a:gd name="T49" fmla="*/ 654 h 779"/>
                <a:gd name="T50" fmla="*/ 265 w 654"/>
                <a:gd name="T51" fmla="*/ 663 h 779"/>
                <a:gd name="T52" fmla="*/ 221 w 654"/>
                <a:gd name="T53" fmla="*/ 654 h 779"/>
                <a:gd name="T54" fmla="*/ 185 w 654"/>
                <a:gd name="T55" fmla="*/ 627 h 779"/>
                <a:gd name="T56" fmla="*/ 168 w 654"/>
                <a:gd name="T57" fmla="*/ 530 h 779"/>
                <a:gd name="T58" fmla="*/ 168 w 654"/>
                <a:gd name="T59" fmla="*/ 459 h 779"/>
                <a:gd name="T60" fmla="*/ 203 w 654"/>
                <a:gd name="T61" fmla="*/ 300 h 779"/>
                <a:gd name="T62" fmla="*/ 230 w 654"/>
                <a:gd name="T63" fmla="*/ 238 h 779"/>
                <a:gd name="T64" fmla="*/ 300 w 654"/>
                <a:gd name="T65" fmla="*/ 141 h 779"/>
                <a:gd name="T66" fmla="*/ 388 w 654"/>
                <a:gd name="T67" fmla="*/ 115 h 779"/>
                <a:gd name="T68" fmla="*/ 415 w 654"/>
                <a:gd name="T69" fmla="*/ 115 h 779"/>
                <a:gd name="T70" fmla="*/ 459 w 654"/>
                <a:gd name="T71" fmla="*/ 132 h 779"/>
                <a:gd name="T72" fmla="*/ 486 w 654"/>
                <a:gd name="T73" fmla="*/ 185 h 779"/>
                <a:gd name="T74" fmla="*/ 486 w 654"/>
                <a:gd name="T75" fmla="*/ 238 h 779"/>
                <a:gd name="T76" fmla="*/ 468 w 654"/>
                <a:gd name="T77" fmla="*/ 397 h 779"/>
                <a:gd name="T78" fmla="*/ 424 w 654"/>
                <a:gd name="T79" fmla="*/ 53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79">
                  <a:moveTo>
                    <a:pt x="406" y="0"/>
                  </a:moveTo>
                  <a:lnTo>
                    <a:pt x="406" y="0"/>
                  </a:lnTo>
                  <a:lnTo>
                    <a:pt x="353" y="9"/>
                  </a:lnTo>
                  <a:lnTo>
                    <a:pt x="309" y="17"/>
                  </a:lnTo>
                  <a:lnTo>
                    <a:pt x="265" y="26"/>
                  </a:lnTo>
                  <a:lnTo>
                    <a:pt x="230" y="44"/>
                  </a:lnTo>
                  <a:lnTo>
                    <a:pt x="194" y="70"/>
                  </a:lnTo>
                  <a:lnTo>
                    <a:pt x="159" y="97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62" y="247"/>
                  </a:lnTo>
                  <a:lnTo>
                    <a:pt x="27" y="336"/>
                  </a:lnTo>
                  <a:lnTo>
                    <a:pt x="9" y="424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9" y="574"/>
                  </a:lnTo>
                  <a:lnTo>
                    <a:pt x="18" y="627"/>
                  </a:lnTo>
                  <a:lnTo>
                    <a:pt x="35" y="671"/>
                  </a:lnTo>
                  <a:lnTo>
                    <a:pt x="62" y="707"/>
                  </a:lnTo>
                  <a:lnTo>
                    <a:pt x="97" y="733"/>
                  </a:lnTo>
                  <a:lnTo>
                    <a:pt x="141" y="760"/>
                  </a:lnTo>
                  <a:lnTo>
                    <a:pt x="194" y="778"/>
                  </a:lnTo>
                  <a:lnTo>
                    <a:pt x="256" y="778"/>
                  </a:lnTo>
                  <a:lnTo>
                    <a:pt x="256" y="778"/>
                  </a:lnTo>
                  <a:lnTo>
                    <a:pt x="300" y="778"/>
                  </a:lnTo>
                  <a:lnTo>
                    <a:pt x="344" y="769"/>
                  </a:lnTo>
                  <a:lnTo>
                    <a:pt x="388" y="751"/>
                  </a:lnTo>
                  <a:lnTo>
                    <a:pt x="424" y="733"/>
                  </a:lnTo>
                  <a:lnTo>
                    <a:pt x="468" y="716"/>
                  </a:lnTo>
                  <a:lnTo>
                    <a:pt x="494" y="680"/>
                  </a:lnTo>
                  <a:lnTo>
                    <a:pt x="556" y="610"/>
                  </a:lnTo>
                  <a:lnTo>
                    <a:pt x="556" y="610"/>
                  </a:lnTo>
                  <a:lnTo>
                    <a:pt x="591" y="539"/>
                  </a:lnTo>
                  <a:lnTo>
                    <a:pt x="627" y="450"/>
                  </a:lnTo>
                  <a:lnTo>
                    <a:pt x="644" y="353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44" y="212"/>
                  </a:lnTo>
                  <a:lnTo>
                    <a:pt x="636" y="159"/>
                  </a:lnTo>
                  <a:lnTo>
                    <a:pt x="618" y="115"/>
                  </a:lnTo>
                  <a:lnTo>
                    <a:pt x="591" y="79"/>
                  </a:lnTo>
                  <a:lnTo>
                    <a:pt x="556" y="44"/>
                  </a:lnTo>
                  <a:lnTo>
                    <a:pt x="512" y="26"/>
                  </a:lnTo>
                  <a:lnTo>
                    <a:pt x="459" y="9"/>
                  </a:lnTo>
                  <a:lnTo>
                    <a:pt x="406" y="0"/>
                  </a:lnTo>
                  <a:close/>
                  <a:moveTo>
                    <a:pt x="424" y="539"/>
                  </a:moveTo>
                  <a:lnTo>
                    <a:pt x="424" y="539"/>
                  </a:lnTo>
                  <a:lnTo>
                    <a:pt x="397" y="592"/>
                  </a:lnTo>
                  <a:lnTo>
                    <a:pt x="362" y="627"/>
                  </a:lnTo>
                  <a:lnTo>
                    <a:pt x="318" y="654"/>
                  </a:lnTo>
                  <a:lnTo>
                    <a:pt x="265" y="663"/>
                  </a:lnTo>
                  <a:lnTo>
                    <a:pt x="265" y="663"/>
                  </a:lnTo>
                  <a:lnTo>
                    <a:pt x="238" y="663"/>
                  </a:lnTo>
                  <a:lnTo>
                    <a:pt x="221" y="654"/>
                  </a:lnTo>
                  <a:lnTo>
                    <a:pt x="203" y="645"/>
                  </a:lnTo>
                  <a:lnTo>
                    <a:pt x="185" y="627"/>
                  </a:lnTo>
                  <a:lnTo>
                    <a:pt x="168" y="583"/>
                  </a:lnTo>
                  <a:lnTo>
                    <a:pt x="168" y="530"/>
                  </a:lnTo>
                  <a:lnTo>
                    <a:pt x="168" y="530"/>
                  </a:lnTo>
                  <a:lnTo>
                    <a:pt x="168" y="459"/>
                  </a:lnTo>
                  <a:lnTo>
                    <a:pt x="185" y="380"/>
                  </a:lnTo>
                  <a:lnTo>
                    <a:pt x="203" y="300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65" y="185"/>
                  </a:lnTo>
                  <a:lnTo>
                    <a:pt x="300" y="141"/>
                  </a:lnTo>
                  <a:lnTo>
                    <a:pt x="335" y="123"/>
                  </a:lnTo>
                  <a:lnTo>
                    <a:pt x="388" y="115"/>
                  </a:lnTo>
                  <a:lnTo>
                    <a:pt x="388" y="115"/>
                  </a:lnTo>
                  <a:lnTo>
                    <a:pt x="415" y="115"/>
                  </a:lnTo>
                  <a:lnTo>
                    <a:pt x="441" y="123"/>
                  </a:lnTo>
                  <a:lnTo>
                    <a:pt x="459" y="132"/>
                  </a:lnTo>
                  <a:lnTo>
                    <a:pt x="468" y="150"/>
                  </a:lnTo>
                  <a:lnTo>
                    <a:pt x="486" y="185"/>
                  </a:lnTo>
                  <a:lnTo>
                    <a:pt x="486" y="238"/>
                  </a:lnTo>
                  <a:lnTo>
                    <a:pt x="486" y="238"/>
                  </a:lnTo>
                  <a:lnTo>
                    <a:pt x="486" y="309"/>
                  </a:lnTo>
                  <a:lnTo>
                    <a:pt x="468" y="397"/>
                  </a:lnTo>
                  <a:lnTo>
                    <a:pt x="450" y="477"/>
                  </a:lnTo>
                  <a:lnTo>
                    <a:pt x="424" y="53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3120ADDB-49CD-E945-A14E-6AB665C9E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850" y="3787775"/>
              <a:ext cx="234950" cy="280988"/>
            </a:xfrm>
            <a:custGeom>
              <a:avLst/>
              <a:gdLst>
                <a:gd name="T0" fmla="*/ 397 w 654"/>
                <a:gd name="T1" fmla="*/ 0 h 779"/>
                <a:gd name="T2" fmla="*/ 309 w 654"/>
                <a:gd name="T3" fmla="*/ 17 h 779"/>
                <a:gd name="T4" fmla="*/ 230 w 654"/>
                <a:gd name="T5" fmla="*/ 44 h 779"/>
                <a:gd name="T6" fmla="*/ 159 w 654"/>
                <a:gd name="T7" fmla="*/ 97 h 779"/>
                <a:gd name="T8" fmla="*/ 97 w 654"/>
                <a:gd name="T9" fmla="*/ 168 h 779"/>
                <a:gd name="T10" fmla="*/ 27 w 654"/>
                <a:gd name="T11" fmla="*/ 336 h 779"/>
                <a:gd name="T12" fmla="*/ 0 w 654"/>
                <a:gd name="T13" fmla="*/ 512 h 779"/>
                <a:gd name="T14" fmla="*/ 0 w 654"/>
                <a:gd name="T15" fmla="*/ 574 h 779"/>
                <a:gd name="T16" fmla="*/ 35 w 654"/>
                <a:gd name="T17" fmla="*/ 671 h 779"/>
                <a:gd name="T18" fmla="*/ 97 w 654"/>
                <a:gd name="T19" fmla="*/ 733 h 779"/>
                <a:gd name="T20" fmla="*/ 194 w 654"/>
                <a:gd name="T21" fmla="*/ 778 h 779"/>
                <a:gd name="T22" fmla="*/ 247 w 654"/>
                <a:gd name="T23" fmla="*/ 778 h 779"/>
                <a:gd name="T24" fmla="*/ 344 w 654"/>
                <a:gd name="T25" fmla="*/ 769 h 779"/>
                <a:gd name="T26" fmla="*/ 424 w 654"/>
                <a:gd name="T27" fmla="*/ 733 h 779"/>
                <a:gd name="T28" fmla="*/ 494 w 654"/>
                <a:gd name="T29" fmla="*/ 680 h 779"/>
                <a:gd name="T30" fmla="*/ 547 w 654"/>
                <a:gd name="T31" fmla="*/ 610 h 779"/>
                <a:gd name="T32" fmla="*/ 618 w 654"/>
                <a:gd name="T33" fmla="*/ 450 h 779"/>
                <a:gd name="T34" fmla="*/ 653 w 654"/>
                <a:gd name="T35" fmla="*/ 265 h 779"/>
                <a:gd name="T36" fmla="*/ 644 w 654"/>
                <a:gd name="T37" fmla="*/ 212 h 779"/>
                <a:gd name="T38" fmla="*/ 618 w 654"/>
                <a:gd name="T39" fmla="*/ 115 h 779"/>
                <a:gd name="T40" fmla="*/ 556 w 654"/>
                <a:gd name="T41" fmla="*/ 44 h 779"/>
                <a:gd name="T42" fmla="*/ 459 w 654"/>
                <a:gd name="T43" fmla="*/ 9 h 779"/>
                <a:gd name="T44" fmla="*/ 424 w 654"/>
                <a:gd name="T45" fmla="*/ 539 h 779"/>
                <a:gd name="T46" fmla="*/ 397 w 654"/>
                <a:gd name="T47" fmla="*/ 592 h 779"/>
                <a:gd name="T48" fmla="*/ 318 w 654"/>
                <a:gd name="T49" fmla="*/ 654 h 779"/>
                <a:gd name="T50" fmla="*/ 265 w 654"/>
                <a:gd name="T51" fmla="*/ 663 h 779"/>
                <a:gd name="T52" fmla="*/ 221 w 654"/>
                <a:gd name="T53" fmla="*/ 654 h 779"/>
                <a:gd name="T54" fmla="*/ 185 w 654"/>
                <a:gd name="T55" fmla="*/ 627 h 779"/>
                <a:gd name="T56" fmla="*/ 159 w 654"/>
                <a:gd name="T57" fmla="*/ 530 h 779"/>
                <a:gd name="T58" fmla="*/ 168 w 654"/>
                <a:gd name="T59" fmla="*/ 459 h 779"/>
                <a:gd name="T60" fmla="*/ 203 w 654"/>
                <a:gd name="T61" fmla="*/ 300 h 779"/>
                <a:gd name="T62" fmla="*/ 230 w 654"/>
                <a:gd name="T63" fmla="*/ 238 h 779"/>
                <a:gd name="T64" fmla="*/ 291 w 654"/>
                <a:gd name="T65" fmla="*/ 141 h 779"/>
                <a:gd name="T66" fmla="*/ 388 w 654"/>
                <a:gd name="T67" fmla="*/ 115 h 779"/>
                <a:gd name="T68" fmla="*/ 415 w 654"/>
                <a:gd name="T69" fmla="*/ 115 h 779"/>
                <a:gd name="T70" fmla="*/ 450 w 654"/>
                <a:gd name="T71" fmla="*/ 132 h 779"/>
                <a:gd name="T72" fmla="*/ 485 w 654"/>
                <a:gd name="T73" fmla="*/ 185 h 779"/>
                <a:gd name="T74" fmla="*/ 485 w 654"/>
                <a:gd name="T75" fmla="*/ 238 h 779"/>
                <a:gd name="T76" fmla="*/ 468 w 654"/>
                <a:gd name="T77" fmla="*/ 397 h 779"/>
                <a:gd name="T78" fmla="*/ 424 w 654"/>
                <a:gd name="T79" fmla="*/ 539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4" h="779">
                  <a:moveTo>
                    <a:pt x="397" y="0"/>
                  </a:moveTo>
                  <a:lnTo>
                    <a:pt x="397" y="0"/>
                  </a:lnTo>
                  <a:lnTo>
                    <a:pt x="353" y="9"/>
                  </a:lnTo>
                  <a:lnTo>
                    <a:pt x="309" y="17"/>
                  </a:lnTo>
                  <a:lnTo>
                    <a:pt x="265" y="26"/>
                  </a:lnTo>
                  <a:lnTo>
                    <a:pt x="230" y="44"/>
                  </a:lnTo>
                  <a:lnTo>
                    <a:pt x="185" y="70"/>
                  </a:lnTo>
                  <a:lnTo>
                    <a:pt x="159" y="97"/>
                  </a:lnTo>
                  <a:lnTo>
                    <a:pt x="97" y="168"/>
                  </a:lnTo>
                  <a:lnTo>
                    <a:pt x="97" y="168"/>
                  </a:lnTo>
                  <a:lnTo>
                    <a:pt x="62" y="247"/>
                  </a:lnTo>
                  <a:lnTo>
                    <a:pt x="27" y="336"/>
                  </a:lnTo>
                  <a:lnTo>
                    <a:pt x="9" y="424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0" y="574"/>
                  </a:lnTo>
                  <a:lnTo>
                    <a:pt x="18" y="627"/>
                  </a:lnTo>
                  <a:lnTo>
                    <a:pt x="35" y="671"/>
                  </a:lnTo>
                  <a:lnTo>
                    <a:pt x="62" y="707"/>
                  </a:lnTo>
                  <a:lnTo>
                    <a:pt x="97" y="733"/>
                  </a:lnTo>
                  <a:lnTo>
                    <a:pt x="141" y="760"/>
                  </a:lnTo>
                  <a:lnTo>
                    <a:pt x="194" y="778"/>
                  </a:lnTo>
                  <a:lnTo>
                    <a:pt x="247" y="778"/>
                  </a:lnTo>
                  <a:lnTo>
                    <a:pt x="247" y="778"/>
                  </a:lnTo>
                  <a:lnTo>
                    <a:pt x="300" y="778"/>
                  </a:lnTo>
                  <a:lnTo>
                    <a:pt x="344" y="769"/>
                  </a:lnTo>
                  <a:lnTo>
                    <a:pt x="388" y="751"/>
                  </a:lnTo>
                  <a:lnTo>
                    <a:pt x="424" y="733"/>
                  </a:lnTo>
                  <a:lnTo>
                    <a:pt x="459" y="716"/>
                  </a:lnTo>
                  <a:lnTo>
                    <a:pt x="494" y="680"/>
                  </a:lnTo>
                  <a:lnTo>
                    <a:pt x="547" y="610"/>
                  </a:lnTo>
                  <a:lnTo>
                    <a:pt x="547" y="610"/>
                  </a:lnTo>
                  <a:lnTo>
                    <a:pt x="591" y="539"/>
                  </a:lnTo>
                  <a:lnTo>
                    <a:pt x="618" y="450"/>
                  </a:lnTo>
                  <a:lnTo>
                    <a:pt x="644" y="353"/>
                  </a:lnTo>
                  <a:lnTo>
                    <a:pt x="653" y="265"/>
                  </a:lnTo>
                  <a:lnTo>
                    <a:pt x="653" y="265"/>
                  </a:lnTo>
                  <a:lnTo>
                    <a:pt x="644" y="212"/>
                  </a:lnTo>
                  <a:lnTo>
                    <a:pt x="635" y="159"/>
                  </a:lnTo>
                  <a:lnTo>
                    <a:pt x="618" y="115"/>
                  </a:lnTo>
                  <a:lnTo>
                    <a:pt x="591" y="79"/>
                  </a:lnTo>
                  <a:lnTo>
                    <a:pt x="556" y="44"/>
                  </a:lnTo>
                  <a:lnTo>
                    <a:pt x="512" y="26"/>
                  </a:lnTo>
                  <a:lnTo>
                    <a:pt x="459" y="9"/>
                  </a:lnTo>
                  <a:lnTo>
                    <a:pt x="397" y="0"/>
                  </a:lnTo>
                  <a:close/>
                  <a:moveTo>
                    <a:pt x="424" y="539"/>
                  </a:moveTo>
                  <a:lnTo>
                    <a:pt x="424" y="539"/>
                  </a:lnTo>
                  <a:lnTo>
                    <a:pt x="397" y="592"/>
                  </a:lnTo>
                  <a:lnTo>
                    <a:pt x="362" y="627"/>
                  </a:lnTo>
                  <a:lnTo>
                    <a:pt x="318" y="654"/>
                  </a:lnTo>
                  <a:lnTo>
                    <a:pt x="265" y="663"/>
                  </a:lnTo>
                  <a:lnTo>
                    <a:pt x="265" y="663"/>
                  </a:lnTo>
                  <a:lnTo>
                    <a:pt x="238" y="663"/>
                  </a:lnTo>
                  <a:lnTo>
                    <a:pt x="221" y="654"/>
                  </a:lnTo>
                  <a:lnTo>
                    <a:pt x="203" y="645"/>
                  </a:lnTo>
                  <a:lnTo>
                    <a:pt x="185" y="627"/>
                  </a:lnTo>
                  <a:lnTo>
                    <a:pt x="168" y="583"/>
                  </a:lnTo>
                  <a:lnTo>
                    <a:pt x="159" y="530"/>
                  </a:lnTo>
                  <a:lnTo>
                    <a:pt x="159" y="530"/>
                  </a:lnTo>
                  <a:lnTo>
                    <a:pt x="168" y="459"/>
                  </a:lnTo>
                  <a:lnTo>
                    <a:pt x="185" y="380"/>
                  </a:lnTo>
                  <a:lnTo>
                    <a:pt x="203" y="300"/>
                  </a:lnTo>
                  <a:lnTo>
                    <a:pt x="230" y="238"/>
                  </a:lnTo>
                  <a:lnTo>
                    <a:pt x="230" y="238"/>
                  </a:lnTo>
                  <a:lnTo>
                    <a:pt x="256" y="185"/>
                  </a:lnTo>
                  <a:lnTo>
                    <a:pt x="291" y="141"/>
                  </a:lnTo>
                  <a:lnTo>
                    <a:pt x="335" y="123"/>
                  </a:lnTo>
                  <a:lnTo>
                    <a:pt x="388" y="115"/>
                  </a:lnTo>
                  <a:lnTo>
                    <a:pt x="388" y="115"/>
                  </a:lnTo>
                  <a:lnTo>
                    <a:pt x="415" y="115"/>
                  </a:lnTo>
                  <a:lnTo>
                    <a:pt x="432" y="123"/>
                  </a:lnTo>
                  <a:lnTo>
                    <a:pt x="450" y="132"/>
                  </a:lnTo>
                  <a:lnTo>
                    <a:pt x="468" y="150"/>
                  </a:lnTo>
                  <a:lnTo>
                    <a:pt x="485" y="185"/>
                  </a:lnTo>
                  <a:lnTo>
                    <a:pt x="485" y="238"/>
                  </a:lnTo>
                  <a:lnTo>
                    <a:pt x="485" y="238"/>
                  </a:lnTo>
                  <a:lnTo>
                    <a:pt x="485" y="309"/>
                  </a:lnTo>
                  <a:lnTo>
                    <a:pt x="468" y="397"/>
                  </a:lnTo>
                  <a:lnTo>
                    <a:pt x="450" y="477"/>
                  </a:lnTo>
                  <a:lnTo>
                    <a:pt x="424" y="539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85BC0A6B-97C0-6D47-983E-9629BDCA4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2200" y="3670300"/>
              <a:ext cx="139700" cy="395288"/>
            </a:xfrm>
            <a:custGeom>
              <a:avLst/>
              <a:gdLst>
                <a:gd name="T0" fmla="*/ 220 w 389"/>
                <a:gd name="T1" fmla="*/ 0 h 1097"/>
                <a:gd name="T2" fmla="*/ 0 w 389"/>
                <a:gd name="T3" fmla="*/ 1096 h 1097"/>
                <a:gd name="T4" fmla="*/ 167 w 389"/>
                <a:gd name="T5" fmla="*/ 1096 h 1097"/>
                <a:gd name="T6" fmla="*/ 388 w 389"/>
                <a:gd name="T7" fmla="*/ 0 h 1097"/>
                <a:gd name="T8" fmla="*/ 220 w 389"/>
                <a:gd name="T9" fmla="*/ 0 h 10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97">
                  <a:moveTo>
                    <a:pt x="220" y="0"/>
                  </a:moveTo>
                  <a:lnTo>
                    <a:pt x="0" y="1096"/>
                  </a:lnTo>
                  <a:lnTo>
                    <a:pt x="167" y="1096"/>
                  </a:lnTo>
                  <a:lnTo>
                    <a:pt x="388" y="0"/>
                  </a:lnTo>
                  <a:lnTo>
                    <a:pt x="220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5545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1" r:id="rId3"/>
    <p:sldLayoutId id="2147483668" r:id="rId4"/>
    <p:sldLayoutId id="2147483664" r:id="rId5"/>
    <p:sldLayoutId id="2147483655" r:id="rId6"/>
    <p:sldLayoutId id="2147483649" r:id="rId7"/>
    <p:sldLayoutId id="2147483665" r:id="rId8"/>
    <p:sldLayoutId id="2147483666" r:id="rId9"/>
    <p:sldLayoutId id="2147483667" r:id="rId10"/>
    <p:sldLayoutId id="2147483669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afbeelding 11">
            <a:extLst>
              <a:ext uri="{FF2B5EF4-FFF2-40B4-BE49-F238E27FC236}">
                <a16:creationId xmlns:a16="http://schemas.microsoft.com/office/drawing/2014/main" id="{B0D782F1-F614-44C7-86CF-B24C02E7A69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6862" b="16862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519DDF5-A06C-0D4D-8564-6EF48C8196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4485559"/>
            <a:ext cx="11599862" cy="1762251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  <a:cs typeface="Verdana"/>
              </a:rPr>
              <a:t>A</a:t>
            </a:r>
            <a:r>
              <a:rPr lang="nl-NL" dirty="0">
                <a:latin typeface="Verdana"/>
                <a:ea typeface="Verdana"/>
                <a:cs typeface="Verdana"/>
              </a:rPr>
              <a:t>VANS IN BEWEGING</a:t>
            </a:r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31012861-F004-8C44-85E6-AB01749A5D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b" anchorCtr="0"/>
          <a:lstStyle/>
          <a:p>
            <a:r>
              <a:rPr lang="nl-NL" dirty="0"/>
              <a:t>Lennart Nooij &amp; Linda Lemmens</a:t>
            </a:r>
          </a:p>
        </p:txBody>
      </p:sp>
    </p:spTree>
    <p:extLst>
      <p:ext uri="{BB962C8B-B14F-4D97-AF65-F5344CB8AC3E}">
        <p14:creationId xmlns:p14="http://schemas.microsoft.com/office/powerpoint/2010/main" val="152748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26008-ECB3-492C-8D7B-7336EAA0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051181"/>
            <a:ext cx="7772400" cy="138770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ZELFORGANISATIE</a:t>
            </a:r>
            <a:endParaRPr lang="nl-NL" sz="3200" dirty="0">
              <a:solidFill>
                <a:schemeClr val="tx2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FAFE83-9BDA-43D9-939F-E430D47013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95971" y="2302810"/>
            <a:ext cx="10510838" cy="374254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Verdana"/>
                <a:ea typeface="Verdana"/>
                <a:cs typeface="Verdana"/>
              </a:rPr>
              <a:t>Verantwoordelijkheden</a:t>
            </a:r>
            <a:r>
              <a:rPr lang="en-US" dirty="0">
                <a:latin typeface="Verdana"/>
                <a:ea typeface="Verdana"/>
                <a:cs typeface="Verdana"/>
              </a:rPr>
              <a:t> en </a:t>
            </a:r>
            <a:r>
              <a:rPr lang="en-US" dirty="0" err="1">
                <a:latin typeface="Verdana"/>
                <a:ea typeface="Verdana"/>
                <a:cs typeface="Verdana"/>
              </a:rPr>
              <a:t>bevoegdheden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laag</a:t>
            </a:r>
            <a:r>
              <a:rPr lang="en-US" dirty="0">
                <a:latin typeface="Verdana"/>
                <a:ea typeface="Verdana"/>
                <a:cs typeface="Verdana"/>
              </a:rPr>
              <a:t>. </a:t>
            </a:r>
            <a:br>
              <a:rPr lang="en-US" dirty="0"/>
            </a:br>
            <a:r>
              <a:rPr lang="en-US" dirty="0">
                <a:latin typeface="Verdana"/>
                <a:ea typeface="Verdana"/>
                <a:cs typeface="Verdana"/>
              </a:rPr>
              <a:t>Teams </a:t>
            </a:r>
            <a:r>
              <a:rPr lang="en-US" dirty="0" err="1">
                <a:latin typeface="Verdana"/>
                <a:ea typeface="Verdana"/>
                <a:cs typeface="Verdana"/>
              </a:rPr>
              <a:t>zijn</a:t>
            </a:r>
            <a:r>
              <a:rPr lang="en-US" dirty="0">
                <a:latin typeface="Verdana"/>
                <a:ea typeface="Verdana"/>
                <a:cs typeface="Verdana"/>
              </a:rPr>
              <a:t> de </a:t>
            </a:r>
            <a:r>
              <a:rPr lang="en-US" dirty="0" err="1">
                <a:latin typeface="Verdana"/>
                <a:ea typeface="Verdana"/>
                <a:cs typeface="Verdana"/>
              </a:rPr>
              <a:t>bouwstenen</a:t>
            </a:r>
            <a:r>
              <a:rPr lang="en-US" dirty="0">
                <a:latin typeface="Verdana"/>
                <a:ea typeface="Verdana"/>
                <a:cs typeface="Verdana"/>
              </a:rPr>
              <a:t> van de </a:t>
            </a:r>
            <a:r>
              <a:rPr lang="en-US" dirty="0" err="1">
                <a:latin typeface="Verdana"/>
                <a:ea typeface="Verdana"/>
                <a:cs typeface="Verdana"/>
              </a:rPr>
              <a:t>organisatie</a:t>
            </a:r>
            <a:r>
              <a:rPr lang="en-US" dirty="0">
                <a:latin typeface="Verdana"/>
                <a:ea typeface="Verdana"/>
                <a:cs typeface="Verdana"/>
              </a:rPr>
              <a:t>.</a:t>
            </a:r>
            <a:br>
              <a:rPr lang="en-US" sz="800" dirty="0"/>
            </a:br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Keuze</a:t>
            </a:r>
            <a:r>
              <a:rPr lang="en-US" dirty="0"/>
              <a:t> in 2017</a:t>
            </a:r>
          </a:p>
          <a:p>
            <a:pPr lvl="1"/>
            <a:r>
              <a:rPr lang="en-US" dirty="0" err="1"/>
              <a:t>Gebruik</a:t>
            </a:r>
            <a:r>
              <a:rPr lang="en-US" dirty="0"/>
              <a:t> </a:t>
            </a:r>
            <a:r>
              <a:rPr lang="en-US" dirty="0" err="1"/>
              <a:t>ondernemerschap</a:t>
            </a:r>
            <a:r>
              <a:rPr lang="en-US" dirty="0"/>
              <a:t>, </a:t>
            </a:r>
            <a:r>
              <a:rPr lang="en-US" dirty="0" err="1"/>
              <a:t>probleemoplossend</a:t>
            </a:r>
            <a:r>
              <a:rPr lang="en-US" dirty="0"/>
              <a:t> </a:t>
            </a:r>
            <a:r>
              <a:rPr lang="en-US" dirty="0" err="1"/>
              <a:t>vermogen</a:t>
            </a:r>
            <a:r>
              <a:rPr lang="en-US" dirty="0"/>
              <a:t> en </a:t>
            </a:r>
            <a:r>
              <a:rPr lang="en-US" dirty="0" err="1"/>
              <a:t>creativiteit</a:t>
            </a:r>
          </a:p>
          <a:p>
            <a:pPr lvl="1"/>
            <a:r>
              <a:rPr lang="en-US" dirty="0" err="1"/>
              <a:t>Optimaliseer</a:t>
            </a:r>
            <a:r>
              <a:rPr lang="en-US" dirty="0"/>
              <a:t> </a:t>
            </a:r>
            <a:r>
              <a:rPr lang="en-US" dirty="0" err="1"/>
              <a:t>kwaliteit</a:t>
            </a:r>
            <a:r>
              <a:rPr lang="en-US" dirty="0"/>
              <a:t> van </a:t>
            </a:r>
            <a:r>
              <a:rPr lang="en-US" dirty="0" err="1"/>
              <a:t>onderwijs</a:t>
            </a:r>
            <a:endParaRPr lang="en-US" dirty="0"/>
          </a:p>
          <a:p>
            <a:pPr lvl="1"/>
            <a:r>
              <a:rPr lang="en-US" dirty="0"/>
              <a:t>Practice what you preach</a:t>
            </a:r>
            <a:br>
              <a:rPr lang="en-US" sz="800" dirty="0"/>
            </a:b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Toets</a:t>
            </a:r>
            <a:r>
              <a:rPr lang="en-US" dirty="0"/>
              <a:t> in 2019</a:t>
            </a:r>
          </a:p>
          <a:p>
            <a:pPr lvl="1"/>
            <a:r>
              <a:rPr lang="en-US" dirty="0" err="1"/>
              <a:t>Bevorder</a:t>
            </a:r>
            <a:r>
              <a:rPr lang="en-US" dirty="0"/>
              <a:t> </a:t>
            </a:r>
            <a:r>
              <a:rPr lang="en-US" dirty="0" err="1"/>
              <a:t>wendbaarheid</a:t>
            </a:r>
            <a:r>
              <a:rPr lang="en-US" dirty="0"/>
              <a:t> van </a:t>
            </a:r>
            <a:r>
              <a:rPr lang="en-US" dirty="0" err="1"/>
              <a:t>organisatie</a:t>
            </a:r>
            <a:r>
              <a:rPr lang="en-US" dirty="0"/>
              <a:t> en </a:t>
            </a:r>
            <a:r>
              <a:rPr lang="en-US" dirty="0" err="1"/>
              <a:t>medewerkers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399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96FD93D-7130-48C1-B66C-97909D328E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4038600"/>
            <a:ext cx="12192000" cy="2819400"/>
          </a:xfrm>
        </p:spPr>
        <p:txBody>
          <a:bodyPr/>
          <a:lstStyle/>
          <a:p>
            <a:pPr marL="342900" indent="-342900">
              <a:buFont typeface="Arial,Sans-Serif" panose="020B0604020202020204" pitchFamily="34" charset="0"/>
            </a:pPr>
            <a:r>
              <a:rPr lang="en-US" dirty="0" err="1">
                <a:latin typeface="Verdana"/>
                <a:ea typeface="Verdana"/>
                <a:cs typeface="Verdana"/>
              </a:rPr>
              <a:t>Er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ontstaat</a:t>
            </a:r>
            <a:r>
              <a:rPr lang="en-US" dirty="0">
                <a:latin typeface="Verdana"/>
                <a:ea typeface="Verdana"/>
                <a:cs typeface="Verdana"/>
              </a:rPr>
              <a:t>: </a:t>
            </a:r>
            <a:r>
              <a:rPr lang="en-US" dirty="0" err="1">
                <a:latin typeface="Verdana"/>
                <a:ea typeface="Verdana"/>
                <a:cs typeface="Verdana"/>
              </a:rPr>
              <a:t>enthousiasme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innovatie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veranderbereidheid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leren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>
                <a:latin typeface="Verdana"/>
                <a:ea typeface="Verdana"/>
                <a:cs typeface="Verdana"/>
              </a:rPr>
              <a:t>Maar </a:t>
            </a:r>
            <a:r>
              <a:rPr lang="en-US" dirty="0" err="1">
                <a:latin typeface="Verdana"/>
                <a:ea typeface="Verdana"/>
                <a:cs typeface="Verdana"/>
              </a:rPr>
              <a:t>ook</a:t>
            </a:r>
            <a:r>
              <a:rPr lang="en-US" dirty="0">
                <a:latin typeface="Verdana"/>
                <a:ea typeface="Verdana"/>
                <a:cs typeface="Verdana"/>
              </a:rPr>
              <a:t>: </a:t>
            </a:r>
            <a:r>
              <a:rPr lang="en-US" dirty="0" err="1">
                <a:latin typeface="Verdana"/>
                <a:ea typeface="Verdana"/>
                <a:cs typeface="Verdana"/>
              </a:rPr>
              <a:t>lang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traject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veel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diversiteit</a:t>
            </a:r>
          </a:p>
          <a:p>
            <a:endParaRPr lang="en-US" dirty="0"/>
          </a:p>
          <a:p>
            <a:pPr marL="342900" indent="-342900">
              <a:buFont typeface="Arial,Sans-Serif" panose="020B0604020202020204" pitchFamily="34" charset="0"/>
            </a:pPr>
            <a:r>
              <a:rPr lang="en-US" dirty="0" err="1">
                <a:latin typeface="Verdana"/>
                <a:ea typeface="Verdana"/>
                <a:cs typeface="Verdana"/>
              </a:rPr>
              <a:t>Gevolgen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ondersteuning</a:t>
            </a:r>
            <a:r>
              <a:rPr lang="en-US" dirty="0">
                <a:latin typeface="Verdana"/>
                <a:ea typeface="Verdana"/>
                <a:cs typeface="Verdana"/>
              </a:rPr>
              <a:t>: </a:t>
            </a:r>
            <a:r>
              <a:rPr lang="en-US" dirty="0" err="1">
                <a:latin typeface="Verdana"/>
                <a:ea typeface="Verdana"/>
                <a:cs typeface="Verdana"/>
              </a:rPr>
              <a:t>veel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maatwerk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reactieve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positie</a:t>
            </a:r>
            <a:endParaRPr lang="nl-NL" dirty="0" err="1">
              <a:latin typeface="Verdana"/>
              <a:ea typeface="Verdana"/>
              <a:cs typeface="Verdana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8F16B5E-E69E-4D20-9CE3-59A027492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4" y="1445568"/>
            <a:ext cx="10739533" cy="535531"/>
          </a:xfrm>
        </p:spPr>
        <p:txBody>
          <a:bodyPr/>
          <a:lstStyle/>
          <a:p>
            <a:r>
              <a:rPr lang="nl-NL" dirty="0">
                <a:latin typeface="Verdana"/>
                <a:ea typeface="Verdana"/>
                <a:cs typeface="Verdana"/>
              </a:rPr>
              <a:t>ZELFORGANISATIE IN DE PRAKTIJK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F0ABCBE-0BAF-4D34-8674-698656061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latin typeface="Verdana"/>
                <a:ea typeface="Verdana"/>
                <a:cs typeface="Verdana"/>
              </a:rPr>
              <a:t>Eerst een plan met doelen, kaders, mijlpalen?</a:t>
            </a:r>
            <a:endParaRPr lang="nl-NL" dirty="0"/>
          </a:p>
          <a:p>
            <a:r>
              <a:rPr lang="nl-NL" b="1" dirty="0">
                <a:latin typeface="Verdana"/>
                <a:ea typeface="Verdana"/>
                <a:cs typeface="Verdana"/>
              </a:rPr>
              <a:t>NEE</a:t>
            </a:r>
          </a:p>
        </p:txBody>
      </p:sp>
    </p:spTree>
    <p:extLst>
      <p:ext uri="{BB962C8B-B14F-4D97-AF65-F5344CB8AC3E}">
        <p14:creationId xmlns:p14="http://schemas.microsoft.com/office/powerpoint/2010/main" val="375308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34C644-6682-496E-AC41-9CAD9CF1C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004" y="1508085"/>
            <a:ext cx="5425996" cy="459317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/>
              <a:t>Nu: </a:t>
            </a:r>
          </a:p>
          <a:p>
            <a:r>
              <a:rPr lang="en-US" dirty="0"/>
              <a:t>- Grote </a:t>
            </a:r>
            <a:r>
              <a:rPr lang="en-US" dirty="0" err="1"/>
              <a:t>autonomie</a:t>
            </a:r>
            <a:r>
              <a:rPr lang="en-US" dirty="0"/>
              <a:t> </a:t>
            </a:r>
            <a:r>
              <a:rPr lang="en-US" dirty="0" err="1"/>
              <a:t>docententeams</a:t>
            </a:r>
            <a:endParaRPr lang="en-US" dirty="0"/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Versnipperd</a:t>
            </a:r>
            <a:r>
              <a:rPr lang="en-US" dirty="0"/>
              <a:t> </a:t>
            </a:r>
            <a:r>
              <a:rPr lang="en-US" dirty="0" err="1"/>
              <a:t>onderwijs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maatwerk</a:t>
            </a:r>
            <a:r>
              <a:rPr lang="en-US" dirty="0"/>
              <a:t> </a:t>
            </a:r>
            <a:r>
              <a:rPr lang="en-US" dirty="0" err="1"/>
              <a:t>gevraagd</a:t>
            </a:r>
            <a:r>
              <a:rPr lang="en-US" dirty="0"/>
              <a:t> </a:t>
            </a:r>
            <a:r>
              <a:rPr lang="en-US" dirty="0" err="1"/>
              <a:t>t.a.v</a:t>
            </a:r>
            <a:r>
              <a:rPr lang="en-US" dirty="0"/>
              <a:t>. </a:t>
            </a:r>
            <a:r>
              <a:rPr lang="en-US" dirty="0" err="1"/>
              <a:t>ondersteuning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55D401-DF64-46F3-B8AB-A2526F6ECA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1774" y="1508085"/>
            <a:ext cx="5655365" cy="4593170"/>
          </a:xfrm>
          <a:ln>
            <a:solidFill>
              <a:schemeClr val="tx1"/>
            </a:solidFill>
          </a:ln>
        </p:spPr>
        <p:txBody>
          <a:bodyPr vert="horz" lIns="468000" tIns="90000" rIns="468000" bIns="45720" rtlCol="0" anchor="ctr">
            <a:noAutofit/>
          </a:bodyPr>
          <a:lstStyle/>
          <a:p>
            <a:endParaRPr lang="en-US" sz="2800" dirty="0"/>
          </a:p>
          <a:p>
            <a:r>
              <a:rPr lang="en-US" sz="2800" dirty="0"/>
              <a:t>2025: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Grote </a:t>
            </a:r>
            <a:r>
              <a:rPr lang="en-US" sz="2800" dirty="0" err="1"/>
              <a:t>autonomie</a:t>
            </a:r>
            <a:r>
              <a:rPr lang="en-US" sz="2800" dirty="0"/>
              <a:t> </a:t>
            </a:r>
            <a:r>
              <a:rPr lang="en-US" sz="2800" dirty="0" err="1"/>
              <a:t>docententeams</a:t>
            </a:r>
            <a:endParaRPr lang="en-US" sz="2800" dirty="0"/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 err="1"/>
              <a:t>Persoonlijke</a:t>
            </a:r>
            <a:r>
              <a:rPr lang="en-US" sz="2800" dirty="0"/>
              <a:t> </a:t>
            </a:r>
            <a:r>
              <a:rPr lang="en-US" sz="2800" dirty="0" err="1"/>
              <a:t>leerroutes</a:t>
            </a:r>
            <a:endParaRPr lang="en-US" sz="2800" dirty="0"/>
          </a:p>
          <a:p>
            <a:pPr marL="457200" indent="-457200">
              <a:buFontTx/>
              <a:buChar char="-"/>
            </a:pPr>
            <a:endParaRPr lang="en-US" sz="2800" dirty="0"/>
          </a:p>
          <a:p>
            <a:pPr marL="457200" indent="-457200">
              <a:buFontTx/>
              <a:buChar char="-"/>
            </a:pPr>
            <a:r>
              <a:rPr lang="en-US" sz="2800" dirty="0"/>
              <a:t>Meer </a:t>
            </a:r>
            <a:r>
              <a:rPr lang="en-US" sz="2800" dirty="0" err="1"/>
              <a:t>standaardisatie</a:t>
            </a:r>
            <a:r>
              <a:rPr lang="en-US" sz="2800" dirty="0"/>
              <a:t> in de </a:t>
            </a:r>
            <a:r>
              <a:rPr lang="en-US" sz="2800" dirty="0" err="1"/>
              <a:t>ondersteuning</a:t>
            </a:r>
            <a:r>
              <a:rPr lang="en-US" sz="2800" dirty="0"/>
              <a:t> </a:t>
            </a:r>
          </a:p>
          <a:p>
            <a:endParaRPr lang="en-US" sz="2800" dirty="0"/>
          </a:p>
          <a:p>
            <a:endParaRPr lang="nl-NL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CF3018-413F-49AB-953D-F3BE21148BD3}"/>
              </a:ext>
            </a:extLst>
          </p:cNvPr>
          <p:cNvSpPr txBox="1"/>
          <p:nvPr/>
        </p:nvSpPr>
        <p:spPr>
          <a:xfrm>
            <a:off x="587608" y="688936"/>
            <a:ext cx="848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CONCLUSIE</a:t>
            </a:r>
            <a:endParaRPr lang="nl-N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5" descr="Afbeelding met persoon, binnen, muur, man&#10;&#10;Beschrijving is gegenereerd met zeer hoge betrouwbaarheid">
            <a:extLst>
              <a:ext uri="{FF2B5EF4-FFF2-40B4-BE49-F238E27FC236}">
                <a16:creationId xmlns:a16="http://schemas.microsoft.com/office/drawing/2014/main" id="{853D6051-5AC2-46D2-BD5E-F2218BC69B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697" b="697"/>
          <a:stretch/>
        </p:blipFill>
        <p:spPr>
          <a:xfrm>
            <a:off x="84963" y="1466851"/>
            <a:ext cx="12022074" cy="5391149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34C644-6682-496E-AC41-9CAD9CF1C2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005" y="4317839"/>
            <a:ext cx="4793246" cy="1920915"/>
          </a:xfrm>
        </p:spPr>
        <p:txBody>
          <a:bodyPr/>
          <a:lstStyle/>
          <a:p>
            <a:r>
              <a:rPr lang="nl-NL" dirty="0">
                <a:latin typeface="Verdana"/>
                <a:ea typeface="Verdana"/>
                <a:cs typeface="Verdana"/>
              </a:rPr>
              <a:t>ONZE UITDAGING: </a:t>
            </a:r>
            <a:br>
              <a:rPr lang="nl-NL" dirty="0">
                <a:latin typeface="Verdana"/>
                <a:ea typeface="Verdana"/>
                <a:cs typeface="Verdana"/>
              </a:rPr>
            </a:br>
            <a:br>
              <a:rPr lang="nl-NL" dirty="0">
                <a:latin typeface="Verdana"/>
                <a:ea typeface="Verdana"/>
                <a:cs typeface="Verdana"/>
              </a:rPr>
            </a:br>
            <a:r>
              <a:rPr lang="nl-NL" dirty="0">
                <a:latin typeface="Verdana"/>
                <a:ea typeface="Verdana"/>
                <a:cs typeface="Verdana"/>
              </a:rPr>
              <a:t>Samen zorgen voor meer eenheid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55D401-DF64-46F3-B8AB-A2526F6ECA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85119" y="4317839"/>
            <a:ext cx="6506881" cy="1920915"/>
          </a:xfrm>
        </p:spPr>
        <p:txBody>
          <a:bodyPr vert="horz" lIns="468000" tIns="90000" rIns="468000" bIns="45720" rtlCol="0" anchor="ctr">
            <a:noAutofit/>
          </a:bodyPr>
          <a:lstStyle/>
          <a:p>
            <a:pPr>
              <a:lnSpc>
                <a:spcPct val="100000"/>
              </a:lnSpc>
            </a:pPr>
            <a:endParaRPr lang="en-US" b="0" dirty="0"/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sz="1900" b="0" dirty="0" err="1">
                <a:latin typeface="Verdana"/>
                <a:ea typeface="Verdana"/>
                <a:cs typeface="Verdana"/>
              </a:rPr>
              <a:t>Gedeelde</a:t>
            </a:r>
            <a:r>
              <a:rPr lang="en-US" sz="1900" b="0" dirty="0">
                <a:latin typeface="Verdana"/>
                <a:ea typeface="Verdana"/>
                <a:cs typeface="Verdana"/>
              </a:rPr>
              <a:t> </a:t>
            </a:r>
            <a:r>
              <a:rPr lang="en-US" sz="1900" b="0" dirty="0" err="1">
                <a:latin typeface="Verdana"/>
                <a:ea typeface="Verdana"/>
                <a:cs typeface="Verdana"/>
              </a:rPr>
              <a:t>waarden</a:t>
            </a:r>
            <a:r>
              <a:rPr lang="en-US" sz="1900" b="0" dirty="0">
                <a:latin typeface="Verdana"/>
                <a:ea typeface="Verdana"/>
                <a:cs typeface="Verdana"/>
              </a:rPr>
              <a:t> en </a:t>
            </a:r>
            <a:r>
              <a:rPr lang="en-US" sz="1900" b="0" dirty="0" err="1">
                <a:latin typeface="Verdana"/>
                <a:ea typeface="Verdana"/>
                <a:cs typeface="Verdana"/>
              </a:rPr>
              <a:t>principes</a:t>
            </a:r>
            <a:r>
              <a:rPr lang="en-US" sz="1900" b="0" dirty="0">
                <a:latin typeface="Verdana"/>
                <a:ea typeface="Verdana"/>
                <a:cs typeface="Verdana"/>
              </a:rPr>
              <a:t> </a:t>
            </a:r>
            <a:r>
              <a:rPr lang="en-US" sz="1900" b="0" dirty="0" err="1">
                <a:latin typeface="Verdana"/>
                <a:ea typeface="Verdana"/>
                <a:cs typeface="Verdana"/>
              </a:rPr>
              <a:t>voor</a:t>
            </a:r>
            <a:r>
              <a:rPr lang="en-US" sz="1900" b="0" dirty="0">
                <a:latin typeface="Verdana"/>
                <a:ea typeface="Verdana"/>
                <a:cs typeface="Verdana"/>
              </a:rPr>
              <a:t> </a:t>
            </a:r>
            <a:r>
              <a:rPr lang="en-US" sz="1900" b="0" dirty="0" err="1">
                <a:latin typeface="Verdana"/>
                <a:ea typeface="Verdana"/>
                <a:cs typeface="Verdana"/>
              </a:rPr>
              <a:t>zelforganisatie</a:t>
            </a:r>
            <a:endParaRPr lang="en-US" sz="1900" dirty="0"/>
          </a:p>
          <a:p>
            <a:pPr marL="342900" indent="-342900">
              <a:lnSpc>
                <a:spcPct val="100000"/>
              </a:lnSpc>
              <a:buFont typeface="Arial,Sans-Serif"/>
              <a:buChar char="•"/>
            </a:pPr>
            <a:r>
              <a:rPr lang="en-US" sz="1900" b="0" dirty="0" err="1">
                <a:latin typeface="Verdana"/>
                <a:ea typeface="Verdana"/>
                <a:cs typeface="Verdana"/>
              </a:rPr>
              <a:t>Kaders</a:t>
            </a:r>
            <a:r>
              <a:rPr lang="en-US" sz="1900" b="0" dirty="0">
                <a:latin typeface="Verdana"/>
                <a:ea typeface="Verdana"/>
                <a:cs typeface="Verdana"/>
              </a:rPr>
              <a:t> </a:t>
            </a:r>
            <a:r>
              <a:rPr lang="en-US" sz="1900" b="0" dirty="0" err="1">
                <a:latin typeface="Verdana"/>
                <a:ea typeface="Verdana"/>
                <a:cs typeface="Verdana"/>
              </a:rPr>
              <a:t>waar</a:t>
            </a:r>
            <a:r>
              <a:rPr lang="en-US" sz="1900" b="0" dirty="0">
                <a:latin typeface="Verdana"/>
                <a:ea typeface="Verdana"/>
                <a:cs typeface="Verdana"/>
              </a:rPr>
              <a:t> </a:t>
            </a:r>
            <a:r>
              <a:rPr lang="en-US" sz="1900" b="0" dirty="0" err="1">
                <a:latin typeface="Verdana"/>
                <a:ea typeface="Verdana"/>
                <a:cs typeface="Verdana"/>
              </a:rPr>
              <a:t>nodig</a:t>
            </a:r>
            <a:r>
              <a:rPr lang="en-US" sz="1900" b="0" dirty="0">
                <a:latin typeface="Verdana"/>
                <a:ea typeface="Verdana"/>
                <a:cs typeface="Verdana"/>
              </a:rPr>
              <a:t>, accent op </a:t>
            </a:r>
            <a:r>
              <a:rPr lang="en-US" sz="1900" b="0" dirty="0" err="1">
                <a:latin typeface="Verdana"/>
                <a:ea typeface="Verdana"/>
                <a:cs typeface="Verdana"/>
              </a:rPr>
              <a:t>speelruimte</a:t>
            </a:r>
            <a:endParaRPr lang="en-US" sz="1900" b="0" dirty="0">
              <a:latin typeface="Verdana"/>
              <a:ea typeface="Verdana"/>
              <a:cs typeface="Verdana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0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63AB90D9-4531-EE45-9F27-459D0AFADB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b" anchorCtr="0">
            <a:normAutofit/>
          </a:bodyPr>
          <a:lstStyle/>
          <a:p>
            <a:r>
              <a:rPr lang="nl-NL" sz="1500" b="1" dirty="0" err="1"/>
              <a:t>www.avans.nl</a:t>
            </a:r>
            <a:endParaRPr lang="nl-NL" sz="1500" b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6DE15-51BC-394E-A6BF-76C400B159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en-US" sz="2000" b="1" dirty="0">
              <a:solidFill>
                <a:schemeClr val="tx2"/>
              </a:solidFill>
            </a:endParaRPr>
          </a:p>
          <a:p>
            <a:r>
              <a:rPr lang="en-US" sz="2000" b="1" dirty="0">
                <a:solidFill>
                  <a:schemeClr val="tx2"/>
                </a:solidFill>
              </a:rPr>
              <a:t>Linda Lemmens</a:t>
            </a:r>
          </a:p>
          <a:p>
            <a:r>
              <a:rPr lang="en-US" dirty="0" err="1"/>
              <a:t>Organisatieadviseur</a:t>
            </a:r>
            <a:r>
              <a:rPr lang="en-US" dirty="0"/>
              <a:t>/ sr. </a:t>
            </a:r>
            <a:r>
              <a:rPr lang="en-US" dirty="0" err="1"/>
              <a:t>Beleidsadviseur</a:t>
            </a:r>
            <a:r>
              <a:rPr lang="en-US" dirty="0"/>
              <a:t> HR</a:t>
            </a:r>
          </a:p>
          <a:p>
            <a:endParaRPr lang="en-US" dirty="0"/>
          </a:p>
          <a:p>
            <a:r>
              <a:rPr lang="en-US" dirty="0"/>
              <a:t>lhm.lemmens@avans.nl</a:t>
            </a:r>
          </a:p>
          <a:p>
            <a:r>
              <a:rPr lang="en-US" dirty="0"/>
              <a:t>06-20090794</a:t>
            </a:r>
            <a:endParaRPr lang="nl-NL" dirty="0"/>
          </a:p>
          <a:p>
            <a:endParaRPr lang="nl-NL" sz="2000" b="1" dirty="0">
              <a:solidFill>
                <a:schemeClr val="tx2"/>
              </a:solidFill>
            </a:endParaRPr>
          </a:p>
          <a:p>
            <a:endParaRPr lang="nl-NL" sz="2000" b="1" dirty="0">
              <a:solidFill>
                <a:schemeClr val="tx2"/>
              </a:solidFill>
            </a:endParaRPr>
          </a:p>
          <a:p>
            <a:r>
              <a:rPr lang="nl-NL" sz="2000" b="1" dirty="0">
                <a:solidFill>
                  <a:schemeClr val="tx2"/>
                </a:solidFill>
              </a:rPr>
              <a:t>Lennart Nooij</a:t>
            </a:r>
          </a:p>
          <a:p>
            <a:r>
              <a:rPr lang="nl-NL" dirty="0"/>
              <a:t>Strategisch Adviseur College van Bestuur</a:t>
            </a:r>
          </a:p>
          <a:p>
            <a:endParaRPr lang="nl-NL" dirty="0"/>
          </a:p>
          <a:p>
            <a:r>
              <a:rPr lang="nl-NL" dirty="0">
                <a:latin typeface="Verdana"/>
                <a:ea typeface="Verdana"/>
                <a:cs typeface="Verdana"/>
              </a:rPr>
              <a:t>le.nooij@avans.nl</a:t>
            </a:r>
          </a:p>
          <a:p>
            <a:r>
              <a:rPr lang="nl-NL" dirty="0"/>
              <a:t>06-83857347</a:t>
            </a:r>
          </a:p>
          <a:p>
            <a:endParaRPr lang="en-US" dirty="0"/>
          </a:p>
          <a:p>
            <a:endParaRPr lang="nl-NL" dirty="0"/>
          </a:p>
          <a:p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C72B2741-F1BD-0643-9439-0E9BFB552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447350"/>
              </p:ext>
            </p:extLst>
          </p:nvPr>
        </p:nvGraphicFramePr>
        <p:xfrm>
          <a:off x="1081222" y="1665817"/>
          <a:ext cx="2843078" cy="352636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843078">
                  <a:extLst>
                    <a:ext uri="{9D8B030D-6E8A-4147-A177-3AD203B41FA5}">
                      <a16:colId xmlns:a16="http://schemas.microsoft.com/office/drawing/2014/main" val="2014331979"/>
                    </a:ext>
                  </a:extLst>
                </a:gridCol>
              </a:tblGrid>
              <a:tr h="705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@AVANS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18207"/>
                  </a:ext>
                </a:extLst>
              </a:tr>
              <a:tr h="705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@AVANSHOGESCHOOL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092375"/>
                  </a:ext>
                </a:extLst>
              </a:tr>
              <a:tr h="705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@AVANSHOGESCHOOL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2625508"/>
                  </a:ext>
                </a:extLst>
              </a:tr>
              <a:tr h="705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500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@AVANSHOGESCHOOL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769850"/>
                  </a:ext>
                </a:extLst>
              </a:tr>
              <a:tr h="705273">
                <a:tc>
                  <a:txBody>
                    <a:bodyPr/>
                    <a:lstStyle/>
                    <a:p>
                      <a:r>
                        <a:rPr lang="nl-NL" sz="1500" b="1" i="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088 - 525 75 50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361482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5729DF01-53C0-B24A-85FB-C9ED392A2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081" y="1811745"/>
            <a:ext cx="457200" cy="4572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8232FEB-824F-0E44-9362-1AB1766F8A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1081" y="2478617"/>
            <a:ext cx="457200" cy="4572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3DFB05AD-F7A1-4445-817B-133F665F63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1081" y="3868737"/>
            <a:ext cx="457200" cy="4572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DED11B9-264B-1249-8983-02B579FC51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1081" y="3199077"/>
            <a:ext cx="457200" cy="4572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0A4EF494-EC9C-104C-8E9A-079ED6BFAC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1081" y="4616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3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2BF0B539-D9FB-45FB-82E9-26C81DB4A8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5" name="Afbeelding 5" descr="Afbeelding met persoon, binnen, muur, man&#10;&#10;Beschrijving is gegenereerd met zeer hoge betrouwbaarheid">
            <a:extLst>
              <a:ext uri="{FF2B5EF4-FFF2-40B4-BE49-F238E27FC236}">
                <a16:creationId xmlns:a16="http://schemas.microsoft.com/office/drawing/2014/main" id="{716E5BF7-AAE0-49BA-A938-C57EF92BFC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697" b="697"/>
          <a:stretch/>
        </p:blipFill>
        <p:spPr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CC35C2A-AB30-44D7-A040-AD86B071E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2138" y="4072495"/>
            <a:ext cx="11599862" cy="2288549"/>
          </a:xfrm>
        </p:spPr>
        <p:txBody>
          <a:bodyPr/>
          <a:lstStyle/>
          <a:p>
            <a:r>
              <a:rPr lang="en-US" dirty="0"/>
              <a:t>ONDERWIJSTEAMS, AUTONOMIE EN ONDERSTEUNING	</a:t>
            </a:r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5340115-A08D-409E-AEF6-0C0F351FB5FF}"/>
              </a:ext>
            </a:extLst>
          </p:cNvPr>
          <p:cNvSpPr txBox="1"/>
          <p:nvPr/>
        </p:nvSpPr>
        <p:spPr>
          <a:xfrm>
            <a:off x="1007997" y="5441380"/>
            <a:ext cx="3876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NU EN IN 2025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0730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">
            <a:extLst>
              <a:ext uri="{FF2B5EF4-FFF2-40B4-BE49-F238E27FC236}">
                <a16:creationId xmlns:a16="http://schemas.microsoft.com/office/drawing/2014/main" id="{E967CF42-AF61-DA4D-BF4A-4872A27D51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405" y="4033455"/>
            <a:ext cx="534574" cy="762997"/>
          </a:xfrm>
          <a:custGeom>
            <a:avLst/>
            <a:gdLst>
              <a:gd name="T0" fmla="*/ 2538 w 2972"/>
              <a:gd name="T1" fmla="*/ 442 h 4242"/>
              <a:gd name="T2" fmla="*/ 2308 w 2972"/>
              <a:gd name="T3" fmla="*/ 256 h 4242"/>
              <a:gd name="T4" fmla="*/ 2051 w 2972"/>
              <a:gd name="T5" fmla="*/ 115 h 4242"/>
              <a:gd name="T6" fmla="*/ 1777 w 2972"/>
              <a:gd name="T7" fmla="*/ 35 h 4242"/>
              <a:gd name="T8" fmla="*/ 1486 w 2972"/>
              <a:gd name="T9" fmla="*/ 0 h 4242"/>
              <a:gd name="T10" fmla="*/ 1336 w 2972"/>
              <a:gd name="T11" fmla="*/ 9 h 4242"/>
              <a:gd name="T12" fmla="*/ 1053 w 2972"/>
              <a:gd name="T13" fmla="*/ 71 h 4242"/>
              <a:gd name="T14" fmla="*/ 787 w 2972"/>
              <a:gd name="T15" fmla="*/ 177 h 4242"/>
              <a:gd name="T16" fmla="*/ 548 w 2972"/>
              <a:gd name="T17" fmla="*/ 336 h 4242"/>
              <a:gd name="T18" fmla="*/ 433 w 2972"/>
              <a:gd name="T19" fmla="*/ 442 h 4242"/>
              <a:gd name="T20" fmla="*/ 265 w 2972"/>
              <a:gd name="T21" fmla="*/ 654 h 4242"/>
              <a:gd name="T22" fmla="*/ 133 w 2972"/>
              <a:gd name="T23" fmla="*/ 901 h 4242"/>
              <a:gd name="T24" fmla="*/ 44 w 2972"/>
              <a:gd name="T25" fmla="*/ 1167 h 4242"/>
              <a:gd name="T26" fmla="*/ 0 w 2972"/>
              <a:gd name="T27" fmla="*/ 1458 h 4242"/>
              <a:gd name="T28" fmla="*/ 9 w 2972"/>
              <a:gd name="T29" fmla="*/ 1741 h 4242"/>
              <a:gd name="T30" fmla="*/ 53 w 2972"/>
              <a:gd name="T31" fmla="*/ 2024 h 4242"/>
              <a:gd name="T32" fmla="*/ 150 w 2972"/>
              <a:gd name="T33" fmla="*/ 2288 h 4242"/>
              <a:gd name="T34" fmla="*/ 292 w 2972"/>
              <a:gd name="T35" fmla="*/ 2527 h 4242"/>
              <a:gd name="T36" fmla="*/ 2670 w 2972"/>
              <a:gd name="T37" fmla="*/ 2527 h 4242"/>
              <a:gd name="T38" fmla="*/ 2750 w 2972"/>
              <a:gd name="T39" fmla="*/ 2412 h 4242"/>
              <a:gd name="T40" fmla="*/ 2874 w 2972"/>
              <a:gd name="T41" fmla="*/ 2155 h 4242"/>
              <a:gd name="T42" fmla="*/ 2944 w 2972"/>
              <a:gd name="T43" fmla="*/ 1882 h 4242"/>
              <a:gd name="T44" fmla="*/ 2971 w 2972"/>
              <a:gd name="T45" fmla="*/ 1600 h 4242"/>
              <a:gd name="T46" fmla="*/ 2953 w 2972"/>
              <a:gd name="T47" fmla="*/ 1308 h 4242"/>
              <a:gd name="T48" fmla="*/ 2891 w 2972"/>
              <a:gd name="T49" fmla="*/ 1034 h 4242"/>
              <a:gd name="T50" fmla="*/ 2776 w 2972"/>
              <a:gd name="T51" fmla="*/ 769 h 4242"/>
              <a:gd name="T52" fmla="*/ 2626 w 2972"/>
              <a:gd name="T53" fmla="*/ 539 h 4242"/>
              <a:gd name="T54" fmla="*/ 1503 w 2972"/>
              <a:gd name="T55" fmla="*/ 2015 h 4242"/>
              <a:gd name="T56" fmla="*/ 1442 w 2972"/>
              <a:gd name="T57" fmla="*/ 2015 h 4242"/>
              <a:gd name="T58" fmla="*/ 1336 w 2972"/>
              <a:gd name="T59" fmla="*/ 1988 h 4242"/>
              <a:gd name="T60" fmla="*/ 1194 w 2972"/>
              <a:gd name="T61" fmla="*/ 1927 h 4242"/>
              <a:gd name="T62" fmla="*/ 1053 w 2972"/>
              <a:gd name="T63" fmla="*/ 1776 h 4242"/>
              <a:gd name="T64" fmla="*/ 982 w 2972"/>
              <a:gd name="T65" fmla="*/ 1635 h 4242"/>
              <a:gd name="T66" fmla="*/ 964 w 2972"/>
              <a:gd name="T67" fmla="*/ 1529 h 4242"/>
              <a:gd name="T68" fmla="*/ 955 w 2972"/>
              <a:gd name="T69" fmla="*/ 1476 h 4242"/>
              <a:gd name="T70" fmla="*/ 964 w 2972"/>
              <a:gd name="T71" fmla="*/ 1361 h 4242"/>
              <a:gd name="T72" fmla="*/ 1000 w 2972"/>
              <a:gd name="T73" fmla="*/ 1264 h 4242"/>
              <a:gd name="T74" fmla="*/ 1115 w 2972"/>
              <a:gd name="T75" fmla="*/ 1087 h 4242"/>
              <a:gd name="T76" fmla="*/ 1291 w 2972"/>
              <a:gd name="T77" fmla="*/ 972 h 4242"/>
              <a:gd name="T78" fmla="*/ 1389 w 2972"/>
              <a:gd name="T79" fmla="*/ 946 h 4242"/>
              <a:gd name="T80" fmla="*/ 1503 w 2972"/>
              <a:gd name="T81" fmla="*/ 937 h 4242"/>
              <a:gd name="T82" fmla="*/ 1556 w 2972"/>
              <a:gd name="T83" fmla="*/ 937 h 4242"/>
              <a:gd name="T84" fmla="*/ 1662 w 2972"/>
              <a:gd name="T85" fmla="*/ 954 h 4242"/>
              <a:gd name="T86" fmla="*/ 1803 w 2972"/>
              <a:gd name="T87" fmla="*/ 1025 h 4242"/>
              <a:gd name="T88" fmla="*/ 1945 w 2972"/>
              <a:gd name="T89" fmla="*/ 1175 h 4242"/>
              <a:gd name="T90" fmla="*/ 2016 w 2972"/>
              <a:gd name="T91" fmla="*/ 1317 h 4242"/>
              <a:gd name="T92" fmla="*/ 2042 w 2972"/>
              <a:gd name="T93" fmla="*/ 1423 h 4242"/>
              <a:gd name="T94" fmla="*/ 2042 w 2972"/>
              <a:gd name="T95" fmla="*/ 1476 h 4242"/>
              <a:gd name="T96" fmla="*/ 2033 w 2972"/>
              <a:gd name="T97" fmla="*/ 1582 h 4242"/>
              <a:gd name="T98" fmla="*/ 1998 w 2972"/>
              <a:gd name="T99" fmla="*/ 1688 h 4242"/>
              <a:gd name="T100" fmla="*/ 1883 w 2972"/>
              <a:gd name="T101" fmla="*/ 1856 h 4242"/>
              <a:gd name="T102" fmla="*/ 1706 w 2972"/>
              <a:gd name="T103" fmla="*/ 1971 h 4242"/>
              <a:gd name="T104" fmla="*/ 1609 w 2972"/>
              <a:gd name="T105" fmla="*/ 2006 h 4242"/>
              <a:gd name="T106" fmla="*/ 1503 w 2972"/>
              <a:gd name="T107" fmla="*/ 2015 h 4242"/>
              <a:gd name="T108" fmla="*/ 1503 w 2972"/>
              <a:gd name="T109" fmla="*/ 2015 h 4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72" h="4242">
                <a:moveTo>
                  <a:pt x="2538" y="442"/>
                </a:moveTo>
                <a:lnTo>
                  <a:pt x="2538" y="442"/>
                </a:lnTo>
                <a:lnTo>
                  <a:pt x="2423" y="336"/>
                </a:lnTo>
                <a:lnTo>
                  <a:pt x="2308" y="256"/>
                </a:lnTo>
                <a:lnTo>
                  <a:pt x="2184" y="177"/>
                </a:lnTo>
                <a:lnTo>
                  <a:pt x="2051" y="115"/>
                </a:lnTo>
                <a:lnTo>
                  <a:pt x="1918" y="71"/>
                </a:lnTo>
                <a:lnTo>
                  <a:pt x="1777" y="35"/>
                </a:lnTo>
                <a:lnTo>
                  <a:pt x="1635" y="9"/>
                </a:lnTo>
                <a:lnTo>
                  <a:pt x="1486" y="0"/>
                </a:lnTo>
                <a:lnTo>
                  <a:pt x="1486" y="0"/>
                </a:lnTo>
                <a:lnTo>
                  <a:pt x="1336" y="9"/>
                </a:lnTo>
                <a:lnTo>
                  <a:pt x="1194" y="35"/>
                </a:lnTo>
                <a:lnTo>
                  <a:pt x="1053" y="71"/>
                </a:lnTo>
                <a:lnTo>
                  <a:pt x="920" y="115"/>
                </a:lnTo>
                <a:lnTo>
                  <a:pt x="787" y="177"/>
                </a:lnTo>
                <a:lnTo>
                  <a:pt x="663" y="256"/>
                </a:lnTo>
                <a:lnTo>
                  <a:pt x="548" y="336"/>
                </a:lnTo>
                <a:lnTo>
                  <a:pt x="433" y="442"/>
                </a:lnTo>
                <a:lnTo>
                  <a:pt x="433" y="442"/>
                </a:lnTo>
                <a:lnTo>
                  <a:pt x="345" y="539"/>
                </a:lnTo>
                <a:lnTo>
                  <a:pt x="265" y="654"/>
                </a:lnTo>
                <a:lnTo>
                  <a:pt x="195" y="769"/>
                </a:lnTo>
                <a:lnTo>
                  <a:pt x="133" y="901"/>
                </a:lnTo>
                <a:lnTo>
                  <a:pt x="80" y="1034"/>
                </a:lnTo>
                <a:lnTo>
                  <a:pt x="44" y="1167"/>
                </a:lnTo>
                <a:lnTo>
                  <a:pt x="18" y="1308"/>
                </a:lnTo>
                <a:lnTo>
                  <a:pt x="0" y="1458"/>
                </a:lnTo>
                <a:lnTo>
                  <a:pt x="0" y="1600"/>
                </a:lnTo>
                <a:lnTo>
                  <a:pt x="9" y="1741"/>
                </a:lnTo>
                <a:lnTo>
                  <a:pt x="27" y="1882"/>
                </a:lnTo>
                <a:lnTo>
                  <a:pt x="53" y="2024"/>
                </a:lnTo>
                <a:lnTo>
                  <a:pt x="97" y="2155"/>
                </a:lnTo>
                <a:lnTo>
                  <a:pt x="150" y="2288"/>
                </a:lnTo>
                <a:lnTo>
                  <a:pt x="221" y="2412"/>
                </a:lnTo>
                <a:lnTo>
                  <a:pt x="292" y="2527"/>
                </a:lnTo>
                <a:lnTo>
                  <a:pt x="1486" y="4241"/>
                </a:lnTo>
                <a:lnTo>
                  <a:pt x="2670" y="2527"/>
                </a:lnTo>
                <a:lnTo>
                  <a:pt x="2670" y="2527"/>
                </a:lnTo>
                <a:lnTo>
                  <a:pt x="2750" y="2412"/>
                </a:lnTo>
                <a:lnTo>
                  <a:pt x="2821" y="2288"/>
                </a:lnTo>
                <a:lnTo>
                  <a:pt x="2874" y="2155"/>
                </a:lnTo>
                <a:lnTo>
                  <a:pt x="2909" y="2024"/>
                </a:lnTo>
                <a:lnTo>
                  <a:pt x="2944" y="1882"/>
                </a:lnTo>
                <a:lnTo>
                  <a:pt x="2962" y="1741"/>
                </a:lnTo>
                <a:lnTo>
                  <a:pt x="2971" y="1600"/>
                </a:lnTo>
                <a:lnTo>
                  <a:pt x="2962" y="1458"/>
                </a:lnTo>
                <a:lnTo>
                  <a:pt x="2953" y="1308"/>
                </a:lnTo>
                <a:lnTo>
                  <a:pt x="2927" y="1167"/>
                </a:lnTo>
                <a:lnTo>
                  <a:pt x="2891" y="1034"/>
                </a:lnTo>
                <a:lnTo>
                  <a:pt x="2838" y="901"/>
                </a:lnTo>
                <a:lnTo>
                  <a:pt x="2776" y="769"/>
                </a:lnTo>
                <a:lnTo>
                  <a:pt x="2706" y="654"/>
                </a:lnTo>
                <a:lnTo>
                  <a:pt x="2626" y="539"/>
                </a:lnTo>
                <a:lnTo>
                  <a:pt x="2538" y="442"/>
                </a:lnTo>
                <a:close/>
                <a:moveTo>
                  <a:pt x="1503" y="2015"/>
                </a:moveTo>
                <a:lnTo>
                  <a:pt x="1503" y="2015"/>
                </a:lnTo>
                <a:lnTo>
                  <a:pt x="1442" y="2015"/>
                </a:lnTo>
                <a:lnTo>
                  <a:pt x="1389" y="2006"/>
                </a:lnTo>
                <a:lnTo>
                  <a:pt x="1336" y="1988"/>
                </a:lnTo>
                <a:lnTo>
                  <a:pt x="1291" y="1971"/>
                </a:lnTo>
                <a:lnTo>
                  <a:pt x="1194" y="1927"/>
                </a:lnTo>
                <a:lnTo>
                  <a:pt x="1115" y="1856"/>
                </a:lnTo>
                <a:lnTo>
                  <a:pt x="1053" y="1776"/>
                </a:lnTo>
                <a:lnTo>
                  <a:pt x="1000" y="1688"/>
                </a:lnTo>
                <a:lnTo>
                  <a:pt x="982" y="1635"/>
                </a:lnTo>
                <a:lnTo>
                  <a:pt x="964" y="1582"/>
                </a:lnTo>
                <a:lnTo>
                  <a:pt x="964" y="1529"/>
                </a:lnTo>
                <a:lnTo>
                  <a:pt x="955" y="1476"/>
                </a:lnTo>
                <a:lnTo>
                  <a:pt x="955" y="1476"/>
                </a:lnTo>
                <a:lnTo>
                  <a:pt x="964" y="1423"/>
                </a:lnTo>
                <a:lnTo>
                  <a:pt x="964" y="1361"/>
                </a:lnTo>
                <a:lnTo>
                  <a:pt x="982" y="1317"/>
                </a:lnTo>
                <a:lnTo>
                  <a:pt x="1000" y="1264"/>
                </a:lnTo>
                <a:lnTo>
                  <a:pt x="1053" y="1175"/>
                </a:lnTo>
                <a:lnTo>
                  <a:pt x="1115" y="1087"/>
                </a:lnTo>
                <a:lnTo>
                  <a:pt x="1194" y="1025"/>
                </a:lnTo>
                <a:lnTo>
                  <a:pt x="1291" y="972"/>
                </a:lnTo>
                <a:lnTo>
                  <a:pt x="1336" y="954"/>
                </a:lnTo>
                <a:lnTo>
                  <a:pt x="1389" y="946"/>
                </a:lnTo>
                <a:lnTo>
                  <a:pt x="1442" y="937"/>
                </a:lnTo>
                <a:lnTo>
                  <a:pt x="1503" y="937"/>
                </a:lnTo>
                <a:lnTo>
                  <a:pt x="1503" y="937"/>
                </a:lnTo>
                <a:lnTo>
                  <a:pt x="1556" y="937"/>
                </a:lnTo>
                <a:lnTo>
                  <a:pt x="1609" y="946"/>
                </a:lnTo>
                <a:lnTo>
                  <a:pt x="1662" y="954"/>
                </a:lnTo>
                <a:lnTo>
                  <a:pt x="1706" y="972"/>
                </a:lnTo>
                <a:lnTo>
                  <a:pt x="1803" y="1025"/>
                </a:lnTo>
                <a:lnTo>
                  <a:pt x="1883" y="1087"/>
                </a:lnTo>
                <a:lnTo>
                  <a:pt x="1945" y="1175"/>
                </a:lnTo>
                <a:lnTo>
                  <a:pt x="1998" y="1264"/>
                </a:lnTo>
                <a:lnTo>
                  <a:pt x="2016" y="1317"/>
                </a:lnTo>
                <a:lnTo>
                  <a:pt x="2033" y="1361"/>
                </a:lnTo>
                <a:lnTo>
                  <a:pt x="2042" y="1423"/>
                </a:lnTo>
                <a:lnTo>
                  <a:pt x="2042" y="1476"/>
                </a:lnTo>
                <a:lnTo>
                  <a:pt x="2042" y="1476"/>
                </a:lnTo>
                <a:lnTo>
                  <a:pt x="2042" y="1529"/>
                </a:lnTo>
                <a:lnTo>
                  <a:pt x="2033" y="1582"/>
                </a:lnTo>
                <a:lnTo>
                  <a:pt x="2016" y="1635"/>
                </a:lnTo>
                <a:lnTo>
                  <a:pt x="1998" y="1688"/>
                </a:lnTo>
                <a:lnTo>
                  <a:pt x="1945" y="1776"/>
                </a:lnTo>
                <a:lnTo>
                  <a:pt x="1883" y="1856"/>
                </a:lnTo>
                <a:lnTo>
                  <a:pt x="1803" y="1927"/>
                </a:lnTo>
                <a:lnTo>
                  <a:pt x="1706" y="1971"/>
                </a:lnTo>
                <a:lnTo>
                  <a:pt x="1662" y="1988"/>
                </a:lnTo>
                <a:lnTo>
                  <a:pt x="1609" y="2006"/>
                </a:lnTo>
                <a:lnTo>
                  <a:pt x="1556" y="2015"/>
                </a:lnTo>
                <a:lnTo>
                  <a:pt x="1503" y="2015"/>
                </a:lnTo>
                <a:close/>
                <a:moveTo>
                  <a:pt x="1503" y="2015"/>
                </a:moveTo>
                <a:lnTo>
                  <a:pt x="1503" y="20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Freeform 1">
            <a:extLst>
              <a:ext uri="{FF2B5EF4-FFF2-40B4-BE49-F238E27FC236}">
                <a16:creationId xmlns:a16="http://schemas.microsoft.com/office/drawing/2014/main" id="{8DCAA2CA-86F6-7945-A06F-0C2BF0ED9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302" y="3867041"/>
            <a:ext cx="534574" cy="762997"/>
          </a:xfrm>
          <a:custGeom>
            <a:avLst/>
            <a:gdLst>
              <a:gd name="T0" fmla="*/ 2538 w 2972"/>
              <a:gd name="T1" fmla="*/ 442 h 4242"/>
              <a:gd name="T2" fmla="*/ 2308 w 2972"/>
              <a:gd name="T3" fmla="*/ 256 h 4242"/>
              <a:gd name="T4" fmla="*/ 2051 w 2972"/>
              <a:gd name="T5" fmla="*/ 115 h 4242"/>
              <a:gd name="T6" fmla="*/ 1777 w 2972"/>
              <a:gd name="T7" fmla="*/ 35 h 4242"/>
              <a:gd name="T8" fmla="*/ 1486 w 2972"/>
              <a:gd name="T9" fmla="*/ 0 h 4242"/>
              <a:gd name="T10" fmla="*/ 1336 w 2972"/>
              <a:gd name="T11" fmla="*/ 9 h 4242"/>
              <a:gd name="T12" fmla="*/ 1053 w 2972"/>
              <a:gd name="T13" fmla="*/ 71 h 4242"/>
              <a:gd name="T14" fmla="*/ 787 w 2972"/>
              <a:gd name="T15" fmla="*/ 177 h 4242"/>
              <a:gd name="T16" fmla="*/ 548 w 2972"/>
              <a:gd name="T17" fmla="*/ 336 h 4242"/>
              <a:gd name="T18" fmla="*/ 433 w 2972"/>
              <a:gd name="T19" fmla="*/ 442 h 4242"/>
              <a:gd name="T20" fmla="*/ 265 w 2972"/>
              <a:gd name="T21" fmla="*/ 654 h 4242"/>
              <a:gd name="T22" fmla="*/ 133 w 2972"/>
              <a:gd name="T23" fmla="*/ 901 h 4242"/>
              <a:gd name="T24" fmla="*/ 44 w 2972"/>
              <a:gd name="T25" fmla="*/ 1167 h 4242"/>
              <a:gd name="T26" fmla="*/ 0 w 2972"/>
              <a:gd name="T27" fmla="*/ 1458 h 4242"/>
              <a:gd name="T28" fmla="*/ 9 w 2972"/>
              <a:gd name="T29" fmla="*/ 1741 h 4242"/>
              <a:gd name="T30" fmla="*/ 53 w 2972"/>
              <a:gd name="T31" fmla="*/ 2024 h 4242"/>
              <a:gd name="T32" fmla="*/ 150 w 2972"/>
              <a:gd name="T33" fmla="*/ 2288 h 4242"/>
              <a:gd name="T34" fmla="*/ 292 w 2972"/>
              <a:gd name="T35" fmla="*/ 2527 h 4242"/>
              <a:gd name="T36" fmla="*/ 2670 w 2972"/>
              <a:gd name="T37" fmla="*/ 2527 h 4242"/>
              <a:gd name="T38" fmla="*/ 2750 w 2972"/>
              <a:gd name="T39" fmla="*/ 2412 h 4242"/>
              <a:gd name="T40" fmla="*/ 2874 w 2972"/>
              <a:gd name="T41" fmla="*/ 2155 h 4242"/>
              <a:gd name="T42" fmla="*/ 2944 w 2972"/>
              <a:gd name="T43" fmla="*/ 1882 h 4242"/>
              <a:gd name="T44" fmla="*/ 2971 w 2972"/>
              <a:gd name="T45" fmla="*/ 1600 h 4242"/>
              <a:gd name="T46" fmla="*/ 2953 w 2972"/>
              <a:gd name="T47" fmla="*/ 1308 h 4242"/>
              <a:gd name="T48" fmla="*/ 2891 w 2972"/>
              <a:gd name="T49" fmla="*/ 1034 h 4242"/>
              <a:gd name="T50" fmla="*/ 2776 w 2972"/>
              <a:gd name="T51" fmla="*/ 769 h 4242"/>
              <a:gd name="T52" fmla="*/ 2626 w 2972"/>
              <a:gd name="T53" fmla="*/ 539 h 4242"/>
              <a:gd name="T54" fmla="*/ 1503 w 2972"/>
              <a:gd name="T55" fmla="*/ 2015 h 4242"/>
              <a:gd name="T56" fmla="*/ 1442 w 2972"/>
              <a:gd name="T57" fmla="*/ 2015 h 4242"/>
              <a:gd name="T58" fmla="*/ 1336 w 2972"/>
              <a:gd name="T59" fmla="*/ 1988 h 4242"/>
              <a:gd name="T60" fmla="*/ 1194 w 2972"/>
              <a:gd name="T61" fmla="*/ 1927 h 4242"/>
              <a:gd name="T62" fmla="*/ 1053 w 2972"/>
              <a:gd name="T63" fmla="*/ 1776 h 4242"/>
              <a:gd name="T64" fmla="*/ 982 w 2972"/>
              <a:gd name="T65" fmla="*/ 1635 h 4242"/>
              <a:gd name="T66" fmla="*/ 964 w 2972"/>
              <a:gd name="T67" fmla="*/ 1529 h 4242"/>
              <a:gd name="T68" fmla="*/ 955 w 2972"/>
              <a:gd name="T69" fmla="*/ 1476 h 4242"/>
              <a:gd name="T70" fmla="*/ 964 w 2972"/>
              <a:gd name="T71" fmla="*/ 1361 h 4242"/>
              <a:gd name="T72" fmla="*/ 1000 w 2972"/>
              <a:gd name="T73" fmla="*/ 1264 h 4242"/>
              <a:gd name="T74" fmla="*/ 1115 w 2972"/>
              <a:gd name="T75" fmla="*/ 1087 h 4242"/>
              <a:gd name="T76" fmla="*/ 1291 w 2972"/>
              <a:gd name="T77" fmla="*/ 972 h 4242"/>
              <a:gd name="T78" fmla="*/ 1389 w 2972"/>
              <a:gd name="T79" fmla="*/ 946 h 4242"/>
              <a:gd name="T80" fmla="*/ 1503 w 2972"/>
              <a:gd name="T81" fmla="*/ 937 h 4242"/>
              <a:gd name="T82" fmla="*/ 1556 w 2972"/>
              <a:gd name="T83" fmla="*/ 937 h 4242"/>
              <a:gd name="T84" fmla="*/ 1662 w 2972"/>
              <a:gd name="T85" fmla="*/ 954 h 4242"/>
              <a:gd name="T86" fmla="*/ 1803 w 2972"/>
              <a:gd name="T87" fmla="*/ 1025 h 4242"/>
              <a:gd name="T88" fmla="*/ 1945 w 2972"/>
              <a:gd name="T89" fmla="*/ 1175 h 4242"/>
              <a:gd name="T90" fmla="*/ 2016 w 2972"/>
              <a:gd name="T91" fmla="*/ 1317 h 4242"/>
              <a:gd name="T92" fmla="*/ 2042 w 2972"/>
              <a:gd name="T93" fmla="*/ 1423 h 4242"/>
              <a:gd name="T94" fmla="*/ 2042 w 2972"/>
              <a:gd name="T95" fmla="*/ 1476 h 4242"/>
              <a:gd name="T96" fmla="*/ 2033 w 2972"/>
              <a:gd name="T97" fmla="*/ 1582 h 4242"/>
              <a:gd name="T98" fmla="*/ 1998 w 2972"/>
              <a:gd name="T99" fmla="*/ 1688 h 4242"/>
              <a:gd name="T100" fmla="*/ 1883 w 2972"/>
              <a:gd name="T101" fmla="*/ 1856 h 4242"/>
              <a:gd name="T102" fmla="*/ 1706 w 2972"/>
              <a:gd name="T103" fmla="*/ 1971 h 4242"/>
              <a:gd name="T104" fmla="*/ 1609 w 2972"/>
              <a:gd name="T105" fmla="*/ 2006 h 4242"/>
              <a:gd name="T106" fmla="*/ 1503 w 2972"/>
              <a:gd name="T107" fmla="*/ 2015 h 4242"/>
              <a:gd name="T108" fmla="*/ 1503 w 2972"/>
              <a:gd name="T109" fmla="*/ 2015 h 4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72" h="4242">
                <a:moveTo>
                  <a:pt x="2538" y="442"/>
                </a:moveTo>
                <a:lnTo>
                  <a:pt x="2538" y="442"/>
                </a:lnTo>
                <a:lnTo>
                  <a:pt x="2423" y="336"/>
                </a:lnTo>
                <a:lnTo>
                  <a:pt x="2308" y="256"/>
                </a:lnTo>
                <a:lnTo>
                  <a:pt x="2184" y="177"/>
                </a:lnTo>
                <a:lnTo>
                  <a:pt x="2051" y="115"/>
                </a:lnTo>
                <a:lnTo>
                  <a:pt x="1918" y="71"/>
                </a:lnTo>
                <a:lnTo>
                  <a:pt x="1777" y="35"/>
                </a:lnTo>
                <a:lnTo>
                  <a:pt x="1635" y="9"/>
                </a:lnTo>
                <a:lnTo>
                  <a:pt x="1486" y="0"/>
                </a:lnTo>
                <a:lnTo>
                  <a:pt x="1486" y="0"/>
                </a:lnTo>
                <a:lnTo>
                  <a:pt x="1336" y="9"/>
                </a:lnTo>
                <a:lnTo>
                  <a:pt x="1194" y="35"/>
                </a:lnTo>
                <a:lnTo>
                  <a:pt x="1053" y="71"/>
                </a:lnTo>
                <a:lnTo>
                  <a:pt x="920" y="115"/>
                </a:lnTo>
                <a:lnTo>
                  <a:pt x="787" y="177"/>
                </a:lnTo>
                <a:lnTo>
                  <a:pt x="663" y="256"/>
                </a:lnTo>
                <a:lnTo>
                  <a:pt x="548" y="336"/>
                </a:lnTo>
                <a:lnTo>
                  <a:pt x="433" y="442"/>
                </a:lnTo>
                <a:lnTo>
                  <a:pt x="433" y="442"/>
                </a:lnTo>
                <a:lnTo>
                  <a:pt x="345" y="539"/>
                </a:lnTo>
                <a:lnTo>
                  <a:pt x="265" y="654"/>
                </a:lnTo>
                <a:lnTo>
                  <a:pt x="195" y="769"/>
                </a:lnTo>
                <a:lnTo>
                  <a:pt x="133" y="901"/>
                </a:lnTo>
                <a:lnTo>
                  <a:pt x="80" y="1034"/>
                </a:lnTo>
                <a:lnTo>
                  <a:pt x="44" y="1167"/>
                </a:lnTo>
                <a:lnTo>
                  <a:pt x="18" y="1308"/>
                </a:lnTo>
                <a:lnTo>
                  <a:pt x="0" y="1458"/>
                </a:lnTo>
                <a:lnTo>
                  <a:pt x="0" y="1600"/>
                </a:lnTo>
                <a:lnTo>
                  <a:pt x="9" y="1741"/>
                </a:lnTo>
                <a:lnTo>
                  <a:pt x="27" y="1882"/>
                </a:lnTo>
                <a:lnTo>
                  <a:pt x="53" y="2024"/>
                </a:lnTo>
                <a:lnTo>
                  <a:pt x="97" y="2155"/>
                </a:lnTo>
                <a:lnTo>
                  <a:pt x="150" y="2288"/>
                </a:lnTo>
                <a:lnTo>
                  <a:pt x="221" y="2412"/>
                </a:lnTo>
                <a:lnTo>
                  <a:pt x="292" y="2527"/>
                </a:lnTo>
                <a:lnTo>
                  <a:pt x="1486" y="4241"/>
                </a:lnTo>
                <a:lnTo>
                  <a:pt x="2670" y="2527"/>
                </a:lnTo>
                <a:lnTo>
                  <a:pt x="2670" y="2527"/>
                </a:lnTo>
                <a:lnTo>
                  <a:pt x="2750" y="2412"/>
                </a:lnTo>
                <a:lnTo>
                  <a:pt x="2821" y="2288"/>
                </a:lnTo>
                <a:lnTo>
                  <a:pt x="2874" y="2155"/>
                </a:lnTo>
                <a:lnTo>
                  <a:pt x="2909" y="2024"/>
                </a:lnTo>
                <a:lnTo>
                  <a:pt x="2944" y="1882"/>
                </a:lnTo>
                <a:lnTo>
                  <a:pt x="2962" y="1741"/>
                </a:lnTo>
                <a:lnTo>
                  <a:pt x="2971" y="1600"/>
                </a:lnTo>
                <a:lnTo>
                  <a:pt x="2962" y="1458"/>
                </a:lnTo>
                <a:lnTo>
                  <a:pt x="2953" y="1308"/>
                </a:lnTo>
                <a:lnTo>
                  <a:pt x="2927" y="1167"/>
                </a:lnTo>
                <a:lnTo>
                  <a:pt x="2891" y="1034"/>
                </a:lnTo>
                <a:lnTo>
                  <a:pt x="2838" y="901"/>
                </a:lnTo>
                <a:lnTo>
                  <a:pt x="2776" y="769"/>
                </a:lnTo>
                <a:lnTo>
                  <a:pt x="2706" y="654"/>
                </a:lnTo>
                <a:lnTo>
                  <a:pt x="2626" y="539"/>
                </a:lnTo>
                <a:lnTo>
                  <a:pt x="2538" y="442"/>
                </a:lnTo>
                <a:close/>
                <a:moveTo>
                  <a:pt x="1503" y="2015"/>
                </a:moveTo>
                <a:lnTo>
                  <a:pt x="1503" y="2015"/>
                </a:lnTo>
                <a:lnTo>
                  <a:pt x="1442" y="2015"/>
                </a:lnTo>
                <a:lnTo>
                  <a:pt x="1389" y="2006"/>
                </a:lnTo>
                <a:lnTo>
                  <a:pt x="1336" y="1988"/>
                </a:lnTo>
                <a:lnTo>
                  <a:pt x="1291" y="1971"/>
                </a:lnTo>
                <a:lnTo>
                  <a:pt x="1194" y="1927"/>
                </a:lnTo>
                <a:lnTo>
                  <a:pt x="1115" y="1856"/>
                </a:lnTo>
                <a:lnTo>
                  <a:pt x="1053" y="1776"/>
                </a:lnTo>
                <a:lnTo>
                  <a:pt x="1000" y="1688"/>
                </a:lnTo>
                <a:lnTo>
                  <a:pt x="982" y="1635"/>
                </a:lnTo>
                <a:lnTo>
                  <a:pt x="964" y="1582"/>
                </a:lnTo>
                <a:lnTo>
                  <a:pt x="964" y="1529"/>
                </a:lnTo>
                <a:lnTo>
                  <a:pt x="955" y="1476"/>
                </a:lnTo>
                <a:lnTo>
                  <a:pt x="955" y="1476"/>
                </a:lnTo>
                <a:lnTo>
                  <a:pt x="964" y="1423"/>
                </a:lnTo>
                <a:lnTo>
                  <a:pt x="964" y="1361"/>
                </a:lnTo>
                <a:lnTo>
                  <a:pt x="982" y="1317"/>
                </a:lnTo>
                <a:lnTo>
                  <a:pt x="1000" y="1264"/>
                </a:lnTo>
                <a:lnTo>
                  <a:pt x="1053" y="1175"/>
                </a:lnTo>
                <a:lnTo>
                  <a:pt x="1115" y="1087"/>
                </a:lnTo>
                <a:lnTo>
                  <a:pt x="1194" y="1025"/>
                </a:lnTo>
                <a:lnTo>
                  <a:pt x="1291" y="972"/>
                </a:lnTo>
                <a:lnTo>
                  <a:pt x="1336" y="954"/>
                </a:lnTo>
                <a:lnTo>
                  <a:pt x="1389" y="946"/>
                </a:lnTo>
                <a:lnTo>
                  <a:pt x="1442" y="937"/>
                </a:lnTo>
                <a:lnTo>
                  <a:pt x="1503" y="937"/>
                </a:lnTo>
                <a:lnTo>
                  <a:pt x="1503" y="937"/>
                </a:lnTo>
                <a:lnTo>
                  <a:pt x="1556" y="937"/>
                </a:lnTo>
                <a:lnTo>
                  <a:pt x="1609" y="946"/>
                </a:lnTo>
                <a:lnTo>
                  <a:pt x="1662" y="954"/>
                </a:lnTo>
                <a:lnTo>
                  <a:pt x="1706" y="972"/>
                </a:lnTo>
                <a:lnTo>
                  <a:pt x="1803" y="1025"/>
                </a:lnTo>
                <a:lnTo>
                  <a:pt x="1883" y="1087"/>
                </a:lnTo>
                <a:lnTo>
                  <a:pt x="1945" y="1175"/>
                </a:lnTo>
                <a:lnTo>
                  <a:pt x="1998" y="1264"/>
                </a:lnTo>
                <a:lnTo>
                  <a:pt x="2016" y="1317"/>
                </a:lnTo>
                <a:lnTo>
                  <a:pt x="2033" y="1361"/>
                </a:lnTo>
                <a:lnTo>
                  <a:pt x="2042" y="1423"/>
                </a:lnTo>
                <a:lnTo>
                  <a:pt x="2042" y="1476"/>
                </a:lnTo>
                <a:lnTo>
                  <a:pt x="2042" y="1476"/>
                </a:lnTo>
                <a:lnTo>
                  <a:pt x="2042" y="1529"/>
                </a:lnTo>
                <a:lnTo>
                  <a:pt x="2033" y="1582"/>
                </a:lnTo>
                <a:lnTo>
                  <a:pt x="2016" y="1635"/>
                </a:lnTo>
                <a:lnTo>
                  <a:pt x="1998" y="1688"/>
                </a:lnTo>
                <a:lnTo>
                  <a:pt x="1945" y="1776"/>
                </a:lnTo>
                <a:lnTo>
                  <a:pt x="1883" y="1856"/>
                </a:lnTo>
                <a:lnTo>
                  <a:pt x="1803" y="1927"/>
                </a:lnTo>
                <a:lnTo>
                  <a:pt x="1706" y="1971"/>
                </a:lnTo>
                <a:lnTo>
                  <a:pt x="1662" y="1988"/>
                </a:lnTo>
                <a:lnTo>
                  <a:pt x="1609" y="2006"/>
                </a:lnTo>
                <a:lnTo>
                  <a:pt x="1556" y="2015"/>
                </a:lnTo>
                <a:lnTo>
                  <a:pt x="1503" y="2015"/>
                </a:lnTo>
                <a:close/>
                <a:moveTo>
                  <a:pt x="1503" y="2015"/>
                </a:moveTo>
                <a:lnTo>
                  <a:pt x="1503" y="20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3" name="Freeform 1">
            <a:extLst>
              <a:ext uri="{FF2B5EF4-FFF2-40B4-BE49-F238E27FC236}">
                <a16:creationId xmlns:a16="http://schemas.microsoft.com/office/drawing/2014/main" id="{13248B11-7B59-5343-A0C9-A41AE4950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171" y="3991414"/>
            <a:ext cx="534574" cy="762997"/>
          </a:xfrm>
          <a:custGeom>
            <a:avLst/>
            <a:gdLst>
              <a:gd name="T0" fmla="*/ 2538 w 2972"/>
              <a:gd name="T1" fmla="*/ 442 h 4242"/>
              <a:gd name="T2" fmla="*/ 2308 w 2972"/>
              <a:gd name="T3" fmla="*/ 256 h 4242"/>
              <a:gd name="T4" fmla="*/ 2051 w 2972"/>
              <a:gd name="T5" fmla="*/ 115 h 4242"/>
              <a:gd name="T6" fmla="*/ 1777 w 2972"/>
              <a:gd name="T7" fmla="*/ 35 h 4242"/>
              <a:gd name="T8" fmla="*/ 1486 w 2972"/>
              <a:gd name="T9" fmla="*/ 0 h 4242"/>
              <a:gd name="T10" fmla="*/ 1336 w 2972"/>
              <a:gd name="T11" fmla="*/ 9 h 4242"/>
              <a:gd name="T12" fmla="*/ 1053 w 2972"/>
              <a:gd name="T13" fmla="*/ 71 h 4242"/>
              <a:gd name="T14" fmla="*/ 787 w 2972"/>
              <a:gd name="T15" fmla="*/ 177 h 4242"/>
              <a:gd name="T16" fmla="*/ 548 w 2972"/>
              <a:gd name="T17" fmla="*/ 336 h 4242"/>
              <a:gd name="T18" fmla="*/ 433 w 2972"/>
              <a:gd name="T19" fmla="*/ 442 h 4242"/>
              <a:gd name="T20" fmla="*/ 265 w 2972"/>
              <a:gd name="T21" fmla="*/ 654 h 4242"/>
              <a:gd name="T22" fmla="*/ 133 w 2972"/>
              <a:gd name="T23" fmla="*/ 901 h 4242"/>
              <a:gd name="T24" fmla="*/ 44 w 2972"/>
              <a:gd name="T25" fmla="*/ 1167 h 4242"/>
              <a:gd name="T26" fmla="*/ 0 w 2972"/>
              <a:gd name="T27" fmla="*/ 1458 h 4242"/>
              <a:gd name="T28" fmla="*/ 9 w 2972"/>
              <a:gd name="T29" fmla="*/ 1741 h 4242"/>
              <a:gd name="T30" fmla="*/ 53 w 2972"/>
              <a:gd name="T31" fmla="*/ 2024 h 4242"/>
              <a:gd name="T32" fmla="*/ 150 w 2972"/>
              <a:gd name="T33" fmla="*/ 2288 h 4242"/>
              <a:gd name="T34" fmla="*/ 292 w 2972"/>
              <a:gd name="T35" fmla="*/ 2527 h 4242"/>
              <a:gd name="T36" fmla="*/ 2670 w 2972"/>
              <a:gd name="T37" fmla="*/ 2527 h 4242"/>
              <a:gd name="T38" fmla="*/ 2750 w 2972"/>
              <a:gd name="T39" fmla="*/ 2412 h 4242"/>
              <a:gd name="T40" fmla="*/ 2874 w 2972"/>
              <a:gd name="T41" fmla="*/ 2155 h 4242"/>
              <a:gd name="T42" fmla="*/ 2944 w 2972"/>
              <a:gd name="T43" fmla="*/ 1882 h 4242"/>
              <a:gd name="T44" fmla="*/ 2971 w 2972"/>
              <a:gd name="T45" fmla="*/ 1600 h 4242"/>
              <a:gd name="T46" fmla="*/ 2953 w 2972"/>
              <a:gd name="T47" fmla="*/ 1308 h 4242"/>
              <a:gd name="T48" fmla="*/ 2891 w 2972"/>
              <a:gd name="T49" fmla="*/ 1034 h 4242"/>
              <a:gd name="T50" fmla="*/ 2776 w 2972"/>
              <a:gd name="T51" fmla="*/ 769 h 4242"/>
              <a:gd name="T52" fmla="*/ 2626 w 2972"/>
              <a:gd name="T53" fmla="*/ 539 h 4242"/>
              <a:gd name="T54" fmla="*/ 1503 w 2972"/>
              <a:gd name="T55" fmla="*/ 2015 h 4242"/>
              <a:gd name="T56" fmla="*/ 1442 w 2972"/>
              <a:gd name="T57" fmla="*/ 2015 h 4242"/>
              <a:gd name="T58" fmla="*/ 1336 w 2972"/>
              <a:gd name="T59" fmla="*/ 1988 h 4242"/>
              <a:gd name="T60" fmla="*/ 1194 w 2972"/>
              <a:gd name="T61" fmla="*/ 1927 h 4242"/>
              <a:gd name="T62" fmla="*/ 1053 w 2972"/>
              <a:gd name="T63" fmla="*/ 1776 h 4242"/>
              <a:gd name="T64" fmla="*/ 982 w 2972"/>
              <a:gd name="T65" fmla="*/ 1635 h 4242"/>
              <a:gd name="T66" fmla="*/ 964 w 2972"/>
              <a:gd name="T67" fmla="*/ 1529 h 4242"/>
              <a:gd name="T68" fmla="*/ 955 w 2972"/>
              <a:gd name="T69" fmla="*/ 1476 h 4242"/>
              <a:gd name="T70" fmla="*/ 964 w 2972"/>
              <a:gd name="T71" fmla="*/ 1361 h 4242"/>
              <a:gd name="T72" fmla="*/ 1000 w 2972"/>
              <a:gd name="T73" fmla="*/ 1264 h 4242"/>
              <a:gd name="T74" fmla="*/ 1115 w 2972"/>
              <a:gd name="T75" fmla="*/ 1087 h 4242"/>
              <a:gd name="T76" fmla="*/ 1291 w 2972"/>
              <a:gd name="T77" fmla="*/ 972 h 4242"/>
              <a:gd name="T78" fmla="*/ 1389 w 2972"/>
              <a:gd name="T79" fmla="*/ 946 h 4242"/>
              <a:gd name="T80" fmla="*/ 1503 w 2972"/>
              <a:gd name="T81" fmla="*/ 937 h 4242"/>
              <a:gd name="T82" fmla="*/ 1556 w 2972"/>
              <a:gd name="T83" fmla="*/ 937 h 4242"/>
              <a:gd name="T84" fmla="*/ 1662 w 2972"/>
              <a:gd name="T85" fmla="*/ 954 h 4242"/>
              <a:gd name="T86" fmla="*/ 1803 w 2972"/>
              <a:gd name="T87" fmla="*/ 1025 h 4242"/>
              <a:gd name="T88" fmla="*/ 1945 w 2972"/>
              <a:gd name="T89" fmla="*/ 1175 h 4242"/>
              <a:gd name="T90" fmla="*/ 2016 w 2972"/>
              <a:gd name="T91" fmla="*/ 1317 h 4242"/>
              <a:gd name="T92" fmla="*/ 2042 w 2972"/>
              <a:gd name="T93" fmla="*/ 1423 h 4242"/>
              <a:gd name="T94" fmla="*/ 2042 w 2972"/>
              <a:gd name="T95" fmla="*/ 1476 h 4242"/>
              <a:gd name="T96" fmla="*/ 2033 w 2972"/>
              <a:gd name="T97" fmla="*/ 1582 h 4242"/>
              <a:gd name="T98" fmla="*/ 1998 w 2972"/>
              <a:gd name="T99" fmla="*/ 1688 h 4242"/>
              <a:gd name="T100" fmla="*/ 1883 w 2972"/>
              <a:gd name="T101" fmla="*/ 1856 h 4242"/>
              <a:gd name="T102" fmla="*/ 1706 w 2972"/>
              <a:gd name="T103" fmla="*/ 1971 h 4242"/>
              <a:gd name="T104" fmla="*/ 1609 w 2972"/>
              <a:gd name="T105" fmla="*/ 2006 h 4242"/>
              <a:gd name="T106" fmla="*/ 1503 w 2972"/>
              <a:gd name="T107" fmla="*/ 2015 h 4242"/>
              <a:gd name="T108" fmla="*/ 1503 w 2972"/>
              <a:gd name="T109" fmla="*/ 2015 h 4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72" h="4242">
                <a:moveTo>
                  <a:pt x="2538" y="442"/>
                </a:moveTo>
                <a:lnTo>
                  <a:pt x="2538" y="442"/>
                </a:lnTo>
                <a:lnTo>
                  <a:pt x="2423" y="336"/>
                </a:lnTo>
                <a:lnTo>
                  <a:pt x="2308" y="256"/>
                </a:lnTo>
                <a:lnTo>
                  <a:pt x="2184" y="177"/>
                </a:lnTo>
                <a:lnTo>
                  <a:pt x="2051" y="115"/>
                </a:lnTo>
                <a:lnTo>
                  <a:pt x="1918" y="71"/>
                </a:lnTo>
                <a:lnTo>
                  <a:pt x="1777" y="35"/>
                </a:lnTo>
                <a:lnTo>
                  <a:pt x="1635" y="9"/>
                </a:lnTo>
                <a:lnTo>
                  <a:pt x="1486" y="0"/>
                </a:lnTo>
                <a:lnTo>
                  <a:pt x="1486" y="0"/>
                </a:lnTo>
                <a:lnTo>
                  <a:pt x="1336" y="9"/>
                </a:lnTo>
                <a:lnTo>
                  <a:pt x="1194" y="35"/>
                </a:lnTo>
                <a:lnTo>
                  <a:pt x="1053" y="71"/>
                </a:lnTo>
                <a:lnTo>
                  <a:pt x="920" y="115"/>
                </a:lnTo>
                <a:lnTo>
                  <a:pt x="787" y="177"/>
                </a:lnTo>
                <a:lnTo>
                  <a:pt x="663" y="256"/>
                </a:lnTo>
                <a:lnTo>
                  <a:pt x="548" y="336"/>
                </a:lnTo>
                <a:lnTo>
                  <a:pt x="433" y="442"/>
                </a:lnTo>
                <a:lnTo>
                  <a:pt x="433" y="442"/>
                </a:lnTo>
                <a:lnTo>
                  <a:pt x="345" y="539"/>
                </a:lnTo>
                <a:lnTo>
                  <a:pt x="265" y="654"/>
                </a:lnTo>
                <a:lnTo>
                  <a:pt x="195" y="769"/>
                </a:lnTo>
                <a:lnTo>
                  <a:pt x="133" y="901"/>
                </a:lnTo>
                <a:lnTo>
                  <a:pt x="80" y="1034"/>
                </a:lnTo>
                <a:lnTo>
                  <a:pt x="44" y="1167"/>
                </a:lnTo>
                <a:lnTo>
                  <a:pt x="18" y="1308"/>
                </a:lnTo>
                <a:lnTo>
                  <a:pt x="0" y="1458"/>
                </a:lnTo>
                <a:lnTo>
                  <a:pt x="0" y="1600"/>
                </a:lnTo>
                <a:lnTo>
                  <a:pt x="9" y="1741"/>
                </a:lnTo>
                <a:lnTo>
                  <a:pt x="27" y="1882"/>
                </a:lnTo>
                <a:lnTo>
                  <a:pt x="53" y="2024"/>
                </a:lnTo>
                <a:lnTo>
                  <a:pt x="97" y="2155"/>
                </a:lnTo>
                <a:lnTo>
                  <a:pt x="150" y="2288"/>
                </a:lnTo>
                <a:lnTo>
                  <a:pt x="221" y="2412"/>
                </a:lnTo>
                <a:lnTo>
                  <a:pt x="292" y="2527"/>
                </a:lnTo>
                <a:lnTo>
                  <a:pt x="1486" y="4241"/>
                </a:lnTo>
                <a:lnTo>
                  <a:pt x="2670" y="2527"/>
                </a:lnTo>
                <a:lnTo>
                  <a:pt x="2670" y="2527"/>
                </a:lnTo>
                <a:lnTo>
                  <a:pt x="2750" y="2412"/>
                </a:lnTo>
                <a:lnTo>
                  <a:pt x="2821" y="2288"/>
                </a:lnTo>
                <a:lnTo>
                  <a:pt x="2874" y="2155"/>
                </a:lnTo>
                <a:lnTo>
                  <a:pt x="2909" y="2024"/>
                </a:lnTo>
                <a:lnTo>
                  <a:pt x="2944" y="1882"/>
                </a:lnTo>
                <a:lnTo>
                  <a:pt x="2962" y="1741"/>
                </a:lnTo>
                <a:lnTo>
                  <a:pt x="2971" y="1600"/>
                </a:lnTo>
                <a:lnTo>
                  <a:pt x="2962" y="1458"/>
                </a:lnTo>
                <a:lnTo>
                  <a:pt x="2953" y="1308"/>
                </a:lnTo>
                <a:lnTo>
                  <a:pt x="2927" y="1167"/>
                </a:lnTo>
                <a:lnTo>
                  <a:pt x="2891" y="1034"/>
                </a:lnTo>
                <a:lnTo>
                  <a:pt x="2838" y="901"/>
                </a:lnTo>
                <a:lnTo>
                  <a:pt x="2776" y="769"/>
                </a:lnTo>
                <a:lnTo>
                  <a:pt x="2706" y="654"/>
                </a:lnTo>
                <a:lnTo>
                  <a:pt x="2626" y="539"/>
                </a:lnTo>
                <a:lnTo>
                  <a:pt x="2538" y="442"/>
                </a:lnTo>
                <a:close/>
                <a:moveTo>
                  <a:pt x="1503" y="2015"/>
                </a:moveTo>
                <a:lnTo>
                  <a:pt x="1503" y="2015"/>
                </a:lnTo>
                <a:lnTo>
                  <a:pt x="1442" y="2015"/>
                </a:lnTo>
                <a:lnTo>
                  <a:pt x="1389" y="2006"/>
                </a:lnTo>
                <a:lnTo>
                  <a:pt x="1336" y="1988"/>
                </a:lnTo>
                <a:lnTo>
                  <a:pt x="1291" y="1971"/>
                </a:lnTo>
                <a:lnTo>
                  <a:pt x="1194" y="1927"/>
                </a:lnTo>
                <a:lnTo>
                  <a:pt x="1115" y="1856"/>
                </a:lnTo>
                <a:lnTo>
                  <a:pt x="1053" y="1776"/>
                </a:lnTo>
                <a:lnTo>
                  <a:pt x="1000" y="1688"/>
                </a:lnTo>
                <a:lnTo>
                  <a:pt x="982" y="1635"/>
                </a:lnTo>
                <a:lnTo>
                  <a:pt x="964" y="1582"/>
                </a:lnTo>
                <a:lnTo>
                  <a:pt x="964" y="1529"/>
                </a:lnTo>
                <a:lnTo>
                  <a:pt x="955" y="1476"/>
                </a:lnTo>
                <a:lnTo>
                  <a:pt x="955" y="1476"/>
                </a:lnTo>
                <a:lnTo>
                  <a:pt x="964" y="1423"/>
                </a:lnTo>
                <a:lnTo>
                  <a:pt x="964" y="1361"/>
                </a:lnTo>
                <a:lnTo>
                  <a:pt x="982" y="1317"/>
                </a:lnTo>
                <a:lnTo>
                  <a:pt x="1000" y="1264"/>
                </a:lnTo>
                <a:lnTo>
                  <a:pt x="1053" y="1175"/>
                </a:lnTo>
                <a:lnTo>
                  <a:pt x="1115" y="1087"/>
                </a:lnTo>
                <a:lnTo>
                  <a:pt x="1194" y="1025"/>
                </a:lnTo>
                <a:lnTo>
                  <a:pt x="1291" y="972"/>
                </a:lnTo>
                <a:lnTo>
                  <a:pt x="1336" y="954"/>
                </a:lnTo>
                <a:lnTo>
                  <a:pt x="1389" y="946"/>
                </a:lnTo>
                <a:lnTo>
                  <a:pt x="1442" y="937"/>
                </a:lnTo>
                <a:lnTo>
                  <a:pt x="1503" y="937"/>
                </a:lnTo>
                <a:lnTo>
                  <a:pt x="1503" y="937"/>
                </a:lnTo>
                <a:lnTo>
                  <a:pt x="1556" y="937"/>
                </a:lnTo>
                <a:lnTo>
                  <a:pt x="1609" y="946"/>
                </a:lnTo>
                <a:lnTo>
                  <a:pt x="1662" y="954"/>
                </a:lnTo>
                <a:lnTo>
                  <a:pt x="1706" y="972"/>
                </a:lnTo>
                <a:lnTo>
                  <a:pt x="1803" y="1025"/>
                </a:lnTo>
                <a:lnTo>
                  <a:pt x="1883" y="1087"/>
                </a:lnTo>
                <a:lnTo>
                  <a:pt x="1945" y="1175"/>
                </a:lnTo>
                <a:lnTo>
                  <a:pt x="1998" y="1264"/>
                </a:lnTo>
                <a:lnTo>
                  <a:pt x="2016" y="1317"/>
                </a:lnTo>
                <a:lnTo>
                  <a:pt x="2033" y="1361"/>
                </a:lnTo>
                <a:lnTo>
                  <a:pt x="2042" y="1423"/>
                </a:lnTo>
                <a:lnTo>
                  <a:pt x="2042" y="1476"/>
                </a:lnTo>
                <a:lnTo>
                  <a:pt x="2042" y="1476"/>
                </a:lnTo>
                <a:lnTo>
                  <a:pt x="2042" y="1529"/>
                </a:lnTo>
                <a:lnTo>
                  <a:pt x="2033" y="1582"/>
                </a:lnTo>
                <a:lnTo>
                  <a:pt x="2016" y="1635"/>
                </a:lnTo>
                <a:lnTo>
                  <a:pt x="1998" y="1688"/>
                </a:lnTo>
                <a:lnTo>
                  <a:pt x="1945" y="1776"/>
                </a:lnTo>
                <a:lnTo>
                  <a:pt x="1883" y="1856"/>
                </a:lnTo>
                <a:lnTo>
                  <a:pt x="1803" y="1927"/>
                </a:lnTo>
                <a:lnTo>
                  <a:pt x="1706" y="1971"/>
                </a:lnTo>
                <a:lnTo>
                  <a:pt x="1662" y="1988"/>
                </a:lnTo>
                <a:lnTo>
                  <a:pt x="1609" y="2006"/>
                </a:lnTo>
                <a:lnTo>
                  <a:pt x="1556" y="2015"/>
                </a:lnTo>
                <a:lnTo>
                  <a:pt x="1503" y="2015"/>
                </a:lnTo>
                <a:close/>
                <a:moveTo>
                  <a:pt x="1503" y="2015"/>
                </a:moveTo>
                <a:lnTo>
                  <a:pt x="1503" y="20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Freeform 1">
            <a:extLst>
              <a:ext uri="{FF2B5EF4-FFF2-40B4-BE49-F238E27FC236}">
                <a16:creationId xmlns:a16="http://schemas.microsoft.com/office/drawing/2014/main" id="{2DE977F4-3FF6-6140-8F71-5CD96B309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11841" y="3548228"/>
            <a:ext cx="534574" cy="762997"/>
          </a:xfrm>
          <a:custGeom>
            <a:avLst/>
            <a:gdLst>
              <a:gd name="T0" fmla="*/ 2538 w 2972"/>
              <a:gd name="T1" fmla="*/ 442 h 4242"/>
              <a:gd name="T2" fmla="*/ 2308 w 2972"/>
              <a:gd name="T3" fmla="*/ 256 h 4242"/>
              <a:gd name="T4" fmla="*/ 2051 w 2972"/>
              <a:gd name="T5" fmla="*/ 115 h 4242"/>
              <a:gd name="T6" fmla="*/ 1777 w 2972"/>
              <a:gd name="T7" fmla="*/ 35 h 4242"/>
              <a:gd name="T8" fmla="*/ 1486 w 2972"/>
              <a:gd name="T9" fmla="*/ 0 h 4242"/>
              <a:gd name="T10" fmla="*/ 1336 w 2972"/>
              <a:gd name="T11" fmla="*/ 9 h 4242"/>
              <a:gd name="T12" fmla="*/ 1053 w 2972"/>
              <a:gd name="T13" fmla="*/ 71 h 4242"/>
              <a:gd name="T14" fmla="*/ 787 w 2972"/>
              <a:gd name="T15" fmla="*/ 177 h 4242"/>
              <a:gd name="T16" fmla="*/ 548 w 2972"/>
              <a:gd name="T17" fmla="*/ 336 h 4242"/>
              <a:gd name="T18" fmla="*/ 433 w 2972"/>
              <a:gd name="T19" fmla="*/ 442 h 4242"/>
              <a:gd name="T20" fmla="*/ 265 w 2972"/>
              <a:gd name="T21" fmla="*/ 654 h 4242"/>
              <a:gd name="T22" fmla="*/ 133 w 2972"/>
              <a:gd name="T23" fmla="*/ 901 h 4242"/>
              <a:gd name="T24" fmla="*/ 44 w 2972"/>
              <a:gd name="T25" fmla="*/ 1167 h 4242"/>
              <a:gd name="T26" fmla="*/ 0 w 2972"/>
              <a:gd name="T27" fmla="*/ 1458 h 4242"/>
              <a:gd name="T28" fmla="*/ 9 w 2972"/>
              <a:gd name="T29" fmla="*/ 1741 h 4242"/>
              <a:gd name="T30" fmla="*/ 53 w 2972"/>
              <a:gd name="T31" fmla="*/ 2024 h 4242"/>
              <a:gd name="T32" fmla="*/ 150 w 2972"/>
              <a:gd name="T33" fmla="*/ 2288 h 4242"/>
              <a:gd name="T34" fmla="*/ 292 w 2972"/>
              <a:gd name="T35" fmla="*/ 2527 h 4242"/>
              <a:gd name="T36" fmla="*/ 2670 w 2972"/>
              <a:gd name="T37" fmla="*/ 2527 h 4242"/>
              <a:gd name="T38" fmla="*/ 2750 w 2972"/>
              <a:gd name="T39" fmla="*/ 2412 h 4242"/>
              <a:gd name="T40" fmla="*/ 2874 w 2972"/>
              <a:gd name="T41" fmla="*/ 2155 h 4242"/>
              <a:gd name="T42" fmla="*/ 2944 w 2972"/>
              <a:gd name="T43" fmla="*/ 1882 h 4242"/>
              <a:gd name="T44" fmla="*/ 2971 w 2972"/>
              <a:gd name="T45" fmla="*/ 1600 h 4242"/>
              <a:gd name="T46" fmla="*/ 2953 w 2972"/>
              <a:gd name="T47" fmla="*/ 1308 h 4242"/>
              <a:gd name="T48" fmla="*/ 2891 w 2972"/>
              <a:gd name="T49" fmla="*/ 1034 h 4242"/>
              <a:gd name="T50" fmla="*/ 2776 w 2972"/>
              <a:gd name="T51" fmla="*/ 769 h 4242"/>
              <a:gd name="T52" fmla="*/ 2626 w 2972"/>
              <a:gd name="T53" fmla="*/ 539 h 4242"/>
              <a:gd name="T54" fmla="*/ 1503 w 2972"/>
              <a:gd name="T55" fmla="*/ 2015 h 4242"/>
              <a:gd name="T56" fmla="*/ 1442 w 2972"/>
              <a:gd name="T57" fmla="*/ 2015 h 4242"/>
              <a:gd name="T58" fmla="*/ 1336 w 2972"/>
              <a:gd name="T59" fmla="*/ 1988 h 4242"/>
              <a:gd name="T60" fmla="*/ 1194 w 2972"/>
              <a:gd name="T61" fmla="*/ 1927 h 4242"/>
              <a:gd name="T62" fmla="*/ 1053 w 2972"/>
              <a:gd name="T63" fmla="*/ 1776 h 4242"/>
              <a:gd name="T64" fmla="*/ 982 w 2972"/>
              <a:gd name="T65" fmla="*/ 1635 h 4242"/>
              <a:gd name="T66" fmla="*/ 964 w 2972"/>
              <a:gd name="T67" fmla="*/ 1529 h 4242"/>
              <a:gd name="T68" fmla="*/ 955 w 2972"/>
              <a:gd name="T69" fmla="*/ 1476 h 4242"/>
              <a:gd name="T70" fmla="*/ 964 w 2972"/>
              <a:gd name="T71" fmla="*/ 1361 h 4242"/>
              <a:gd name="T72" fmla="*/ 1000 w 2972"/>
              <a:gd name="T73" fmla="*/ 1264 h 4242"/>
              <a:gd name="T74" fmla="*/ 1115 w 2972"/>
              <a:gd name="T75" fmla="*/ 1087 h 4242"/>
              <a:gd name="T76" fmla="*/ 1291 w 2972"/>
              <a:gd name="T77" fmla="*/ 972 h 4242"/>
              <a:gd name="T78" fmla="*/ 1389 w 2972"/>
              <a:gd name="T79" fmla="*/ 946 h 4242"/>
              <a:gd name="T80" fmla="*/ 1503 w 2972"/>
              <a:gd name="T81" fmla="*/ 937 h 4242"/>
              <a:gd name="T82" fmla="*/ 1556 w 2972"/>
              <a:gd name="T83" fmla="*/ 937 h 4242"/>
              <a:gd name="T84" fmla="*/ 1662 w 2972"/>
              <a:gd name="T85" fmla="*/ 954 h 4242"/>
              <a:gd name="T86" fmla="*/ 1803 w 2972"/>
              <a:gd name="T87" fmla="*/ 1025 h 4242"/>
              <a:gd name="T88" fmla="*/ 1945 w 2972"/>
              <a:gd name="T89" fmla="*/ 1175 h 4242"/>
              <a:gd name="T90" fmla="*/ 2016 w 2972"/>
              <a:gd name="T91" fmla="*/ 1317 h 4242"/>
              <a:gd name="T92" fmla="*/ 2042 w 2972"/>
              <a:gd name="T93" fmla="*/ 1423 h 4242"/>
              <a:gd name="T94" fmla="*/ 2042 w 2972"/>
              <a:gd name="T95" fmla="*/ 1476 h 4242"/>
              <a:gd name="T96" fmla="*/ 2033 w 2972"/>
              <a:gd name="T97" fmla="*/ 1582 h 4242"/>
              <a:gd name="T98" fmla="*/ 1998 w 2972"/>
              <a:gd name="T99" fmla="*/ 1688 h 4242"/>
              <a:gd name="T100" fmla="*/ 1883 w 2972"/>
              <a:gd name="T101" fmla="*/ 1856 h 4242"/>
              <a:gd name="T102" fmla="*/ 1706 w 2972"/>
              <a:gd name="T103" fmla="*/ 1971 h 4242"/>
              <a:gd name="T104" fmla="*/ 1609 w 2972"/>
              <a:gd name="T105" fmla="*/ 2006 h 4242"/>
              <a:gd name="T106" fmla="*/ 1503 w 2972"/>
              <a:gd name="T107" fmla="*/ 2015 h 4242"/>
              <a:gd name="T108" fmla="*/ 1503 w 2972"/>
              <a:gd name="T109" fmla="*/ 2015 h 4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72" h="4242">
                <a:moveTo>
                  <a:pt x="2538" y="442"/>
                </a:moveTo>
                <a:lnTo>
                  <a:pt x="2538" y="442"/>
                </a:lnTo>
                <a:lnTo>
                  <a:pt x="2423" y="336"/>
                </a:lnTo>
                <a:lnTo>
                  <a:pt x="2308" y="256"/>
                </a:lnTo>
                <a:lnTo>
                  <a:pt x="2184" y="177"/>
                </a:lnTo>
                <a:lnTo>
                  <a:pt x="2051" y="115"/>
                </a:lnTo>
                <a:lnTo>
                  <a:pt x="1918" y="71"/>
                </a:lnTo>
                <a:lnTo>
                  <a:pt x="1777" y="35"/>
                </a:lnTo>
                <a:lnTo>
                  <a:pt x="1635" y="9"/>
                </a:lnTo>
                <a:lnTo>
                  <a:pt x="1486" y="0"/>
                </a:lnTo>
                <a:lnTo>
                  <a:pt x="1486" y="0"/>
                </a:lnTo>
                <a:lnTo>
                  <a:pt x="1336" y="9"/>
                </a:lnTo>
                <a:lnTo>
                  <a:pt x="1194" y="35"/>
                </a:lnTo>
                <a:lnTo>
                  <a:pt x="1053" y="71"/>
                </a:lnTo>
                <a:lnTo>
                  <a:pt x="920" y="115"/>
                </a:lnTo>
                <a:lnTo>
                  <a:pt x="787" y="177"/>
                </a:lnTo>
                <a:lnTo>
                  <a:pt x="663" y="256"/>
                </a:lnTo>
                <a:lnTo>
                  <a:pt x="548" y="336"/>
                </a:lnTo>
                <a:lnTo>
                  <a:pt x="433" y="442"/>
                </a:lnTo>
                <a:lnTo>
                  <a:pt x="433" y="442"/>
                </a:lnTo>
                <a:lnTo>
                  <a:pt x="345" y="539"/>
                </a:lnTo>
                <a:lnTo>
                  <a:pt x="265" y="654"/>
                </a:lnTo>
                <a:lnTo>
                  <a:pt x="195" y="769"/>
                </a:lnTo>
                <a:lnTo>
                  <a:pt x="133" y="901"/>
                </a:lnTo>
                <a:lnTo>
                  <a:pt x="80" y="1034"/>
                </a:lnTo>
                <a:lnTo>
                  <a:pt x="44" y="1167"/>
                </a:lnTo>
                <a:lnTo>
                  <a:pt x="18" y="1308"/>
                </a:lnTo>
                <a:lnTo>
                  <a:pt x="0" y="1458"/>
                </a:lnTo>
                <a:lnTo>
                  <a:pt x="0" y="1600"/>
                </a:lnTo>
                <a:lnTo>
                  <a:pt x="9" y="1741"/>
                </a:lnTo>
                <a:lnTo>
                  <a:pt x="27" y="1882"/>
                </a:lnTo>
                <a:lnTo>
                  <a:pt x="53" y="2024"/>
                </a:lnTo>
                <a:lnTo>
                  <a:pt x="97" y="2155"/>
                </a:lnTo>
                <a:lnTo>
                  <a:pt x="150" y="2288"/>
                </a:lnTo>
                <a:lnTo>
                  <a:pt x="221" y="2412"/>
                </a:lnTo>
                <a:lnTo>
                  <a:pt x="292" y="2527"/>
                </a:lnTo>
                <a:lnTo>
                  <a:pt x="1486" y="4241"/>
                </a:lnTo>
                <a:lnTo>
                  <a:pt x="2670" y="2527"/>
                </a:lnTo>
                <a:lnTo>
                  <a:pt x="2670" y="2527"/>
                </a:lnTo>
                <a:lnTo>
                  <a:pt x="2750" y="2412"/>
                </a:lnTo>
                <a:lnTo>
                  <a:pt x="2821" y="2288"/>
                </a:lnTo>
                <a:lnTo>
                  <a:pt x="2874" y="2155"/>
                </a:lnTo>
                <a:lnTo>
                  <a:pt x="2909" y="2024"/>
                </a:lnTo>
                <a:lnTo>
                  <a:pt x="2944" y="1882"/>
                </a:lnTo>
                <a:lnTo>
                  <a:pt x="2962" y="1741"/>
                </a:lnTo>
                <a:lnTo>
                  <a:pt x="2971" y="1600"/>
                </a:lnTo>
                <a:lnTo>
                  <a:pt x="2962" y="1458"/>
                </a:lnTo>
                <a:lnTo>
                  <a:pt x="2953" y="1308"/>
                </a:lnTo>
                <a:lnTo>
                  <a:pt x="2927" y="1167"/>
                </a:lnTo>
                <a:lnTo>
                  <a:pt x="2891" y="1034"/>
                </a:lnTo>
                <a:lnTo>
                  <a:pt x="2838" y="901"/>
                </a:lnTo>
                <a:lnTo>
                  <a:pt x="2776" y="769"/>
                </a:lnTo>
                <a:lnTo>
                  <a:pt x="2706" y="654"/>
                </a:lnTo>
                <a:lnTo>
                  <a:pt x="2626" y="539"/>
                </a:lnTo>
                <a:lnTo>
                  <a:pt x="2538" y="442"/>
                </a:lnTo>
                <a:close/>
                <a:moveTo>
                  <a:pt x="1503" y="2015"/>
                </a:moveTo>
                <a:lnTo>
                  <a:pt x="1503" y="2015"/>
                </a:lnTo>
                <a:lnTo>
                  <a:pt x="1442" y="2015"/>
                </a:lnTo>
                <a:lnTo>
                  <a:pt x="1389" y="2006"/>
                </a:lnTo>
                <a:lnTo>
                  <a:pt x="1336" y="1988"/>
                </a:lnTo>
                <a:lnTo>
                  <a:pt x="1291" y="1971"/>
                </a:lnTo>
                <a:lnTo>
                  <a:pt x="1194" y="1927"/>
                </a:lnTo>
                <a:lnTo>
                  <a:pt x="1115" y="1856"/>
                </a:lnTo>
                <a:lnTo>
                  <a:pt x="1053" y="1776"/>
                </a:lnTo>
                <a:lnTo>
                  <a:pt x="1000" y="1688"/>
                </a:lnTo>
                <a:lnTo>
                  <a:pt x="982" y="1635"/>
                </a:lnTo>
                <a:lnTo>
                  <a:pt x="964" y="1582"/>
                </a:lnTo>
                <a:lnTo>
                  <a:pt x="964" y="1529"/>
                </a:lnTo>
                <a:lnTo>
                  <a:pt x="955" y="1476"/>
                </a:lnTo>
                <a:lnTo>
                  <a:pt x="955" y="1476"/>
                </a:lnTo>
                <a:lnTo>
                  <a:pt x="964" y="1423"/>
                </a:lnTo>
                <a:lnTo>
                  <a:pt x="964" y="1361"/>
                </a:lnTo>
                <a:lnTo>
                  <a:pt x="982" y="1317"/>
                </a:lnTo>
                <a:lnTo>
                  <a:pt x="1000" y="1264"/>
                </a:lnTo>
                <a:lnTo>
                  <a:pt x="1053" y="1175"/>
                </a:lnTo>
                <a:lnTo>
                  <a:pt x="1115" y="1087"/>
                </a:lnTo>
                <a:lnTo>
                  <a:pt x="1194" y="1025"/>
                </a:lnTo>
                <a:lnTo>
                  <a:pt x="1291" y="972"/>
                </a:lnTo>
                <a:lnTo>
                  <a:pt x="1336" y="954"/>
                </a:lnTo>
                <a:lnTo>
                  <a:pt x="1389" y="946"/>
                </a:lnTo>
                <a:lnTo>
                  <a:pt x="1442" y="937"/>
                </a:lnTo>
                <a:lnTo>
                  <a:pt x="1503" y="937"/>
                </a:lnTo>
                <a:lnTo>
                  <a:pt x="1503" y="937"/>
                </a:lnTo>
                <a:lnTo>
                  <a:pt x="1556" y="937"/>
                </a:lnTo>
                <a:lnTo>
                  <a:pt x="1609" y="946"/>
                </a:lnTo>
                <a:lnTo>
                  <a:pt x="1662" y="954"/>
                </a:lnTo>
                <a:lnTo>
                  <a:pt x="1706" y="972"/>
                </a:lnTo>
                <a:lnTo>
                  <a:pt x="1803" y="1025"/>
                </a:lnTo>
                <a:lnTo>
                  <a:pt x="1883" y="1087"/>
                </a:lnTo>
                <a:lnTo>
                  <a:pt x="1945" y="1175"/>
                </a:lnTo>
                <a:lnTo>
                  <a:pt x="1998" y="1264"/>
                </a:lnTo>
                <a:lnTo>
                  <a:pt x="2016" y="1317"/>
                </a:lnTo>
                <a:lnTo>
                  <a:pt x="2033" y="1361"/>
                </a:lnTo>
                <a:lnTo>
                  <a:pt x="2042" y="1423"/>
                </a:lnTo>
                <a:lnTo>
                  <a:pt x="2042" y="1476"/>
                </a:lnTo>
                <a:lnTo>
                  <a:pt x="2042" y="1476"/>
                </a:lnTo>
                <a:lnTo>
                  <a:pt x="2042" y="1529"/>
                </a:lnTo>
                <a:lnTo>
                  <a:pt x="2033" y="1582"/>
                </a:lnTo>
                <a:lnTo>
                  <a:pt x="2016" y="1635"/>
                </a:lnTo>
                <a:lnTo>
                  <a:pt x="1998" y="1688"/>
                </a:lnTo>
                <a:lnTo>
                  <a:pt x="1945" y="1776"/>
                </a:lnTo>
                <a:lnTo>
                  <a:pt x="1883" y="1856"/>
                </a:lnTo>
                <a:lnTo>
                  <a:pt x="1803" y="1927"/>
                </a:lnTo>
                <a:lnTo>
                  <a:pt x="1706" y="1971"/>
                </a:lnTo>
                <a:lnTo>
                  <a:pt x="1662" y="1988"/>
                </a:lnTo>
                <a:lnTo>
                  <a:pt x="1609" y="2006"/>
                </a:lnTo>
                <a:lnTo>
                  <a:pt x="1556" y="2015"/>
                </a:lnTo>
                <a:lnTo>
                  <a:pt x="1503" y="2015"/>
                </a:lnTo>
                <a:close/>
                <a:moveTo>
                  <a:pt x="1503" y="2015"/>
                </a:moveTo>
                <a:lnTo>
                  <a:pt x="1503" y="20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799E0B06-6FCA-A843-B39D-A49E6BF59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991" y="3725503"/>
            <a:ext cx="817678" cy="265912"/>
          </a:xfrm>
          <a:prstGeom prst="rect">
            <a:avLst/>
          </a:prstGeom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AA70197-7F31-A34F-A9C0-730C4969A8B3}"/>
              </a:ext>
            </a:extLst>
          </p:cNvPr>
          <p:cNvSpPr txBox="1"/>
          <p:nvPr/>
        </p:nvSpPr>
        <p:spPr>
          <a:xfrm>
            <a:off x="682906" y="1041722"/>
            <a:ext cx="6088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AANTAL MEDEWERKERS</a:t>
            </a:r>
          </a:p>
          <a:p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2.800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3776EBC-C0E2-AE41-BDB1-D7DC570F71C8}"/>
              </a:ext>
            </a:extLst>
          </p:cNvPr>
          <p:cNvSpPr txBox="1"/>
          <p:nvPr/>
        </p:nvSpPr>
        <p:spPr>
          <a:xfrm>
            <a:off x="682906" y="2482585"/>
            <a:ext cx="6088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AANTAL STUDENTEN</a:t>
            </a:r>
          </a:p>
          <a:p>
            <a:pPr>
              <a:lnSpc>
                <a:spcPct val="150000"/>
              </a:lnSpc>
            </a:pPr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VOLTIJD, DUAAL, DEELTIJD EN ASSOCIATE DEGREE </a:t>
            </a:r>
          </a:p>
          <a:p>
            <a:r>
              <a:rPr lang="nl-NL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(OKTOBER 2018)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CF48FE7-E170-CF4D-9BDE-2759AC771E23}"/>
              </a:ext>
            </a:extLst>
          </p:cNvPr>
          <p:cNvSpPr txBox="1"/>
          <p:nvPr/>
        </p:nvSpPr>
        <p:spPr>
          <a:xfrm>
            <a:off x="763929" y="3912669"/>
            <a:ext cx="1990846" cy="9185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BREDA</a:t>
            </a:r>
          </a:p>
          <a:p>
            <a:pPr algn="ctr"/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15.414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735C3E0-50A2-F54B-A683-DC08F4D9EA17}"/>
              </a:ext>
            </a:extLst>
          </p:cNvPr>
          <p:cNvSpPr txBox="1"/>
          <p:nvPr/>
        </p:nvSpPr>
        <p:spPr>
          <a:xfrm>
            <a:off x="2913711" y="3912669"/>
            <a:ext cx="1990846" cy="9185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TILBURG</a:t>
            </a:r>
          </a:p>
          <a:p>
            <a:pPr algn="ctr"/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1.328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26F233A8-6F3E-8A46-A192-32425DC7CE7C}"/>
              </a:ext>
            </a:extLst>
          </p:cNvPr>
          <p:cNvSpPr txBox="1"/>
          <p:nvPr/>
        </p:nvSpPr>
        <p:spPr>
          <a:xfrm>
            <a:off x="5063493" y="3912669"/>
            <a:ext cx="1990846" cy="9185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BOSCH</a:t>
            </a:r>
          </a:p>
          <a:p>
            <a:pPr algn="ctr"/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14.400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D7BD2D7F-2AE2-1D44-BB7C-1AE402E24DD8}"/>
              </a:ext>
            </a:extLst>
          </p:cNvPr>
          <p:cNvSpPr txBox="1"/>
          <p:nvPr/>
        </p:nvSpPr>
        <p:spPr>
          <a:xfrm>
            <a:off x="763928" y="5011424"/>
            <a:ext cx="2832711" cy="9185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lIns="180000" rtlCol="0" anchor="ctr" anchorCtr="0">
            <a:noAutofit/>
          </a:bodyPr>
          <a:lstStyle/>
          <a:p>
            <a:r>
              <a:rPr lang="nl-NL" sz="16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ROOSENDAAL</a:t>
            </a:r>
          </a:p>
          <a:p>
            <a:r>
              <a:rPr lang="nl-NL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205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5728D941-C7BD-9943-ABBF-F4912816B1AC}"/>
              </a:ext>
            </a:extLst>
          </p:cNvPr>
          <p:cNvSpPr txBox="1"/>
          <p:nvPr/>
        </p:nvSpPr>
        <p:spPr>
          <a:xfrm>
            <a:off x="1808231" y="5385391"/>
            <a:ext cx="1678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ALLEEN ASSOCIATE</a:t>
            </a:r>
          </a:p>
          <a:p>
            <a:r>
              <a:rPr lang="nl-NL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DEGREES ACADEMIE</a:t>
            </a:r>
          </a:p>
        </p:txBody>
      </p:sp>
    </p:spTree>
    <p:extLst>
      <p:ext uri="{BB962C8B-B14F-4D97-AF65-F5344CB8AC3E}">
        <p14:creationId xmlns:p14="http://schemas.microsoft.com/office/powerpoint/2010/main" val="17040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6EA98AE4-ABEE-7C4B-916B-A8071FEFA0C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66851"/>
            <a:ext cx="12192000" cy="5391149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CB4A54-A0D4-A143-B974-5F382D29CF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45894" y="4317839"/>
            <a:ext cx="4317357" cy="1920915"/>
          </a:xfrm>
        </p:spPr>
        <p:txBody>
          <a:bodyPr/>
          <a:lstStyle/>
          <a:p>
            <a:r>
              <a:rPr lang="nl-NL" dirty="0"/>
              <a:t>BESTE GROTE </a:t>
            </a:r>
          </a:p>
          <a:p>
            <a:r>
              <a:rPr lang="nl-NL" dirty="0"/>
              <a:t>HOGESCHOOL </a:t>
            </a:r>
          </a:p>
          <a:p>
            <a:r>
              <a:rPr lang="nl-NL" dirty="0"/>
              <a:t>VAN NEDERLAND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096C59-4DD7-B946-8541-4530F432B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Keuzegids HBO 2019: </a:t>
            </a:r>
            <a:r>
              <a:rPr lang="nl-NL" b="0" dirty="0"/>
              <a:t>“</a:t>
            </a:r>
            <a:r>
              <a:rPr lang="nl-NL" b="0" dirty="0" err="1"/>
              <a:t>Avans</a:t>
            </a:r>
            <a:r>
              <a:rPr lang="nl-NL" b="0" dirty="0"/>
              <a:t> weet </a:t>
            </a:r>
          </a:p>
          <a:p>
            <a:r>
              <a:rPr lang="nl-NL" b="0" dirty="0"/>
              <a:t>de voordelen van kleinschaligheid </a:t>
            </a:r>
          </a:p>
          <a:p>
            <a:r>
              <a:rPr lang="nl-NL" b="0" dirty="0"/>
              <a:t>ook op grote schaal vast te houden.”</a:t>
            </a:r>
          </a:p>
        </p:txBody>
      </p:sp>
    </p:spTree>
    <p:extLst>
      <p:ext uri="{BB962C8B-B14F-4D97-AF65-F5344CB8AC3E}">
        <p14:creationId xmlns:p14="http://schemas.microsoft.com/office/powerpoint/2010/main" val="28339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E94E8BB8-BFA8-0B4C-821C-67D86536A1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2046"/>
            <a:ext cx="7917084" cy="6695954"/>
          </a:xfr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D5DA4DF-045F-9A41-A767-E37C9A5332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14683" y="2914484"/>
            <a:ext cx="6277317" cy="3072458"/>
          </a:xfrm>
        </p:spPr>
        <p:txBody>
          <a:bodyPr/>
          <a:lstStyle/>
          <a:p>
            <a:r>
              <a:rPr lang="nl-NL" sz="2400" dirty="0">
                <a:solidFill>
                  <a:schemeClr val="tx1"/>
                </a:solidFill>
              </a:rPr>
              <a:t>Charley de Graaf </a:t>
            </a:r>
          </a:p>
          <a:p>
            <a:pPr>
              <a:lnSpc>
                <a:spcPct val="100000"/>
              </a:lnSpc>
            </a:pPr>
            <a:r>
              <a:rPr lang="nl-NL" sz="1800" b="0" dirty="0">
                <a:solidFill>
                  <a:schemeClr val="tx1"/>
                </a:solidFill>
              </a:rPr>
              <a:t>Tweedejaarsstudent Grafisch | Ruimtelijk</a:t>
            </a:r>
            <a:br>
              <a:rPr lang="nl-NL" sz="1800" b="0" dirty="0">
                <a:solidFill>
                  <a:schemeClr val="tx1"/>
                </a:solidFill>
              </a:rPr>
            </a:br>
            <a:r>
              <a:rPr lang="nl-NL" sz="1800" b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Ontwerp in Breda</a:t>
            </a:r>
            <a:br>
              <a:rPr lang="nl-NL" sz="1800" b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nl-NL" sz="1800" b="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nl-NL" dirty="0"/>
              <a:t>“Er hangt een </a:t>
            </a:r>
          </a:p>
          <a:p>
            <a:r>
              <a:rPr lang="nl-NL" dirty="0"/>
              <a:t>geweldige sfeer.”</a:t>
            </a:r>
          </a:p>
        </p:txBody>
      </p:sp>
    </p:spTree>
    <p:extLst>
      <p:ext uri="{BB962C8B-B14F-4D97-AF65-F5344CB8AC3E}">
        <p14:creationId xmlns:p14="http://schemas.microsoft.com/office/powerpoint/2010/main" val="21769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>
            <a:extLst>
              <a:ext uri="{FF2B5EF4-FFF2-40B4-BE49-F238E27FC236}">
                <a16:creationId xmlns:a16="http://schemas.microsoft.com/office/drawing/2014/main" id="{F8B3F606-DAA3-478F-A5F2-E3BBA03E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93"/>
            <a:ext cx="12192000" cy="692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4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4991E42-57B6-4396-9C14-A9A2220E06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600" dirty="0">
                <a:latin typeface="Verdana"/>
                <a:ea typeface="Verdana"/>
                <a:cs typeface="Verdana"/>
              </a:rPr>
              <a:t>-</a:t>
            </a:r>
            <a:r>
              <a:rPr lang="nl-NL" sz="2600" dirty="0">
                <a:latin typeface="Verdana"/>
                <a:ea typeface="Verdana"/>
                <a:cs typeface="Verdana"/>
              </a:rPr>
              <a:t>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Behoorlijke</a:t>
            </a:r>
            <a:r>
              <a:rPr lang="en-US" sz="2600" dirty="0">
                <a:latin typeface="Verdana"/>
                <a:ea typeface="Verdana"/>
                <a:cs typeface="Verdana"/>
              </a:rPr>
              <a:t>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versnippering</a:t>
            </a:r>
            <a:r>
              <a:rPr lang="en-US" sz="2600" dirty="0">
                <a:latin typeface="Verdana"/>
                <a:ea typeface="Verdana"/>
                <a:cs typeface="Verdana"/>
              </a:rPr>
              <a:t>: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weinig</a:t>
            </a:r>
            <a:r>
              <a:rPr lang="en-US" sz="2600" dirty="0">
                <a:latin typeface="Verdana"/>
                <a:ea typeface="Verdana"/>
                <a:cs typeface="Verdana"/>
              </a:rPr>
              <a:t>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flexibel</a:t>
            </a:r>
            <a:r>
              <a:rPr lang="en-US" sz="2600" dirty="0">
                <a:latin typeface="Verdana"/>
                <a:ea typeface="Verdana"/>
                <a:cs typeface="Verdana"/>
              </a:rPr>
              <a:t>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onderwijs</a:t>
            </a:r>
            <a:endParaRPr lang="en-US" sz="2600" dirty="0">
              <a:latin typeface="Verdana"/>
              <a:ea typeface="Verdana"/>
              <a:cs typeface="Verdana"/>
            </a:endParaRPr>
          </a:p>
          <a:p>
            <a:pPr>
              <a:buChar char="-"/>
            </a:pPr>
            <a:r>
              <a:rPr lang="en-US" sz="2600" dirty="0" err="1">
                <a:latin typeface="Verdana"/>
                <a:ea typeface="Verdana"/>
                <a:cs typeface="Verdana"/>
              </a:rPr>
              <a:t>Veel</a:t>
            </a:r>
            <a:r>
              <a:rPr lang="en-US" sz="2600" dirty="0">
                <a:latin typeface="Verdana"/>
                <a:ea typeface="Verdana"/>
                <a:cs typeface="Verdana"/>
              </a:rPr>
              <a:t>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maatwerk</a:t>
            </a:r>
            <a:r>
              <a:rPr lang="en-US" sz="2600" dirty="0">
                <a:latin typeface="Verdana"/>
                <a:ea typeface="Verdana"/>
                <a:cs typeface="Verdana"/>
              </a:rPr>
              <a:t>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nodig</a:t>
            </a:r>
            <a:r>
              <a:rPr lang="en-US" sz="2600" dirty="0">
                <a:latin typeface="Verdana"/>
                <a:ea typeface="Verdana"/>
                <a:cs typeface="Verdana"/>
              </a:rPr>
              <a:t> in de </a:t>
            </a:r>
            <a:r>
              <a:rPr lang="en-US" sz="2600" dirty="0" err="1">
                <a:latin typeface="Verdana"/>
                <a:ea typeface="Verdana"/>
                <a:cs typeface="Verdana"/>
              </a:rPr>
              <a:t>ondersteuning</a:t>
            </a:r>
            <a:endParaRPr lang="nl-NL" sz="2600" dirty="0" err="1">
              <a:latin typeface="Verdana"/>
              <a:ea typeface="Verdana"/>
              <a:cs typeface="Verdana"/>
            </a:endParaRPr>
          </a:p>
          <a:p>
            <a:endParaRPr lang="nl-NL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30C6BB-1D4F-48AE-BD68-02A560C2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Verdana"/>
                <a:ea typeface="Verdana"/>
                <a:cs typeface="Verdana"/>
              </a:rPr>
              <a:t>DE KERN VAN HOE WIJ 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D44D281-51D4-47F0-953F-4578684744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>
                <a:latin typeface="Verdana"/>
                <a:ea typeface="Verdana"/>
                <a:cs typeface="Verdana"/>
              </a:rPr>
              <a:t>Primair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proces</a:t>
            </a:r>
            <a:r>
              <a:rPr lang="en-US" dirty="0">
                <a:latin typeface="Verdana"/>
                <a:ea typeface="Verdana"/>
                <a:cs typeface="Verdana"/>
              </a:rPr>
              <a:t> is </a:t>
            </a:r>
            <a:r>
              <a:rPr lang="en-US" dirty="0" err="1">
                <a:latin typeface="Verdana"/>
                <a:ea typeface="Verdana"/>
                <a:cs typeface="Verdana"/>
              </a:rPr>
              <a:t>leidend</a:t>
            </a:r>
            <a:endParaRPr lang="en-US" dirty="0">
              <a:latin typeface="Verdana"/>
              <a:ea typeface="Verdana"/>
              <a:cs typeface="Verdan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krijgen</a:t>
            </a:r>
            <a:r>
              <a:rPr lang="en-US" dirty="0"/>
              <a:t> </a:t>
            </a:r>
            <a:r>
              <a:rPr lang="en-US" dirty="0" err="1"/>
              <a:t>ruimte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verantwoordelijkheid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Beleidsarm</a:t>
            </a:r>
            <a:endParaRPr lang="nl-NL" dirty="0" err="1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98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4" descr="Afbeelding met persoon, binnen, plafond, muur&#10;&#10;Beschrijving is gegenereerd met zeer hoge betrouwbaarheid">
            <a:extLst>
              <a:ext uri="{FF2B5EF4-FFF2-40B4-BE49-F238E27FC236}">
                <a16:creationId xmlns:a16="http://schemas.microsoft.com/office/drawing/2014/main" id="{8ED68C29-F838-4135-8C7C-DDE5012C50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2784" b="2784"/>
          <a:stretch/>
        </p:blipFill>
        <p:spPr>
          <a:xfrm>
            <a:off x="4942" y="162046"/>
            <a:ext cx="7475880" cy="6695954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897F4A-9ACC-4633-ABD0-2032800CA2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9" y="4632891"/>
            <a:ext cx="6277317" cy="1217147"/>
          </a:xfrm>
        </p:spPr>
        <p:txBody>
          <a:bodyPr/>
          <a:lstStyle/>
          <a:p>
            <a:r>
              <a:rPr lang="nl-NL" dirty="0">
                <a:latin typeface="Verdana"/>
                <a:ea typeface="Verdana"/>
                <a:cs typeface="Verdana"/>
              </a:rPr>
              <a:t>Ambitie 2025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5D1D0B4-A595-4632-9233-3D936C5C37B7}"/>
              </a:ext>
            </a:extLst>
          </p:cNvPr>
          <p:cNvSpPr txBox="1"/>
          <p:nvPr/>
        </p:nvSpPr>
        <p:spPr>
          <a:xfrm>
            <a:off x="7974934" y="1903939"/>
            <a:ext cx="4037161" cy="54579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dirty="0" err="1">
                <a:ea typeface="+mn-lt"/>
                <a:cs typeface="+mn-lt"/>
              </a:rPr>
              <a:t>Arbeidsmarkt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studenten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veranderen</a:t>
            </a:r>
            <a:endParaRPr lang="nl-NL" sz="2400" dirty="0"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ea typeface="+mn-lt"/>
                <a:cs typeface="+mn-lt"/>
              </a:rPr>
              <a:t>Flexibel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onderwijs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Eigen </a:t>
            </a:r>
            <a:r>
              <a:rPr lang="en-US" sz="2400" dirty="0" err="1">
                <a:ea typeface="+mn-lt"/>
                <a:cs typeface="+mn-lt"/>
              </a:rPr>
              <a:t>keuzes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en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unieke</a:t>
            </a:r>
            <a:r>
              <a:rPr lang="en-US" sz="2400" dirty="0">
                <a:ea typeface="+mn-lt"/>
                <a:cs typeface="+mn-lt"/>
              </a:rPr>
              <a:t> </a:t>
            </a:r>
            <a:r>
              <a:rPr lang="en-US" sz="2400" dirty="0" err="1">
                <a:ea typeface="+mn-lt"/>
                <a:cs typeface="+mn-lt"/>
              </a:rPr>
              <a:t>leerpaden</a:t>
            </a:r>
            <a:endParaRPr lang="en-US" sz="2400" dirty="0">
              <a:ea typeface="+mn-lt"/>
              <a:cs typeface="+mn-lt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ea typeface="+mn-lt"/>
              <a:cs typeface="+mn-lt"/>
            </a:endParaRP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err="1">
                <a:ea typeface="+mn-lt"/>
                <a:cs typeface="+mn-lt"/>
              </a:rPr>
              <a:t>Standaardisatie</a:t>
            </a:r>
            <a:r>
              <a:rPr lang="en-US" sz="2400" dirty="0">
                <a:ea typeface="+mn-lt"/>
                <a:cs typeface="+mn-lt"/>
              </a:rPr>
              <a:t> is </a:t>
            </a:r>
            <a:r>
              <a:rPr lang="en-US" sz="2400" dirty="0" err="1">
                <a:ea typeface="+mn-lt"/>
                <a:cs typeface="+mn-lt"/>
              </a:rPr>
              <a:t>dan</a:t>
            </a:r>
            <a:r>
              <a:rPr lang="en-US" sz="2400" dirty="0">
                <a:ea typeface="+mn-lt"/>
                <a:cs typeface="+mn-lt"/>
              </a:rPr>
              <a:t>  </a:t>
            </a:r>
            <a:r>
              <a:rPr lang="en-US" sz="2400" dirty="0" err="1">
                <a:ea typeface="+mn-lt"/>
                <a:cs typeface="+mn-lt"/>
              </a:rPr>
              <a:t>noodzaak</a:t>
            </a:r>
            <a:endParaRPr lang="en-US" sz="2400" dirty="0">
              <a:ea typeface="+mn-lt"/>
              <a:cs typeface="+mn-lt"/>
            </a:endParaRPr>
          </a:p>
          <a:p>
            <a:pPr>
              <a:spcBef>
                <a:spcPts val="1000"/>
              </a:spcBef>
            </a:pPr>
            <a:endParaRPr lang="en-US" sz="2400" dirty="0">
              <a:ea typeface="Verdana"/>
              <a:cs typeface="Verdana"/>
            </a:endParaRPr>
          </a:p>
          <a:p>
            <a:pPr>
              <a:spcBef>
                <a:spcPts val="1000"/>
              </a:spcBef>
            </a:pPr>
            <a:endParaRPr lang="en-US" sz="2400" dirty="0">
              <a:ea typeface="Verdana"/>
              <a:cs typeface="Verdana"/>
            </a:endParaRPr>
          </a:p>
          <a:p>
            <a:endParaRPr lang="nl-NL" dirty="0">
              <a:ea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083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60A67B00-E188-4957-8A7C-3DFD276F20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1A8BBD8-756E-4548-90ED-1F79BCEC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821" y="1763969"/>
            <a:ext cx="6293342" cy="1193835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WELKE ORGANISATIE?</a:t>
            </a:r>
            <a:endParaRPr lang="nl-NL" sz="3200" dirty="0">
              <a:solidFill>
                <a:schemeClr val="tx2"/>
              </a:solidFill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A63A8C-E9D3-4D80-9B06-60AB108097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36430" y="2956344"/>
            <a:ext cx="6940323" cy="381220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Structuur</a:t>
            </a:r>
            <a:r>
              <a:rPr lang="en-US" dirty="0">
                <a:latin typeface="Verdana"/>
                <a:ea typeface="Verdana"/>
                <a:cs typeface="Verdana"/>
              </a:rPr>
              <a:t> </a:t>
            </a:r>
            <a:br>
              <a:rPr lang="en-US" dirty="0">
                <a:latin typeface="Verdana"/>
                <a:ea typeface="Verdana"/>
                <a:cs typeface="Verdana"/>
              </a:rPr>
            </a:br>
            <a:r>
              <a:rPr lang="en-US" dirty="0">
                <a:latin typeface="Verdana"/>
                <a:ea typeface="Verdana"/>
                <a:cs typeface="Verdana"/>
              </a:rPr>
              <a:t>Helder, </a:t>
            </a:r>
            <a:r>
              <a:rPr lang="en-US" dirty="0" err="1">
                <a:latin typeface="Verdana"/>
                <a:ea typeface="Verdana"/>
                <a:cs typeface="Verdana"/>
              </a:rPr>
              <a:t>simpel</a:t>
            </a:r>
            <a:r>
              <a:rPr lang="en-US" dirty="0">
                <a:latin typeface="Verdana"/>
                <a:ea typeface="Verdana"/>
                <a:cs typeface="Verdana"/>
              </a:rPr>
              <a:t>, plat, </a:t>
            </a:r>
            <a:r>
              <a:rPr lang="en-US" dirty="0" err="1">
                <a:latin typeface="Verdana"/>
                <a:ea typeface="Verdana"/>
                <a:cs typeface="Verdana"/>
              </a:rPr>
              <a:t>gedeelde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standaarden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wendbaar</a:t>
            </a:r>
            <a:r>
              <a:rPr lang="en-US" dirty="0">
                <a:latin typeface="Verdana"/>
                <a:ea typeface="Verdana"/>
                <a:cs typeface="Verdana"/>
              </a:rPr>
              <a:t> </a:t>
            </a:r>
            <a:endParaRPr lang="nl-NL" dirty="0">
              <a:latin typeface="Verdana"/>
              <a:ea typeface="Verdana"/>
              <a:cs typeface="Verdana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Cultuur</a:t>
            </a:r>
            <a:r>
              <a:rPr lang="en-US" dirty="0">
                <a:latin typeface="Verdana"/>
                <a:ea typeface="Verdana"/>
                <a:cs typeface="Verdana"/>
              </a:rPr>
              <a:t> </a:t>
            </a:r>
            <a:br>
              <a:rPr lang="en-US" dirty="0">
                <a:latin typeface="Verdana"/>
                <a:ea typeface="Verdana"/>
                <a:cs typeface="Verdana"/>
              </a:rPr>
            </a:br>
            <a:r>
              <a:rPr lang="en-US" dirty="0" err="1">
                <a:latin typeface="Verdana"/>
                <a:ea typeface="Verdana"/>
                <a:cs typeface="Verdana"/>
              </a:rPr>
              <a:t>Vertrouwen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verantwoordelijkheid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rekenschap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persoonlijk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leiderschap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lerend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vermogen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collectieve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verantwoordelijkheid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  <a:latin typeface="Verdana"/>
                <a:ea typeface="Verdana"/>
                <a:cs typeface="Verdana"/>
              </a:rPr>
              <a:t>Samenwerking</a:t>
            </a:r>
            <a:br>
              <a:rPr lang="en-US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</a:br>
            <a:r>
              <a:rPr lang="en-US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Teamautonomie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zelf</a:t>
            </a:r>
            <a:r>
              <a:rPr lang="en-US" dirty="0">
                <a:latin typeface="Verdana"/>
                <a:ea typeface="Verdana"/>
                <a:cs typeface="Verdana"/>
              </a:rPr>
              <a:t> </a:t>
            </a:r>
            <a:r>
              <a:rPr lang="en-US" dirty="0" err="1">
                <a:latin typeface="Verdana"/>
                <a:ea typeface="Verdana"/>
                <a:cs typeface="Verdana"/>
              </a:rPr>
              <a:t>organiseren</a:t>
            </a:r>
            <a:r>
              <a:rPr lang="en-US" dirty="0">
                <a:latin typeface="Verdana"/>
                <a:ea typeface="Verdana"/>
                <a:cs typeface="Verdana"/>
              </a:rPr>
              <a:t>, </a:t>
            </a:r>
            <a:r>
              <a:rPr lang="en-US" dirty="0" err="1">
                <a:latin typeface="Verdana"/>
                <a:ea typeface="Verdana"/>
                <a:cs typeface="Verdana"/>
              </a:rPr>
              <a:t>netwerken</a:t>
            </a:r>
            <a:endParaRPr lang="nl-NL" dirty="0">
              <a:latin typeface="Verdana"/>
              <a:ea typeface="Verdana"/>
              <a:cs typeface="Verdana"/>
            </a:endParaRPr>
          </a:p>
          <a:p>
            <a:endParaRPr lang="nl-NL" dirty="0"/>
          </a:p>
        </p:txBody>
      </p:sp>
      <p:pic>
        <p:nvPicPr>
          <p:cNvPr id="7" name="Afbeelding 7" descr="Afbeelding met binnen, persoon, muur, man&#10;&#10;Beschrijving is gegenereerd met zeer hoge betrouwbaarheid">
            <a:extLst>
              <a:ext uri="{FF2B5EF4-FFF2-40B4-BE49-F238E27FC236}">
                <a16:creationId xmlns:a16="http://schemas.microsoft.com/office/drawing/2014/main" id="{E6FF7671-2A0D-4E98-99FF-425FB22C76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304" b="-150"/>
          <a:stretch/>
        </p:blipFill>
        <p:spPr>
          <a:xfrm>
            <a:off x="-2306128" y="159019"/>
            <a:ext cx="6820864" cy="67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9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Avans Hogeschool 1">
      <a:dk1>
        <a:srgbClr val="000000"/>
      </a:dk1>
      <a:lt1>
        <a:srgbClr val="FFFFFF"/>
      </a:lt1>
      <a:dk2>
        <a:srgbClr val="CF0041"/>
      </a:dk2>
      <a:lt2>
        <a:srgbClr val="E7E6E6"/>
      </a:lt2>
      <a:accent1>
        <a:srgbClr val="A5D9C9"/>
      </a:accent1>
      <a:accent2>
        <a:srgbClr val="F0CBBB"/>
      </a:accent2>
      <a:accent3>
        <a:srgbClr val="D3B5BC"/>
      </a:accent3>
      <a:accent4>
        <a:srgbClr val="AED5E9"/>
      </a:accent4>
      <a:accent5>
        <a:srgbClr val="C8E8DE"/>
      </a:accent5>
      <a:accent6>
        <a:srgbClr val="F5DFD6"/>
      </a:accent6>
      <a:hlink>
        <a:srgbClr val="CF0041"/>
      </a:hlink>
      <a:folHlink>
        <a:srgbClr val="000000"/>
      </a:folHlink>
    </a:clrScheme>
    <a:fontScheme name="Avans fontset">
      <a:majorFont>
        <a:latin typeface="Verdana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{B7A129AA-6CEC-9945-9237-6AEA5FF05879}tf10001057</Template>
  <TotalTime>1</TotalTime>
  <Words>451</Words>
  <Application>Microsoft Office PowerPoint</Application>
  <PresentationFormat>Breedbeeld</PresentationFormat>
  <Paragraphs>109</Paragraphs>
  <Slides>14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9" baseType="lpstr">
      <vt:lpstr>Verdana</vt:lpstr>
      <vt:lpstr>Calibri</vt:lpstr>
      <vt:lpstr>Arial</vt:lpstr>
      <vt:lpstr>Arial,Sans-Serif</vt:lpstr>
      <vt:lpstr>Kantoorthema</vt:lpstr>
      <vt:lpstr>AVANS IN BEWEGING</vt:lpstr>
      <vt:lpstr>ONDERWIJSTEAMS, AUTONOMIE EN ONDERSTEUNING </vt:lpstr>
      <vt:lpstr>PowerPoint-presentatie</vt:lpstr>
      <vt:lpstr>PowerPoint-presentatie</vt:lpstr>
      <vt:lpstr>PowerPoint-presentatie</vt:lpstr>
      <vt:lpstr>PowerPoint-presentatie</vt:lpstr>
      <vt:lpstr>DE KERN VAN HOE WIJ WERKEN</vt:lpstr>
      <vt:lpstr>PowerPoint-presentatie</vt:lpstr>
      <vt:lpstr>WELKE ORGANISATIE?</vt:lpstr>
      <vt:lpstr>ZELFORGANISATIE</vt:lpstr>
      <vt:lpstr>ZELFORGANISATIE IN DE PRAKTIJK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Aart Kuipers</dc:creator>
  <cp:lastModifiedBy>Ronald Ulrich</cp:lastModifiedBy>
  <cp:revision>263</cp:revision>
  <dcterms:created xsi:type="dcterms:W3CDTF">2018-10-08T07:50:51Z</dcterms:created>
  <dcterms:modified xsi:type="dcterms:W3CDTF">2019-06-23T14:40:04Z</dcterms:modified>
</cp:coreProperties>
</file>