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5"/>
  </p:notesMasterIdLst>
  <p:sldIdLst>
    <p:sldId id="343" r:id="rId5"/>
    <p:sldId id="395" r:id="rId6"/>
    <p:sldId id="397" r:id="rId7"/>
    <p:sldId id="468" r:id="rId8"/>
    <p:sldId id="469" r:id="rId9"/>
    <p:sldId id="462" r:id="rId10"/>
    <p:sldId id="463" r:id="rId11"/>
    <p:sldId id="464" r:id="rId12"/>
    <p:sldId id="465" r:id="rId13"/>
    <p:sldId id="466" r:id="rId14"/>
    <p:sldId id="484" r:id="rId15"/>
    <p:sldId id="470" r:id="rId16"/>
    <p:sldId id="476" r:id="rId17"/>
    <p:sldId id="472" r:id="rId18"/>
    <p:sldId id="473" r:id="rId19"/>
    <p:sldId id="479" r:id="rId20"/>
    <p:sldId id="507" r:id="rId21"/>
    <p:sldId id="497" r:id="rId22"/>
    <p:sldId id="499" r:id="rId23"/>
    <p:sldId id="500" r:id="rId24"/>
    <p:sldId id="502" r:id="rId25"/>
    <p:sldId id="458" r:id="rId26"/>
    <p:sldId id="455" r:id="rId27"/>
    <p:sldId id="481" r:id="rId28"/>
    <p:sldId id="508" r:id="rId29"/>
    <p:sldId id="509" r:id="rId30"/>
    <p:sldId id="510" r:id="rId31"/>
    <p:sldId id="511" r:id="rId32"/>
    <p:sldId id="512" r:id="rId33"/>
    <p:sldId id="513" r:id="rId34"/>
    <p:sldId id="514" r:id="rId35"/>
    <p:sldId id="515" r:id="rId36"/>
    <p:sldId id="486" r:id="rId37"/>
    <p:sldId id="488" r:id="rId38"/>
    <p:sldId id="487" r:id="rId39"/>
    <p:sldId id="491" r:id="rId40"/>
    <p:sldId id="492" r:id="rId41"/>
    <p:sldId id="493" r:id="rId42"/>
    <p:sldId id="489" r:id="rId43"/>
    <p:sldId id="482" r:id="rId44"/>
  </p:sldIdLst>
  <p:sldSz cx="9144000" cy="6858000" type="screen4x3"/>
  <p:notesSz cx="6742113"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2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jn Sobels" initials="MS" lastIdx="5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634" autoAdjust="0"/>
  </p:normalViewPr>
  <p:slideViewPr>
    <p:cSldViewPr>
      <p:cViewPr varScale="1">
        <p:scale>
          <a:sx n="102" d="100"/>
          <a:sy n="102" d="100"/>
        </p:scale>
        <p:origin x="188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4002" y="102"/>
      </p:cViewPr>
      <p:guideLst>
        <p:guide orient="horz" pos="3109"/>
        <p:guide pos="212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26B658-E6E6-4F7A-BABB-45E64BAC24F7}" type="doc">
      <dgm:prSet loTypeId="urn:microsoft.com/office/officeart/2008/layout/LinedList" loCatId="list" qsTypeId="urn:microsoft.com/office/officeart/2005/8/quickstyle/simple3" qsCatId="simple" csTypeId="urn:microsoft.com/office/officeart/2005/8/colors/accent5_2" csCatId="accent5" phldr="1"/>
      <dgm:spPr/>
      <dgm:t>
        <a:bodyPr/>
        <a:lstStyle/>
        <a:p>
          <a:endParaRPr lang="en-US"/>
        </a:p>
      </dgm:t>
    </dgm:pt>
    <dgm:pt modelId="{4F45087B-721F-406A-A5B8-2BAF46620967}">
      <dgm:prSet/>
      <dgm:spPr/>
      <dgm:t>
        <a:bodyPr/>
        <a:lstStyle/>
        <a:p>
          <a:r>
            <a:rPr lang="nl-NL"/>
            <a:t>Maatschappelijke opdracht!</a:t>
          </a:r>
          <a:endParaRPr lang="en-US"/>
        </a:p>
      </dgm:t>
    </dgm:pt>
    <dgm:pt modelId="{26731F20-D757-461E-84E5-C4520342B990}" type="parTrans" cxnId="{04819D0D-3760-4450-94DE-FFF4D5D9EA75}">
      <dgm:prSet/>
      <dgm:spPr/>
      <dgm:t>
        <a:bodyPr/>
        <a:lstStyle/>
        <a:p>
          <a:endParaRPr lang="en-US"/>
        </a:p>
      </dgm:t>
    </dgm:pt>
    <dgm:pt modelId="{4CEDAC50-A62C-4283-98E9-D4F85C6D6DBE}" type="sibTrans" cxnId="{04819D0D-3760-4450-94DE-FFF4D5D9EA75}">
      <dgm:prSet/>
      <dgm:spPr/>
      <dgm:t>
        <a:bodyPr/>
        <a:lstStyle/>
        <a:p>
          <a:endParaRPr lang="en-US"/>
        </a:p>
      </dgm:t>
    </dgm:pt>
    <dgm:pt modelId="{F6BB7FFF-7A9E-4A18-B9FC-AA0F559DD206}">
      <dgm:prSet/>
      <dgm:spPr/>
      <dgm:t>
        <a:bodyPr/>
        <a:lstStyle/>
        <a:p>
          <a:r>
            <a:rPr lang="nl-NL" dirty="0"/>
            <a:t>Programma gericht op gezondheidsbevordering van leerlingen en een gezonde schoolomgeving</a:t>
          </a:r>
          <a:endParaRPr lang="en-US" dirty="0"/>
        </a:p>
      </dgm:t>
    </dgm:pt>
    <dgm:pt modelId="{839C8244-3FD1-4CB8-AA41-2274F018609F}" type="parTrans" cxnId="{A0D124ED-010F-4D4C-839A-A318FF2C8A33}">
      <dgm:prSet/>
      <dgm:spPr/>
      <dgm:t>
        <a:bodyPr/>
        <a:lstStyle/>
        <a:p>
          <a:endParaRPr lang="en-US"/>
        </a:p>
      </dgm:t>
    </dgm:pt>
    <dgm:pt modelId="{4E038813-6B9B-46A8-B50E-0BF3647F9644}" type="sibTrans" cxnId="{A0D124ED-010F-4D4C-839A-A318FF2C8A33}">
      <dgm:prSet/>
      <dgm:spPr/>
      <dgm:t>
        <a:bodyPr/>
        <a:lstStyle/>
        <a:p>
          <a:endParaRPr lang="en-US"/>
        </a:p>
      </dgm:t>
    </dgm:pt>
    <dgm:pt modelId="{6D8B5F7E-D486-4966-94EF-B4C6C462EAC3}">
      <dgm:prSet/>
      <dgm:spPr/>
      <dgm:t>
        <a:bodyPr/>
        <a:lstStyle/>
        <a:p>
          <a:r>
            <a:rPr lang="nl-NL"/>
            <a:t>Gezondheidswinst</a:t>
          </a:r>
          <a:endParaRPr lang="en-US"/>
        </a:p>
      </dgm:t>
    </dgm:pt>
    <dgm:pt modelId="{2FFFC126-69CC-4CA5-AF17-754478D3CEB6}" type="parTrans" cxnId="{FD2EFBFB-7CA2-426A-BE06-1A223A7FDB03}">
      <dgm:prSet/>
      <dgm:spPr/>
      <dgm:t>
        <a:bodyPr/>
        <a:lstStyle/>
        <a:p>
          <a:endParaRPr lang="en-US"/>
        </a:p>
      </dgm:t>
    </dgm:pt>
    <dgm:pt modelId="{8DD83251-6A47-4885-B68B-6D0A7590F680}" type="sibTrans" cxnId="{FD2EFBFB-7CA2-426A-BE06-1A223A7FDB03}">
      <dgm:prSet/>
      <dgm:spPr/>
      <dgm:t>
        <a:bodyPr/>
        <a:lstStyle/>
        <a:p>
          <a:endParaRPr lang="en-US"/>
        </a:p>
      </dgm:t>
    </dgm:pt>
    <dgm:pt modelId="{850BAD35-D4C3-4594-9B75-F72D3E80625C}">
      <dgm:prSet/>
      <dgm:spPr/>
      <dgm:t>
        <a:bodyPr/>
        <a:lstStyle/>
        <a:p>
          <a:r>
            <a:rPr lang="nl-NL" dirty="0"/>
            <a:t>Verkleinen van gezondheidsverschillen</a:t>
          </a:r>
          <a:endParaRPr lang="en-US" dirty="0"/>
        </a:p>
      </dgm:t>
    </dgm:pt>
    <dgm:pt modelId="{71E4CEDC-92D6-444B-8153-2DD62F021DD6}" type="parTrans" cxnId="{483FB5A3-D188-45E8-BF99-D5CBAF311B0E}">
      <dgm:prSet/>
      <dgm:spPr/>
      <dgm:t>
        <a:bodyPr/>
        <a:lstStyle/>
        <a:p>
          <a:endParaRPr lang="en-US"/>
        </a:p>
      </dgm:t>
    </dgm:pt>
    <dgm:pt modelId="{3DBFBE0F-7118-4221-AA0B-EE25AB99F760}" type="sibTrans" cxnId="{483FB5A3-D188-45E8-BF99-D5CBAF311B0E}">
      <dgm:prSet/>
      <dgm:spPr/>
      <dgm:t>
        <a:bodyPr/>
        <a:lstStyle/>
        <a:p>
          <a:endParaRPr lang="en-US"/>
        </a:p>
      </dgm:t>
    </dgm:pt>
    <dgm:pt modelId="{90A9BA09-2B39-44ED-843F-353C37BC2E56}">
      <dgm:prSet/>
      <dgm:spPr/>
      <dgm:t>
        <a:bodyPr/>
        <a:lstStyle/>
        <a:p>
          <a:r>
            <a:rPr lang="nl-NL" dirty="0"/>
            <a:t>Kwaliteit van leven</a:t>
          </a:r>
          <a:endParaRPr lang="en-US" dirty="0"/>
        </a:p>
      </dgm:t>
    </dgm:pt>
    <dgm:pt modelId="{A43D82B2-9A04-4A59-BB8F-63AB17A00DB4}" type="parTrans" cxnId="{46175491-3B6C-498C-962D-66F10C0D1419}">
      <dgm:prSet/>
      <dgm:spPr/>
      <dgm:t>
        <a:bodyPr/>
        <a:lstStyle/>
        <a:p>
          <a:endParaRPr lang="en-US"/>
        </a:p>
      </dgm:t>
    </dgm:pt>
    <dgm:pt modelId="{00F93221-8D41-4161-B52D-8DCD0E6AC470}" type="sibTrans" cxnId="{46175491-3B6C-498C-962D-66F10C0D1419}">
      <dgm:prSet/>
      <dgm:spPr/>
      <dgm:t>
        <a:bodyPr/>
        <a:lstStyle/>
        <a:p>
          <a:endParaRPr lang="en-US"/>
        </a:p>
      </dgm:t>
    </dgm:pt>
    <dgm:pt modelId="{471B9F89-C7FF-4E7B-828C-BF3A3BF4E731}">
      <dgm:prSet/>
      <dgm:spPr/>
      <dgm:t>
        <a:bodyPr/>
        <a:lstStyle/>
        <a:p>
          <a:r>
            <a:rPr lang="nl-NL" dirty="0"/>
            <a:t>Betere en verbetering onderwijsprestaties, </a:t>
          </a:r>
        </a:p>
        <a:p>
          <a:r>
            <a:rPr lang="nl-NL" dirty="0"/>
            <a:t>minder schooluitval</a:t>
          </a:r>
          <a:endParaRPr lang="en-US" dirty="0"/>
        </a:p>
      </dgm:t>
    </dgm:pt>
    <dgm:pt modelId="{71694383-295F-4203-8DD2-C41AA0C885A6}" type="parTrans" cxnId="{B67F5370-E5A3-40FB-8820-9FC47B8F4DCF}">
      <dgm:prSet/>
      <dgm:spPr/>
      <dgm:t>
        <a:bodyPr/>
        <a:lstStyle/>
        <a:p>
          <a:endParaRPr lang="en-US"/>
        </a:p>
      </dgm:t>
    </dgm:pt>
    <dgm:pt modelId="{68E7847E-13EA-4945-8368-7F8E1615C882}" type="sibTrans" cxnId="{B67F5370-E5A3-40FB-8820-9FC47B8F4DCF}">
      <dgm:prSet/>
      <dgm:spPr/>
      <dgm:t>
        <a:bodyPr/>
        <a:lstStyle/>
        <a:p>
          <a:endParaRPr lang="en-US"/>
        </a:p>
      </dgm:t>
    </dgm:pt>
    <dgm:pt modelId="{155D9CD8-541B-4090-B876-1AF84BD4DEDF}">
      <dgm:prSet/>
      <dgm:spPr/>
      <dgm:t>
        <a:bodyPr/>
        <a:lstStyle/>
        <a:p>
          <a:endParaRPr lang="nl-NL" dirty="0"/>
        </a:p>
        <a:p>
          <a:r>
            <a:rPr lang="nl-NL" dirty="0"/>
            <a:t>Zoveel mogelijk scholen integraal en structureel werken aan gezondheid.</a:t>
          </a:r>
          <a:endParaRPr lang="en-US" dirty="0"/>
        </a:p>
      </dgm:t>
    </dgm:pt>
    <dgm:pt modelId="{2CE29600-6B8E-4BDC-ABB8-0A94DA50814F}" type="parTrans" cxnId="{5B0CBD28-D9D7-4EEB-9DBE-2C3DFF042C4D}">
      <dgm:prSet/>
      <dgm:spPr/>
      <dgm:t>
        <a:bodyPr/>
        <a:lstStyle/>
        <a:p>
          <a:endParaRPr lang="en-US"/>
        </a:p>
      </dgm:t>
    </dgm:pt>
    <dgm:pt modelId="{2F5B1A81-F69E-4318-B6C5-B67C39FEEEA4}" type="sibTrans" cxnId="{5B0CBD28-D9D7-4EEB-9DBE-2C3DFF042C4D}">
      <dgm:prSet/>
      <dgm:spPr/>
      <dgm:t>
        <a:bodyPr/>
        <a:lstStyle/>
        <a:p>
          <a:endParaRPr lang="en-US"/>
        </a:p>
      </dgm:t>
    </dgm:pt>
    <dgm:pt modelId="{6EDE10A6-A5DA-7A4B-8954-BBE9BD361639}" type="pres">
      <dgm:prSet presAssocID="{A626B658-E6E6-4F7A-BABB-45E64BAC24F7}" presName="vert0" presStyleCnt="0">
        <dgm:presLayoutVars>
          <dgm:dir/>
          <dgm:animOne val="branch"/>
          <dgm:animLvl val="lvl"/>
        </dgm:presLayoutVars>
      </dgm:prSet>
      <dgm:spPr/>
      <dgm:t>
        <a:bodyPr/>
        <a:lstStyle/>
        <a:p>
          <a:endParaRPr lang="nl-NL"/>
        </a:p>
      </dgm:t>
    </dgm:pt>
    <dgm:pt modelId="{C443C926-D4EE-3C43-A1B9-6005C5EB101B}" type="pres">
      <dgm:prSet presAssocID="{4F45087B-721F-406A-A5B8-2BAF46620967}" presName="thickLine" presStyleLbl="alignNode1" presStyleIdx="0" presStyleCnt="7"/>
      <dgm:spPr/>
    </dgm:pt>
    <dgm:pt modelId="{C7FD2F81-3F85-F448-A39A-7A156E33652F}" type="pres">
      <dgm:prSet presAssocID="{4F45087B-721F-406A-A5B8-2BAF46620967}" presName="horz1" presStyleCnt="0"/>
      <dgm:spPr/>
    </dgm:pt>
    <dgm:pt modelId="{755DFC81-9FDC-384A-8500-254898FCFC89}" type="pres">
      <dgm:prSet presAssocID="{4F45087B-721F-406A-A5B8-2BAF46620967}" presName="tx1" presStyleLbl="revTx" presStyleIdx="0" presStyleCnt="7"/>
      <dgm:spPr/>
      <dgm:t>
        <a:bodyPr/>
        <a:lstStyle/>
        <a:p>
          <a:endParaRPr lang="nl-NL"/>
        </a:p>
      </dgm:t>
    </dgm:pt>
    <dgm:pt modelId="{5507874A-C3E2-6E47-BE1F-5F57E10E89F5}" type="pres">
      <dgm:prSet presAssocID="{4F45087B-721F-406A-A5B8-2BAF46620967}" presName="vert1" presStyleCnt="0"/>
      <dgm:spPr/>
    </dgm:pt>
    <dgm:pt modelId="{A69CAC97-08EC-5447-9E86-0E9B2E0488C7}" type="pres">
      <dgm:prSet presAssocID="{F6BB7FFF-7A9E-4A18-B9FC-AA0F559DD206}" presName="thickLine" presStyleLbl="alignNode1" presStyleIdx="1" presStyleCnt="7"/>
      <dgm:spPr/>
    </dgm:pt>
    <dgm:pt modelId="{67C0C12F-2BF9-A74A-9113-DA46C0E5F597}" type="pres">
      <dgm:prSet presAssocID="{F6BB7FFF-7A9E-4A18-B9FC-AA0F559DD206}" presName="horz1" presStyleCnt="0"/>
      <dgm:spPr/>
    </dgm:pt>
    <dgm:pt modelId="{81188D93-8E6A-B740-9B3E-BA357C096729}" type="pres">
      <dgm:prSet presAssocID="{F6BB7FFF-7A9E-4A18-B9FC-AA0F559DD206}" presName="tx1" presStyleLbl="revTx" presStyleIdx="1" presStyleCnt="7"/>
      <dgm:spPr/>
      <dgm:t>
        <a:bodyPr/>
        <a:lstStyle/>
        <a:p>
          <a:endParaRPr lang="nl-NL"/>
        </a:p>
      </dgm:t>
    </dgm:pt>
    <dgm:pt modelId="{5B1617DB-D4F9-F945-81AA-220155C969CD}" type="pres">
      <dgm:prSet presAssocID="{F6BB7FFF-7A9E-4A18-B9FC-AA0F559DD206}" presName="vert1" presStyleCnt="0"/>
      <dgm:spPr/>
    </dgm:pt>
    <dgm:pt modelId="{93958605-E2DD-8346-9AA8-45D4483EC373}" type="pres">
      <dgm:prSet presAssocID="{6D8B5F7E-D486-4966-94EF-B4C6C462EAC3}" presName="thickLine" presStyleLbl="alignNode1" presStyleIdx="2" presStyleCnt="7"/>
      <dgm:spPr/>
    </dgm:pt>
    <dgm:pt modelId="{5064C1FB-DCB0-5D49-A538-71DF89E1FD6C}" type="pres">
      <dgm:prSet presAssocID="{6D8B5F7E-D486-4966-94EF-B4C6C462EAC3}" presName="horz1" presStyleCnt="0"/>
      <dgm:spPr/>
    </dgm:pt>
    <dgm:pt modelId="{B2E5B7FC-7B4D-204B-9477-4C0DDF71FEC3}" type="pres">
      <dgm:prSet presAssocID="{6D8B5F7E-D486-4966-94EF-B4C6C462EAC3}" presName="tx1" presStyleLbl="revTx" presStyleIdx="2" presStyleCnt="7"/>
      <dgm:spPr/>
      <dgm:t>
        <a:bodyPr/>
        <a:lstStyle/>
        <a:p>
          <a:endParaRPr lang="nl-NL"/>
        </a:p>
      </dgm:t>
    </dgm:pt>
    <dgm:pt modelId="{E78A7C72-6124-764F-91F3-CBF723B26013}" type="pres">
      <dgm:prSet presAssocID="{6D8B5F7E-D486-4966-94EF-B4C6C462EAC3}" presName="vert1" presStyleCnt="0"/>
      <dgm:spPr/>
    </dgm:pt>
    <dgm:pt modelId="{3035ACCA-35CF-5445-9E21-527B488F178D}" type="pres">
      <dgm:prSet presAssocID="{850BAD35-D4C3-4594-9B75-F72D3E80625C}" presName="thickLine" presStyleLbl="alignNode1" presStyleIdx="3" presStyleCnt="7"/>
      <dgm:spPr/>
    </dgm:pt>
    <dgm:pt modelId="{42F1D969-EE06-C24F-B9C6-120499440E65}" type="pres">
      <dgm:prSet presAssocID="{850BAD35-D4C3-4594-9B75-F72D3E80625C}" presName="horz1" presStyleCnt="0"/>
      <dgm:spPr/>
    </dgm:pt>
    <dgm:pt modelId="{BD5097E7-4772-FD4C-A9B5-21A0DEE74FA1}" type="pres">
      <dgm:prSet presAssocID="{850BAD35-D4C3-4594-9B75-F72D3E80625C}" presName="tx1" presStyleLbl="revTx" presStyleIdx="3" presStyleCnt="7"/>
      <dgm:spPr/>
      <dgm:t>
        <a:bodyPr/>
        <a:lstStyle/>
        <a:p>
          <a:endParaRPr lang="nl-NL"/>
        </a:p>
      </dgm:t>
    </dgm:pt>
    <dgm:pt modelId="{022EB5C6-AC43-CC4E-87ED-FC1B9A7A5626}" type="pres">
      <dgm:prSet presAssocID="{850BAD35-D4C3-4594-9B75-F72D3E80625C}" presName="vert1" presStyleCnt="0"/>
      <dgm:spPr/>
    </dgm:pt>
    <dgm:pt modelId="{6E4D5DA7-9897-D74A-BAA5-BAC899B111BE}" type="pres">
      <dgm:prSet presAssocID="{90A9BA09-2B39-44ED-843F-353C37BC2E56}" presName="thickLine" presStyleLbl="alignNode1" presStyleIdx="4" presStyleCnt="7"/>
      <dgm:spPr/>
    </dgm:pt>
    <dgm:pt modelId="{D93DDF1D-2E3E-D64E-9664-664CA3BA77B5}" type="pres">
      <dgm:prSet presAssocID="{90A9BA09-2B39-44ED-843F-353C37BC2E56}" presName="horz1" presStyleCnt="0"/>
      <dgm:spPr/>
    </dgm:pt>
    <dgm:pt modelId="{B2BB6C09-8646-B64B-8B59-9A7075EB279B}" type="pres">
      <dgm:prSet presAssocID="{90A9BA09-2B39-44ED-843F-353C37BC2E56}" presName="tx1" presStyleLbl="revTx" presStyleIdx="4" presStyleCnt="7"/>
      <dgm:spPr/>
      <dgm:t>
        <a:bodyPr/>
        <a:lstStyle/>
        <a:p>
          <a:endParaRPr lang="nl-NL"/>
        </a:p>
      </dgm:t>
    </dgm:pt>
    <dgm:pt modelId="{B11AB4AB-3CCF-F341-9FE2-9F43EEAEDDB0}" type="pres">
      <dgm:prSet presAssocID="{90A9BA09-2B39-44ED-843F-353C37BC2E56}" presName="vert1" presStyleCnt="0"/>
      <dgm:spPr/>
    </dgm:pt>
    <dgm:pt modelId="{68B57CBA-6703-CF4D-BDCA-648D0809F52C}" type="pres">
      <dgm:prSet presAssocID="{471B9F89-C7FF-4E7B-828C-BF3A3BF4E731}" presName="thickLine" presStyleLbl="alignNode1" presStyleIdx="5" presStyleCnt="7"/>
      <dgm:spPr/>
    </dgm:pt>
    <dgm:pt modelId="{EF8D52C7-1E8D-DC4E-8F4E-CCCFA42A1CCF}" type="pres">
      <dgm:prSet presAssocID="{471B9F89-C7FF-4E7B-828C-BF3A3BF4E731}" presName="horz1" presStyleCnt="0"/>
      <dgm:spPr/>
    </dgm:pt>
    <dgm:pt modelId="{E70E58E5-F7EB-7746-B081-C488DD3D752E}" type="pres">
      <dgm:prSet presAssocID="{471B9F89-C7FF-4E7B-828C-BF3A3BF4E731}" presName="tx1" presStyleLbl="revTx" presStyleIdx="5" presStyleCnt="7"/>
      <dgm:spPr/>
      <dgm:t>
        <a:bodyPr/>
        <a:lstStyle/>
        <a:p>
          <a:endParaRPr lang="nl-NL"/>
        </a:p>
      </dgm:t>
    </dgm:pt>
    <dgm:pt modelId="{4AD3862B-FAFC-5345-B249-ADFCA6041146}" type="pres">
      <dgm:prSet presAssocID="{471B9F89-C7FF-4E7B-828C-BF3A3BF4E731}" presName="vert1" presStyleCnt="0"/>
      <dgm:spPr/>
    </dgm:pt>
    <dgm:pt modelId="{05200909-D7F5-964A-A55D-C5F1ABA682CE}" type="pres">
      <dgm:prSet presAssocID="{155D9CD8-541B-4090-B876-1AF84BD4DEDF}" presName="thickLine" presStyleLbl="alignNode1" presStyleIdx="6" presStyleCnt="7"/>
      <dgm:spPr/>
    </dgm:pt>
    <dgm:pt modelId="{1D803034-B481-6548-A0F5-4077F42681EF}" type="pres">
      <dgm:prSet presAssocID="{155D9CD8-541B-4090-B876-1AF84BD4DEDF}" presName="horz1" presStyleCnt="0"/>
      <dgm:spPr/>
    </dgm:pt>
    <dgm:pt modelId="{46AF0D67-EB1B-F545-B479-DFE4D63B33C4}" type="pres">
      <dgm:prSet presAssocID="{155D9CD8-541B-4090-B876-1AF84BD4DEDF}" presName="tx1" presStyleLbl="revTx" presStyleIdx="6" presStyleCnt="7"/>
      <dgm:spPr/>
      <dgm:t>
        <a:bodyPr/>
        <a:lstStyle/>
        <a:p>
          <a:endParaRPr lang="nl-NL"/>
        </a:p>
      </dgm:t>
    </dgm:pt>
    <dgm:pt modelId="{2370D2A5-C3E8-A240-B377-97C0AF2C0CA8}" type="pres">
      <dgm:prSet presAssocID="{155D9CD8-541B-4090-B876-1AF84BD4DEDF}" presName="vert1" presStyleCnt="0"/>
      <dgm:spPr/>
    </dgm:pt>
  </dgm:ptLst>
  <dgm:cxnLst>
    <dgm:cxn modelId="{B9C1589B-3599-424A-BFDF-5A66593F3B03}" type="presOf" srcId="{90A9BA09-2B39-44ED-843F-353C37BC2E56}" destId="{B2BB6C09-8646-B64B-8B59-9A7075EB279B}" srcOrd="0" destOrd="0" presId="urn:microsoft.com/office/officeart/2008/layout/LinedList"/>
    <dgm:cxn modelId="{E46F6FE8-5428-4B33-9B5F-2853A27B5D04}" type="presOf" srcId="{A626B658-E6E6-4F7A-BABB-45E64BAC24F7}" destId="{6EDE10A6-A5DA-7A4B-8954-BBE9BD361639}" srcOrd="0" destOrd="0" presId="urn:microsoft.com/office/officeart/2008/layout/LinedList"/>
    <dgm:cxn modelId="{6C9ACFF1-22D6-4E7C-BA81-5D9468656489}" type="presOf" srcId="{471B9F89-C7FF-4E7B-828C-BF3A3BF4E731}" destId="{E70E58E5-F7EB-7746-B081-C488DD3D752E}" srcOrd="0" destOrd="0" presId="urn:microsoft.com/office/officeart/2008/layout/LinedList"/>
    <dgm:cxn modelId="{04819D0D-3760-4450-94DE-FFF4D5D9EA75}" srcId="{A626B658-E6E6-4F7A-BABB-45E64BAC24F7}" destId="{4F45087B-721F-406A-A5B8-2BAF46620967}" srcOrd="0" destOrd="0" parTransId="{26731F20-D757-461E-84E5-C4520342B990}" sibTransId="{4CEDAC50-A62C-4283-98E9-D4F85C6D6DBE}"/>
    <dgm:cxn modelId="{5B0CBD28-D9D7-4EEB-9DBE-2C3DFF042C4D}" srcId="{A626B658-E6E6-4F7A-BABB-45E64BAC24F7}" destId="{155D9CD8-541B-4090-B876-1AF84BD4DEDF}" srcOrd="6" destOrd="0" parTransId="{2CE29600-6B8E-4BDC-ABB8-0A94DA50814F}" sibTransId="{2F5B1A81-F69E-4318-B6C5-B67C39FEEEA4}"/>
    <dgm:cxn modelId="{FD2EFBFB-7CA2-426A-BE06-1A223A7FDB03}" srcId="{A626B658-E6E6-4F7A-BABB-45E64BAC24F7}" destId="{6D8B5F7E-D486-4966-94EF-B4C6C462EAC3}" srcOrd="2" destOrd="0" parTransId="{2FFFC126-69CC-4CA5-AF17-754478D3CEB6}" sibTransId="{8DD83251-6A47-4885-B68B-6D0A7590F680}"/>
    <dgm:cxn modelId="{2EA6806A-BB48-4B1C-BD52-56F739144E49}" type="presOf" srcId="{F6BB7FFF-7A9E-4A18-B9FC-AA0F559DD206}" destId="{81188D93-8E6A-B740-9B3E-BA357C096729}" srcOrd="0" destOrd="0" presId="urn:microsoft.com/office/officeart/2008/layout/LinedList"/>
    <dgm:cxn modelId="{C07D4927-685D-46F6-9BA3-09F2F9A231E2}" type="presOf" srcId="{155D9CD8-541B-4090-B876-1AF84BD4DEDF}" destId="{46AF0D67-EB1B-F545-B479-DFE4D63B33C4}" srcOrd="0" destOrd="0" presId="urn:microsoft.com/office/officeart/2008/layout/LinedList"/>
    <dgm:cxn modelId="{A0D124ED-010F-4D4C-839A-A318FF2C8A33}" srcId="{A626B658-E6E6-4F7A-BABB-45E64BAC24F7}" destId="{F6BB7FFF-7A9E-4A18-B9FC-AA0F559DD206}" srcOrd="1" destOrd="0" parTransId="{839C8244-3FD1-4CB8-AA41-2274F018609F}" sibTransId="{4E038813-6B9B-46A8-B50E-0BF3647F9644}"/>
    <dgm:cxn modelId="{46175491-3B6C-498C-962D-66F10C0D1419}" srcId="{A626B658-E6E6-4F7A-BABB-45E64BAC24F7}" destId="{90A9BA09-2B39-44ED-843F-353C37BC2E56}" srcOrd="4" destOrd="0" parTransId="{A43D82B2-9A04-4A59-BB8F-63AB17A00DB4}" sibTransId="{00F93221-8D41-4161-B52D-8DCD0E6AC470}"/>
    <dgm:cxn modelId="{B67F5370-E5A3-40FB-8820-9FC47B8F4DCF}" srcId="{A626B658-E6E6-4F7A-BABB-45E64BAC24F7}" destId="{471B9F89-C7FF-4E7B-828C-BF3A3BF4E731}" srcOrd="5" destOrd="0" parTransId="{71694383-295F-4203-8DD2-C41AA0C885A6}" sibTransId="{68E7847E-13EA-4945-8368-7F8E1615C882}"/>
    <dgm:cxn modelId="{566F8A50-16E2-4EA3-BB97-2AA9339A58D8}" type="presOf" srcId="{850BAD35-D4C3-4594-9B75-F72D3E80625C}" destId="{BD5097E7-4772-FD4C-A9B5-21A0DEE74FA1}" srcOrd="0" destOrd="0" presId="urn:microsoft.com/office/officeart/2008/layout/LinedList"/>
    <dgm:cxn modelId="{483FB5A3-D188-45E8-BF99-D5CBAF311B0E}" srcId="{A626B658-E6E6-4F7A-BABB-45E64BAC24F7}" destId="{850BAD35-D4C3-4594-9B75-F72D3E80625C}" srcOrd="3" destOrd="0" parTransId="{71E4CEDC-92D6-444B-8153-2DD62F021DD6}" sibTransId="{3DBFBE0F-7118-4221-AA0B-EE25AB99F760}"/>
    <dgm:cxn modelId="{AB5DB3BA-4B12-4B20-8654-AB25E9A6E92E}" type="presOf" srcId="{4F45087B-721F-406A-A5B8-2BAF46620967}" destId="{755DFC81-9FDC-384A-8500-254898FCFC89}" srcOrd="0" destOrd="0" presId="urn:microsoft.com/office/officeart/2008/layout/LinedList"/>
    <dgm:cxn modelId="{B64A4F1B-B55F-4407-A682-E809F26FAD82}" type="presOf" srcId="{6D8B5F7E-D486-4966-94EF-B4C6C462EAC3}" destId="{B2E5B7FC-7B4D-204B-9477-4C0DDF71FEC3}" srcOrd="0" destOrd="0" presId="urn:microsoft.com/office/officeart/2008/layout/LinedList"/>
    <dgm:cxn modelId="{D8D20701-CF70-4FBA-AF4A-34D58C8E07C1}" type="presParOf" srcId="{6EDE10A6-A5DA-7A4B-8954-BBE9BD361639}" destId="{C443C926-D4EE-3C43-A1B9-6005C5EB101B}" srcOrd="0" destOrd="0" presId="urn:microsoft.com/office/officeart/2008/layout/LinedList"/>
    <dgm:cxn modelId="{ECC5CC4C-C705-4D7C-A27C-56A085C161CA}" type="presParOf" srcId="{6EDE10A6-A5DA-7A4B-8954-BBE9BD361639}" destId="{C7FD2F81-3F85-F448-A39A-7A156E33652F}" srcOrd="1" destOrd="0" presId="urn:microsoft.com/office/officeart/2008/layout/LinedList"/>
    <dgm:cxn modelId="{C704B24D-E06E-4F30-8CFC-525C0BE0AA1A}" type="presParOf" srcId="{C7FD2F81-3F85-F448-A39A-7A156E33652F}" destId="{755DFC81-9FDC-384A-8500-254898FCFC89}" srcOrd="0" destOrd="0" presId="urn:microsoft.com/office/officeart/2008/layout/LinedList"/>
    <dgm:cxn modelId="{14019DD4-7202-4C9A-B18F-5A20F6AC219F}" type="presParOf" srcId="{C7FD2F81-3F85-F448-A39A-7A156E33652F}" destId="{5507874A-C3E2-6E47-BE1F-5F57E10E89F5}" srcOrd="1" destOrd="0" presId="urn:microsoft.com/office/officeart/2008/layout/LinedList"/>
    <dgm:cxn modelId="{AE642E88-4834-4D07-82F5-F3F8C814A015}" type="presParOf" srcId="{6EDE10A6-A5DA-7A4B-8954-BBE9BD361639}" destId="{A69CAC97-08EC-5447-9E86-0E9B2E0488C7}" srcOrd="2" destOrd="0" presId="urn:microsoft.com/office/officeart/2008/layout/LinedList"/>
    <dgm:cxn modelId="{7ED93C73-9A54-457C-BD32-A98244257566}" type="presParOf" srcId="{6EDE10A6-A5DA-7A4B-8954-BBE9BD361639}" destId="{67C0C12F-2BF9-A74A-9113-DA46C0E5F597}" srcOrd="3" destOrd="0" presId="urn:microsoft.com/office/officeart/2008/layout/LinedList"/>
    <dgm:cxn modelId="{F8488FC5-77E1-4DEC-8493-E3D645C22C9E}" type="presParOf" srcId="{67C0C12F-2BF9-A74A-9113-DA46C0E5F597}" destId="{81188D93-8E6A-B740-9B3E-BA357C096729}" srcOrd="0" destOrd="0" presId="urn:microsoft.com/office/officeart/2008/layout/LinedList"/>
    <dgm:cxn modelId="{972B8BB5-2597-4BAD-AADC-5E25A5BD81F3}" type="presParOf" srcId="{67C0C12F-2BF9-A74A-9113-DA46C0E5F597}" destId="{5B1617DB-D4F9-F945-81AA-220155C969CD}" srcOrd="1" destOrd="0" presId="urn:microsoft.com/office/officeart/2008/layout/LinedList"/>
    <dgm:cxn modelId="{5C4BB4D2-BFF3-4BD4-BD67-1B9235245ADF}" type="presParOf" srcId="{6EDE10A6-A5DA-7A4B-8954-BBE9BD361639}" destId="{93958605-E2DD-8346-9AA8-45D4483EC373}" srcOrd="4" destOrd="0" presId="urn:microsoft.com/office/officeart/2008/layout/LinedList"/>
    <dgm:cxn modelId="{B38B7E5C-A243-4E51-A021-6C2BCBD515A4}" type="presParOf" srcId="{6EDE10A6-A5DA-7A4B-8954-BBE9BD361639}" destId="{5064C1FB-DCB0-5D49-A538-71DF89E1FD6C}" srcOrd="5" destOrd="0" presId="urn:microsoft.com/office/officeart/2008/layout/LinedList"/>
    <dgm:cxn modelId="{307828E2-0337-4134-92E7-39719058C0E0}" type="presParOf" srcId="{5064C1FB-DCB0-5D49-A538-71DF89E1FD6C}" destId="{B2E5B7FC-7B4D-204B-9477-4C0DDF71FEC3}" srcOrd="0" destOrd="0" presId="urn:microsoft.com/office/officeart/2008/layout/LinedList"/>
    <dgm:cxn modelId="{9D753223-9800-4ECF-8528-77AB2D10327B}" type="presParOf" srcId="{5064C1FB-DCB0-5D49-A538-71DF89E1FD6C}" destId="{E78A7C72-6124-764F-91F3-CBF723B26013}" srcOrd="1" destOrd="0" presId="urn:microsoft.com/office/officeart/2008/layout/LinedList"/>
    <dgm:cxn modelId="{B1C49428-223A-4384-ADDB-9403AD62FE1E}" type="presParOf" srcId="{6EDE10A6-A5DA-7A4B-8954-BBE9BD361639}" destId="{3035ACCA-35CF-5445-9E21-527B488F178D}" srcOrd="6" destOrd="0" presId="urn:microsoft.com/office/officeart/2008/layout/LinedList"/>
    <dgm:cxn modelId="{BC582932-AA1D-4535-BD37-460EF45E25CA}" type="presParOf" srcId="{6EDE10A6-A5DA-7A4B-8954-BBE9BD361639}" destId="{42F1D969-EE06-C24F-B9C6-120499440E65}" srcOrd="7" destOrd="0" presId="urn:microsoft.com/office/officeart/2008/layout/LinedList"/>
    <dgm:cxn modelId="{A18A5396-C3C4-4A08-9D8B-232ABD18E414}" type="presParOf" srcId="{42F1D969-EE06-C24F-B9C6-120499440E65}" destId="{BD5097E7-4772-FD4C-A9B5-21A0DEE74FA1}" srcOrd="0" destOrd="0" presId="urn:microsoft.com/office/officeart/2008/layout/LinedList"/>
    <dgm:cxn modelId="{39DC1FF0-7E22-4844-965A-C043BD1D2FEF}" type="presParOf" srcId="{42F1D969-EE06-C24F-B9C6-120499440E65}" destId="{022EB5C6-AC43-CC4E-87ED-FC1B9A7A5626}" srcOrd="1" destOrd="0" presId="urn:microsoft.com/office/officeart/2008/layout/LinedList"/>
    <dgm:cxn modelId="{0BC4BC34-15F5-486E-8408-807CA2F0E381}" type="presParOf" srcId="{6EDE10A6-A5DA-7A4B-8954-BBE9BD361639}" destId="{6E4D5DA7-9897-D74A-BAA5-BAC899B111BE}" srcOrd="8" destOrd="0" presId="urn:microsoft.com/office/officeart/2008/layout/LinedList"/>
    <dgm:cxn modelId="{2C41AF70-EDBB-4C0C-B042-A480D1172925}" type="presParOf" srcId="{6EDE10A6-A5DA-7A4B-8954-BBE9BD361639}" destId="{D93DDF1D-2E3E-D64E-9664-664CA3BA77B5}" srcOrd="9" destOrd="0" presId="urn:microsoft.com/office/officeart/2008/layout/LinedList"/>
    <dgm:cxn modelId="{B56A8575-E2BD-4366-9B93-2A5E3DFD7C06}" type="presParOf" srcId="{D93DDF1D-2E3E-D64E-9664-664CA3BA77B5}" destId="{B2BB6C09-8646-B64B-8B59-9A7075EB279B}" srcOrd="0" destOrd="0" presId="urn:microsoft.com/office/officeart/2008/layout/LinedList"/>
    <dgm:cxn modelId="{1781B863-CEEC-46E2-8064-80BA6C10B97A}" type="presParOf" srcId="{D93DDF1D-2E3E-D64E-9664-664CA3BA77B5}" destId="{B11AB4AB-3CCF-F341-9FE2-9F43EEAEDDB0}" srcOrd="1" destOrd="0" presId="urn:microsoft.com/office/officeart/2008/layout/LinedList"/>
    <dgm:cxn modelId="{706055E9-114E-4B05-AC1D-A2F399F71E9A}" type="presParOf" srcId="{6EDE10A6-A5DA-7A4B-8954-BBE9BD361639}" destId="{68B57CBA-6703-CF4D-BDCA-648D0809F52C}" srcOrd="10" destOrd="0" presId="urn:microsoft.com/office/officeart/2008/layout/LinedList"/>
    <dgm:cxn modelId="{263AED21-DB6F-4BD7-81B4-7EAB6EBB3417}" type="presParOf" srcId="{6EDE10A6-A5DA-7A4B-8954-BBE9BD361639}" destId="{EF8D52C7-1E8D-DC4E-8F4E-CCCFA42A1CCF}" srcOrd="11" destOrd="0" presId="urn:microsoft.com/office/officeart/2008/layout/LinedList"/>
    <dgm:cxn modelId="{13B96CD8-D70D-44C0-90E9-88ADB79E1B6E}" type="presParOf" srcId="{EF8D52C7-1E8D-DC4E-8F4E-CCCFA42A1CCF}" destId="{E70E58E5-F7EB-7746-B081-C488DD3D752E}" srcOrd="0" destOrd="0" presId="urn:microsoft.com/office/officeart/2008/layout/LinedList"/>
    <dgm:cxn modelId="{BE4E49A9-F034-4FCB-B08D-6464D80333BA}" type="presParOf" srcId="{EF8D52C7-1E8D-DC4E-8F4E-CCCFA42A1CCF}" destId="{4AD3862B-FAFC-5345-B249-ADFCA6041146}" srcOrd="1" destOrd="0" presId="urn:microsoft.com/office/officeart/2008/layout/LinedList"/>
    <dgm:cxn modelId="{A3A1DA13-00EE-43E8-A192-B2597CBA78DB}" type="presParOf" srcId="{6EDE10A6-A5DA-7A4B-8954-BBE9BD361639}" destId="{05200909-D7F5-964A-A55D-C5F1ABA682CE}" srcOrd="12" destOrd="0" presId="urn:microsoft.com/office/officeart/2008/layout/LinedList"/>
    <dgm:cxn modelId="{B1E071AD-6AFA-4016-8D47-2706908E0C3D}" type="presParOf" srcId="{6EDE10A6-A5DA-7A4B-8954-BBE9BD361639}" destId="{1D803034-B481-6548-A0F5-4077F42681EF}" srcOrd="13" destOrd="0" presId="urn:microsoft.com/office/officeart/2008/layout/LinedList"/>
    <dgm:cxn modelId="{2D5141B3-AC71-4B8F-AC0F-DE23773C24C9}" type="presParOf" srcId="{1D803034-B481-6548-A0F5-4077F42681EF}" destId="{46AF0D67-EB1B-F545-B479-DFE4D63B33C4}" srcOrd="0" destOrd="0" presId="urn:microsoft.com/office/officeart/2008/layout/LinedList"/>
    <dgm:cxn modelId="{4CC03109-3002-4670-935F-F310AD9C9BA5}" type="presParOf" srcId="{1D803034-B481-6548-A0F5-4077F42681EF}" destId="{2370D2A5-C3E8-A240-B377-97C0AF2C0CA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3C926-D4EE-3C43-A1B9-6005C5EB101B}">
      <dsp:nvSpPr>
        <dsp:cNvPr id="0" name=""/>
        <dsp:cNvSpPr/>
      </dsp:nvSpPr>
      <dsp:spPr>
        <a:xfrm>
          <a:off x="0" y="510"/>
          <a:ext cx="4567238" cy="0"/>
        </a:xfrm>
        <a:prstGeom prst="lin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755DFC81-9FDC-384A-8500-254898FCFC89}">
      <dsp:nvSpPr>
        <dsp:cNvPr id="0" name=""/>
        <dsp:cNvSpPr/>
      </dsp:nvSpPr>
      <dsp:spPr>
        <a:xfrm>
          <a:off x="0" y="510"/>
          <a:ext cx="4567238" cy="596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nl-NL" sz="1100" kern="1200"/>
            <a:t>Maatschappelijke opdracht!</a:t>
          </a:r>
          <a:endParaRPr lang="en-US" sz="1100" kern="1200"/>
        </a:p>
      </dsp:txBody>
      <dsp:txXfrm>
        <a:off x="0" y="510"/>
        <a:ext cx="4567238" cy="596867"/>
      </dsp:txXfrm>
    </dsp:sp>
    <dsp:sp modelId="{A69CAC97-08EC-5447-9E86-0E9B2E0488C7}">
      <dsp:nvSpPr>
        <dsp:cNvPr id="0" name=""/>
        <dsp:cNvSpPr/>
      </dsp:nvSpPr>
      <dsp:spPr>
        <a:xfrm>
          <a:off x="0" y="597377"/>
          <a:ext cx="4567238" cy="0"/>
        </a:xfrm>
        <a:prstGeom prst="lin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1188D93-8E6A-B740-9B3E-BA357C096729}">
      <dsp:nvSpPr>
        <dsp:cNvPr id="0" name=""/>
        <dsp:cNvSpPr/>
      </dsp:nvSpPr>
      <dsp:spPr>
        <a:xfrm>
          <a:off x="0" y="597377"/>
          <a:ext cx="4567238" cy="596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nl-NL" sz="1100" kern="1200" dirty="0"/>
            <a:t>Programma gericht op gezondheidsbevordering van leerlingen en een gezonde schoolomgeving</a:t>
          </a:r>
          <a:endParaRPr lang="en-US" sz="1100" kern="1200" dirty="0"/>
        </a:p>
      </dsp:txBody>
      <dsp:txXfrm>
        <a:off x="0" y="597377"/>
        <a:ext cx="4567238" cy="596867"/>
      </dsp:txXfrm>
    </dsp:sp>
    <dsp:sp modelId="{93958605-E2DD-8346-9AA8-45D4483EC373}">
      <dsp:nvSpPr>
        <dsp:cNvPr id="0" name=""/>
        <dsp:cNvSpPr/>
      </dsp:nvSpPr>
      <dsp:spPr>
        <a:xfrm>
          <a:off x="0" y="1194245"/>
          <a:ext cx="4567238" cy="0"/>
        </a:xfrm>
        <a:prstGeom prst="lin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B2E5B7FC-7B4D-204B-9477-4C0DDF71FEC3}">
      <dsp:nvSpPr>
        <dsp:cNvPr id="0" name=""/>
        <dsp:cNvSpPr/>
      </dsp:nvSpPr>
      <dsp:spPr>
        <a:xfrm>
          <a:off x="0" y="1194245"/>
          <a:ext cx="4567238" cy="596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nl-NL" sz="1100" kern="1200"/>
            <a:t>Gezondheidswinst</a:t>
          </a:r>
          <a:endParaRPr lang="en-US" sz="1100" kern="1200"/>
        </a:p>
      </dsp:txBody>
      <dsp:txXfrm>
        <a:off x="0" y="1194245"/>
        <a:ext cx="4567238" cy="596867"/>
      </dsp:txXfrm>
    </dsp:sp>
    <dsp:sp modelId="{3035ACCA-35CF-5445-9E21-527B488F178D}">
      <dsp:nvSpPr>
        <dsp:cNvPr id="0" name=""/>
        <dsp:cNvSpPr/>
      </dsp:nvSpPr>
      <dsp:spPr>
        <a:xfrm>
          <a:off x="0" y="1791113"/>
          <a:ext cx="4567238" cy="0"/>
        </a:xfrm>
        <a:prstGeom prst="lin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BD5097E7-4772-FD4C-A9B5-21A0DEE74FA1}">
      <dsp:nvSpPr>
        <dsp:cNvPr id="0" name=""/>
        <dsp:cNvSpPr/>
      </dsp:nvSpPr>
      <dsp:spPr>
        <a:xfrm>
          <a:off x="0" y="1791113"/>
          <a:ext cx="4567238" cy="596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nl-NL" sz="1100" kern="1200" dirty="0"/>
            <a:t>Verkleinen van gezondheidsverschillen</a:t>
          </a:r>
          <a:endParaRPr lang="en-US" sz="1100" kern="1200" dirty="0"/>
        </a:p>
      </dsp:txBody>
      <dsp:txXfrm>
        <a:off x="0" y="1791113"/>
        <a:ext cx="4567238" cy="596867"/>
      </dsp:txXfrm>
    </dsp:sp>
    <dsp:sp modelId="{6E4D5DA7-9897-D74A-BAA5-BAC899B111BE}">
      <dsp:nvSpPr>
        <dsp:cNvPr id="0" name=""/>
        <dsp:cNvSpPr/>
      </dsp:nvSpPr>
      <dsp:spPr>
        <a:xfrm>
          <a:off x="0" y="2387980"/>
          <a:ext cx="4567238" cy="0"/>
        </a:xfrm>
        <a:prstGeom prst="lin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B2BB6C09-8646-B64B-8B59-9A7075EB279B}">
      <dsp:nvSpPr>
        <dsp:cNvPr id="0" name=""/>
        <dsp:cNvSpPr/>
      </dsp:nvSpPr>
      <dsp:spPr>
        <a:xfrm>
          <a:off x="0" y="2387980"/>
          <a:ext cx="4567238" cy="596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nl-NL" sz="1100" kern="1200" dirty="0"/>
            <a:t>Kwaliteit van leven</a:t>
          </a:r>
          <a:endParaRPr lang="en-US" sz="1100" kern="1200" dirty="0"/>
        </a:p>
      </dsp:txBody>
      <dsp:txXfrm>
        <a:off x="0" y="2387980"/>
        <a:ext cx="4567238" cy="596867"/>
      </dsp:txXfrm>
    </dsp:sp>
    <dsp:sp modelId="{68B57CBA-6703-CF4D-BDCA-648D0809F52C}">
      <dsp:nvSpPr>
        <dsp:cNvPr id="0" name=""/>
        <dsp:cNvSpPr/>
      </dsp:nvSpPr>
      <dsp:spPr>
        <a:xfrm>
          <a:off x="0" y="2984848"/>
          <a:ext cx="4567238" cy="0"/>
        </a:xfrm>
        <a:prstGeom prst="lin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E70E58E5-F7EB-7746-B081-C488DD3D752E}">
      <dsp:nvSpPr>
        <dsp:cNvPr id="0" name=""/>
        <dsp:cNvSpPr/>
      </dsp:nvSpPr>
      <dsp:spPr>
        <a:xfrm>
          <a:off x="0" y="2984848"/>
          <a:ext cx="4567238" cy="596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nl-NL" sz="1100" kern="1200" dirty="0"/>
            <a:t>Betere en verbetering onderwijsprestaties, </a:t>
          </a:r>
        </a:p>
        <a:p>
          <a:pPr lvl="0" algn="l" defTabSz="488950">
            <a:lnSpc>
              <a:spcPct val="90000"/>
            </a:lnSpc>
            <a:spcBef>
              <a:spcPct val="0"/>
            </a:spcBef>
            <a:spcAft>
              <a:spcPct val="35000"/>
            </a:spcAft>
          </a:pPr>
          <a:r>
            <a:rPr lang="nl-NL" sz="1100" kern="1200" dirty="0"/>
            <a:t>minder schooluitval</a:t>
          </a:r>
          <a:endParaRPr lang="en-US" sz="1100" kern="1200" dirty="0"/>
        </a:p>
      </dsp:txBody>
      <dsp:txXfrm>
        <a:off x="0" y="2984848"/>
        <a:ext cx="4567238" cy="596867"/>
      </dsp:txXfrm>
    </dsp:sp>
    <dsp:sp modelId="{05200909-D7F5-964A-A55D-C5F1ABA682CE}">
      <dsp:nvSpPr>
        <dsp:cNvPr id="0" name=""/>
        <dsp:cNvSpPr/>
      </dsp:nvSpPr>
      <dsp:spPr>
        <a:xfrm>
          <a:off x="0" y="3581716"/>
          <a:ext cx="4567238" cy="0"/>
        </a:xfrm>
        <a:prstGeom prst="lin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46AF0D67-EB1B-F545-B479-DFE4D63B33C4}">
      <dsp:nvSpPr>
        <dsp:cNvPr id="0" name=""/>
        <dsp:cNvSpPr/>
      </dsp:nvSpPr>
      <dsp:spPr>
        <a:xfrm>
          <a:off x="0" y="3581716"/>
          <a:ext cx="4567238" cy="596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endParaRPr lang="nl-NL" sz="1100" kern="1200" dirty="0"/>
        </a:p>
        <a:p>
          <a:pPr lvl="0" algn="l" defTabSz="488950">
            <a:lnSpc>
              <a:spcPct val="90000"/>
            </a:lnSpc>
            <a:spcBef>
              <a:spcPct val="0"/>
            </a:spcBef>
            <a:spcAft>
              <a:spcPct val="35000"/>
            </a:spcAft>
          </a:pPr>
          <a:r>
            <a:rPr lang="nl-NL" sz="1100" kern="1200" dirty="0"/>
            <a:t>Zoveel mogelijk scholen integraal en structureel werken aan gezondheid.</a:t>
          </a:r>
          <a:endParaRPr lang="en-US" sz="1100" kern="1200" dirty="0"/>
        </a:p>
      </dsp:txBody>
      <dsp:txXfrm>
        <a:off x="0" y="3581716"/>
        <a:ext cx="4567238" cy="59686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21582" cy="493633"/>
          </a:xfrm>
          <a:prstGeom prst="rect">
            <a:avLst/>
          </a:prstGeom>
        </p:spPr>
        <p:txBody>
          <a:bodyPr vert="horz" lIns="91425" tIns="45713" rIns="91425" bIns="45713" rtlCol="0"/>
          <a:lstStyle>
            <a:lvl1pPr algn="l">
              <a:defRPr sz="1200"/>
            </a:lvl1pPr>
          </a:lstStyle>
          <a:p>
            <a:endParaRPr lang="nl-NL"/>
          </a:p>
        </p:txBody>
      </p:sp>
      <p:sp>
        <p:nvSpPr>
          <p:cNvPr id="3" name="Date Placeholder 2"/>
          <p:cNvSpPr>
            <a:spLocks noGrp="1"/>
          </p:cNvSpPr>
          <p:nvPr>
            <p:ph type="dt" idx="1"/>
          </p:nvPr>
        </p:nvSpPr>
        <p:spPr>
          <a:xfrm>
            <a:off x="3818972" y="2"/>
            <a:ext cx="2921582" cy="493633"/>
          </a:xfrm>
          <a:prstGeom prst="rect">
            <a:avLst/>
          </a:prstGeom>
        </p:spPr>
        <p:txBody>
          <a:bodyPr vert="horz" lIns="91425" tIns="45713" rIns="91425" bIns="45713" rtlCol="0"/>
          <a:lstStyle>
            <a:lvl1pPr algn="r">
              <a:defRPr sz="1200"/>
            </a:lvl1pPr>
          </a:lstStyle>
          <a:p>
            <a:fld id="{E7C66CA7-BA9A-4901-9EE3-7B1FA011ADDA}" type="datetimeFigureOut">
              <a:rPr lang="nl-NL" smtClean="0"/>
              <a:pPr/>
              <a:t>28-5-2019</a:t>
            </a:fld>
            <a:endParaRPr lang="nl-NL"/>
          </a:p>
        </p:txBody>
      </p:sp>
      <p:sp>
        <p:nvSpPr>
          <p:cNvPr id="4" name="Slide Image Placeholder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1425" tIns="45713" rIns="91425" bIns="45713" rtlCol="0" anchor="ctr"/>
          <a:lstStyle/>
          <a:p>
            <a:endParaRPr lang="nl-NL"/>
          </a:p>
        </p:txBody>
      </p:sp>
      <p:sp>
        <p:nvSpPr>
          <p:cNvPr id="5" name="Notes Placeholder 4"/>
          <p:cNvSpPr>
            <a:spLocks noGrp="1"/>
          </p:cNvSpPr>
          <p:nvPr>
            <p:ph type="body" sz="quarter" idx="3"/>
          </p:nvPr>
        </p:nvSpPr>
        <p:spPr>
          <a:xfrm>
            <a:off x="674212" y="4689515"/>
            <a:ext cx="5393690" cy="4442698"/>
          </a:xfrm>
          <a:prstGeom prst="rect">
            <a:avLst/>
          </a:prstGeom>
        </p:spPr>
        <p:txBody>
          <a:bodyPr vert="horz" lIns="91425" tIns="45713" rIns="91425" bIns="457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1" y="9377317"/>
            <a:ext cx="2921582" cy="493633"/>
          </a:xfrm>
          <a:prstGeom prst="rect">
            <a:avLst/>
          </a:prstGeom>
        </p:spPr>
        <p:txBody>
          <a:bodyPr vert="horz" lIns="91425" tIns="45713" rIns="91425" bIns="45713" rtlCol="0" anchor="b"/>
          <a:lstStyle>
            <a:lvl1pPr algn="l">
              <a:defRPr sz="1200"/>
            </a:lvl1pPr>
          </a:lstStyle>
          <a:p>
            <a:endParaRPr lang="nl-NL"/>
          </a:p>
        </p:txBody>
      </p:sp>
      <p:sp>
        <p:nvSpPr>
          <p:cNvPr id="7" name="Slide Number Placeholder 6"/>
          <p:cNvSpPr>
            <a:spLocks noGrp="1"/>
          </p:cNvSpPr>
          <p:nvPr>
            <p:ph type="sldNum" sz="quarter" idx="5"/>
          </p:nvPr>
        </p:nvSpPr>
        <p:spPr>
          <a:xfrm>
            <a:off x="3818972" y="9377317"/>
            <a:ext cx="2921582" cy="493633"/>
          </a:xfrm>
          <a:prstGeom prst="rect">
            <a:avLst/>
          </a:prstGeom>
        </p:spPr>
        <p:txBody>
          <a:bodyPr vert="horz" lIns="91425" tIns="45713" rIns="91425" bIns="45713" rtlCol="0" anchor="b"/>
          <a:lstStyle>
            <a:lvl1pPr algn="r">
              <a:defRPr sz="1200"/>
            </a:lvl1pPr>
          </a:lstStyle>
          <a:p>
            <a:fld id="{7C850531-F7EC-45D2-A04E-54E0E0E17F07}" type="slidenum">
              <a:rPr lang="nl-NL" smtClean="0"/>
              <a:pPr/>
              <a:t>‹nr.›</a:t>
            </a:fld>
            <a:endParaRPr lang="nl-NL"/>
          </a:p>
        </p:txBody>
      </p:sp>
    </p:spTree>
    <p:extLst>
      <p:ext uri="{BB962C8B-B14F-4D97-AF65-F5344CB8AC3E}">
        <p14:creationId xmlns:p14="http://schemas.microsoft.com/office/powerpoint/2010/main" val="175488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7C850531-F7EC-45D2-A04E-54E0E0E17F07}" type="slidenum">
              <a:rPr lang="nl-NL" smtClean="0"/>
              <a:pPr/>
              <a:t>1</a:t>
            </a:fld>
            <a:endParaRPr lang="nl-NL"/>
          </a:p>
        </p:txBody>
      </p:sp>
    </p:spTree>
    <p:extLst>
      <p:ext uri="{BB962C8B-B14F-4D97-AF65-F5344CB8AC3E}">
        <p14:creationId xmlns:p14="http://schemas.microsoft.com/office/powerpoint/2010/main" val="3826478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Aandacht voor gezondheid, welzijn en vitaliteit onlosmakelijk onderdeel van het huidige HBO</a:t>
            </a:r>
          </a:p>
          <a:p>
            <a:r>
              <a:rPr lang="nl-NL" dirty="0" smtClean="0"/>
              <a:t>Interactieve leeromgeving gericht op kritische reflectie eigen assumpties en actief burgerschap</a:t>
            </a:r>
          </a:p>
          <a:p>
            <a:r>
              <a:rPr lang="nl-NL" dirty="0" smtClean="0"/>
              <a:t>Gezondheid krijgt invulling en visie en cultuur en in didactiek/onderwijs en HRM</a:t>
            </a:r>
          </a:p>
          <a:p>
            <a:r>
              <a:rPr lang="nl-NL" dirty="0" smtClean="0"/>
              <a:t> Aandacht voor omgeving die inspireert en gezond en veilig werk en studieresultaat   </a:t>
            </a:r>
          </a:p>
          <a:p>
            <a:endParaRPr lang="nl-NL" dirty="0"/>
          </a:p>
        </p:txBody>
      </p:sp>
      <p:sp>
        <p:nvSpPr>
          <p:cNvPr id="4" name="Tijdelijke aanduiding voor dianummer 3"/>
          <p:cNvSpPr>
            <a:spLocks noGrp="1"/>
          </p:cNvSpPr>
          <p:nvPr>
            <p:ph type="sldNum" sz="quarter" idx="10"/>
          </p:nvPr>
        </p:nvSpPr>
        <p:spPr/>
        <p:txBody>
          <a:bodyPr/>
          <a:lstStyle/>
          <a:p>
            <a:fld id="{7C850531-F7EC-45D2-A04E-54E0E0E17F07}" type="slidenum">
              <a:rPr lang="nl-NL" smtClean="0"/>
              <a:pPr/>
              <a:t>13</a:t>
            </a:fld>
            <a:endParaRPr lang="nl-NL"/>
          </a:p>
        </p:txBody>
      </p:sp>
    </p:spTree>
    <p:extLst>
      <p:ext uri="{BB962C8B-B14F-4D97-AF65-F5344CB8AC3E}">
        <p14:creationId xmlns:p14="http://schemas.microsoft.com/office/powerpoint/2010/main" val="1497091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smtClean="0">
                <a:solidFill>
                  <a:srgbClr val="002060"/>
                </a:solidFill>
              </a:rPr>
              <a:t/>
            </a:r>
            <a:br>
              <a:rPr lang="nl-NL" dirty="0" smtClean="0">
                <a:solidFill>
                  <a:srgbClr val="002060"/>
                </a:solidFill>
              </a:rPr>
            </a:br>
            <a:r>
              <a:rPr lang="nl-NL" sz="1200" dirty="0" smtClean="0">
                <a:solidFill>
                  <a:srgbClr val="002060"/>
                </a:solidFill>
              </a:rPr>
              <a:t>Verbinden onderwijs, onderzoek, </a:t>
            </a:r>
          </a:p>
          <a:p>
            <a:pPr marL="0" indent="0">
              <a:buNone/>
            </a:pPr>
            <a:r>
              <a:rPr lang="nl-NL" sz="1200" dirty="0" smtClean="0">
                <a:solidFill>
                  <a:srgbClr val="002060"/>
                </a:solidFill>
              </a:rPr>
              <a:t>praktijk en beleid</a:t>
            </a:r>
            <a:br>
              <a:rPr lang="nl-NL" sz="1200" dirty="0" smtClean="0">
                <a:solidFill>
                  <a:srgbClr val="002060"/>
                </a:solidFill>
              </a:rPr>
            </a:br>
            <a:r>
              <a:rPr lang="nl-NL" dirty="0" smtClean="0">
                <a:solidFill>
                  <a:srgbClr val="002060"/>
                </a:solidFill>
              </a:rPr>
              <a:t>Kunnen daarbij kennis en onderzoeksbevinding implementeren en in onderwijs vertalen</a:t>
            </a:r>
            <a:br>
              <a:rPr lang="nl-NL" dirty="0" smtClean="0">
                <a:solidFill>
                  <a:srgbClr val="002060"/>
                </a:solidFill>
              </a:rPr>
            </a:br>
            <a:r>
              <a:rPr lang="nl-NL" dirty="0" smtClean="0">
                <a:solidFill>
                  <a:srgbClr val="002060"/>
                </a:solidFill>
              </a:rPr>
              <a:t/>
            </a:r>
            <a:br>
              <a:rPr lang="nl-NL" dirty="0" smtClean="0">
                <a:solidFill>
                  <a:srgbClr val="002060"/>
                </a:solidFill>
              </a:rPr>
            </a:br>
            <a:r>
              <a:rPr lang="nl-NL" dirty="0" smtClean="0">
                <a:solidFill>
                  <a:srgbClr val="002060"/>
                </a:solidFill>
              </a:rPr>
              <a:t>Zijn werkgever en domein</a:t>
            </a:r>
            <a:br>
              <a:rPr lang="nl-NL" dirty="0" smtClean="0">
                <a:solidFill>
                  <a:srgbClr val="002060"/>
                </a:solidFill>
              </a:rPr>
            </a:br>
            <a:r>
              <a:rPr lang="nl-NL" dirty="0" smtClean="0">
                <a:solidFill>
                  <a:srgbClr val="002060"/>
                </a:solidFill>
              </a:rPr>
              <a:t/>
            </a:r>
            <a:br>
              <a:rPr lang="nl-NL" dirty="0" smtClean="0">
                <a:solidFill>
                  <a:srgbClr val="002060"/>
                </a:solidFill>
              </a:rPr>
            </a:br>
            <a:r>
              <a:rPr lang="nl-NL" dirty="0" err="1" smtClean="0">
                <a:solidFill>
                  <a:srgbClr val="002060"/>
                </a:solidFill>
              </a:rPr>
              <a:t>Bildung</a:t>
            </a:r>
            <a:r>
              <a:rPr lang="nl-NL" dirty="0" smtClean="0">
                <a:solidFill>
                  <a:srgbClr val="002060"/>
                </a:solidFill>
              </a:rPr>
              <a:t> en </a:t>
            </a:r>
            <a:r>
              <a:rPr lang="nl-NL" dirty="0" err="1" smtClean="0">
                <a:solidFill>
                  <a:srgbClr val="002060"/>
                </a:solidFill>
              </a:rPr>
              <a:t>Ausbildung</a:t>
            </a:r>
            <a:r>
              <a:rPr lang="nl-NL" dirty="0" smtClean="0">
                <a:solidFill>
                  <a:srgbClr val="002060"/>
                </a:solidFill>
              </a:rPr>
              <a:t>’, visie op leren en begeleiden</a:t>
            </a:r>
            <a:br>
              <a:rPr lang="nl-NL" dirty="0" smtClean="0">
                <a:solidFill>
                  <a:srgbClr val="002060"/>
                </a:solidFill>
              </a:rPr>
            </a:br>
            <a:endParaRPr lang="nl-NL" dirty="0"/>
          </a:p>
        </p:txBody>
      </p:sp>
      <p:sp>
        <p:nvSpPr>
          <p:cNvPr id="4" name="Tijdelijke aanduiding voor dianummer 3"/>
          <p:cNvSpPr>
            <a:spLocks noGrp="1"/>
          </p:cNvSpPr>
          <p:nvPr>
            <p:ph type="sldNum" sz="quarter" idx="10"/>
          </p:nvPr>
        </p:nvSpPr>
        <p:spPr/>
        <p:txBody>
          <a:bodyPr/>
          <a:lstStyle/>
          <a:p>
            <a:fld id="{7C850531-F7EC-45D2-A04E-54E0E0E17F07}" type="slidenum">
              <a:rPr lang="nl-NL" smtClean="0"/>
              <a:pPr/>
              <a:t>14</a:t>
            </a:fld>
            <a:endParaRPr lang="nl-NL"/>
          </a:p>
        </p:txBody>
      </p:sp>
    </p:spTree>
    <p:extLst>
      <p:ext uri="{BB962C8B-B14F-4D97-AF65-F5344CB8AC3E}">
        <p14:creationId xmlns:p14="http://schemas.microsoft.com/office/powerpoint/2010/main" val="3471465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Gaat om jongvolwassenen </a:t>
            </a:r>
          </a:p>
          <a:p>
            <a:r>
              <a:rPr lang="nl-NL" dirty="0"/>
              <a:t>Ook om  medewerkers</a:t>
            </a:r>
          </a:p>
          <a:p>
            <a:r>
              <a:rPr lang="nl-NL" dirty="0"/>
              <a:t>Geen monitoring vergelijkbaar met GGD/</a:t>
            </a:r>
            <a:r>
              <a:rPr lang="nl-NL" dirty="0" err="1"/>
              <a:t>Peilstationonderzoek</a:t>
            </a:r>
            <a:r>
              <a:rPr lang="nl-NL" dirty="0"/>
              <a:t> wel vaker eigen onderzoek</a:t>
            </a:r>
          </a:p>
          <a:p>
            <a:r>
              <a:rPr lang="nl-NL" dirty="0"/>
              <a:t>“Eigen” voorzieningen met verbindingen naar buiten</a:t>
            </a:r>
          </a:p>
          <a:p>
            <a:r>
              <a:rPr lang="nl-NL" dirty="0"/>
              <a:t>Vignet?</a:t>
            </a:r>
          </a:p>
          <a:p>
            <a:r>
              <a:rPr lang="nl-NL" dirty="0"/>
              <a:t>Differentiatie en eigen regie</a:t>
            </a:r>
          </a:p>
          <a:p>
            <a:r>
              <a:rPr lang="nl-NL" dirty="0"/>
              <a:t>Veel relevante lijnen en initiatieven, niet perse verbonden, geen overall regie</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7C850531-F7EC-45D2-A04E-54E0E0E17F07}" type="slidenum">
              <a:rPr lang="nl-NL" smtClean="0"/>
              <a:pPr/>
              <a:t>15</a:t>
            </a:fld>
            <a:endParaRPr lang="nl-NL"/>
          </a:p>
        </p:txBody>
      </p:sp>
    </p:spTree>
    <p:extLst>
      <p:ext uri="{BB962C8B-B14F-4D97-AF65-F5344CB8AC3E}">
        <p14:creationId xmlns:p14="http://schemas.microsoft.com/office/powerpoint/2010/main" val="4028378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partnership </a:t>
            </a:r>
            <a:r>
              <a:rPr lang="nl-NL" dirty="0" err="1" smtClean="0"/>
              <a:t>satudentenwelzijn</a:t>
            </a:r>
            <a:endParaRPr lang="nl-NL" dirty="0" smtClean="0"/>
          </a:p>
          <a:p>
            <a:r>
              <a:rPr lang="nl-NL" dirty="0" err="1" smtClean="0"/>
              <a:t>Prevetnienota</a:t>
            </a:r>
            <a:endParaRPr lang="nl-NL" dirty="0" smtClean="0"/>
          </a:p>
          <a:p>
            <a:r>
              <a:rPr lang="nl-NL" dirty="0" smtClean="0"/>
              <a:t>Binnen hogescholen</a:t>
            </a:r>
          </a:p>
          <a:p>
            <a:r>
              <a:rPr lang="nl-NL" dirty="0" err="1" smtClean="0"/>
              <a:t>Leensntelsel</a:t>
            </a:r>
            <a:endParaRPr lang="nl-NL" dirty="0" smtClean="0"/>
          </a:p>
          <a:p>
            <a:r>
              <a:rPr lang="nl-NL" dirty="0" smtClean="0"/>
              <a:t>Studentenvakbonden</a:t>
            </a:r>
            <a:endParaRPr lang="nl-NL" dirty="0"/>
          </a:p>
        </p:txBody>
      </p:sp>
      <p:sp>
        <p:nvSpPr>
          <p:cNvPr id="4" name="Tijdelijke aanduiding voor dianummer 3"/>
          <p:cNvSpPr>
            <a:spLocks noGrp="1"/>
          </p:cNvSpPr>
          <p:nvPr>
            <p:ph type="sldNum" sz="quarter" idx="10"/>
          </p:nvPr>
        </p:nvSpPr>
        <p:spPr/>
        <p:txBody>
          <a:bodyPr/>
          <a:lstStyle/>
          <a:p>
            <a:fld id="{7C850531-F7EC-45D2-A04E-54E0E0E17F07}" type="slidenum">
              <a:rPr lang="nl-NL" smtClean="0"/>
              <a:pPr/>
              <a:t>16</a:t>
            </a:fld>
            <a:endParaRPr lang="nl-NL"/>
          </a:p>
        </p:txBody>
      </p:sp>
    </p:spTree>
    <p:extLst>
      <p:ext uri="{BB962C8B-B14F-4D97-AF65-F5344CB8AC3E}">
        <p14:creationId xmlns:p14="http://schemas.microsoft.com/office/powerpoint/2010/main" val="350004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sz="1200" b="0" dirty="0" smtClean="0"/>
              <a:t>Een gezonde leefstijl draagt</a:t>
            </a:r>
          </a:p>
          <a:p>
            <a:pPr marL="0" indent="0">
              <a:buNone/>
            </a:pPr>
            <a:r>
              <a:rPr lang="nl-NL" sz="1200" b="0" dirty="0" smtClean="0"/>
              <a:t>immers bij aan het goed doorlopen van de schoolcarrière, </a:t>
            </a:r>
          </a:p>
          <a:p>
            <a:pPr marL="0" indent="0">
              <a:buNone/>
            </a:pPr>
            <a:r>
              <a:rPr lang="nl-NL" sz="1200" b="0" dirty="0" smtClean="0"/>
              <a:t>een goede start van het werkende leven</a:t>
            </a:r>
          </a:p>
          <a:p>
            <a:pPr marL="0" indent="0">
              <a:buNone/>
            </a:pPr>
            <a:r>
              <a:rPr lang="nl-NL" sz="1200" b="0" dirty="0" smtClean="0"/>
              <a:t>en het bereiken van gezondheidswinst.</a:t>
            </a:r>
          </a:p>
          <a:p>
            <a:endParaRPr lang="nl-NL" dirty="0"/>
          </a:p>
        </p:txBody>
      </p:sp>
      <p:sp>
        <p:nvSpPr>
          <p:cNvPr id="4" name="Tijdelijke aanduiding voor dianummer 3"/>
          <p:cNvSpPr>
            <a:spLocks noGrp="1"/>
          </p:cNvSpPr>
          <p:nvPr>
            <p:ph type="sldNum" sz="quarter" idx="10"/>
          </p:nvPr>
        </p:nvSpPr>
        <p:spPr/>
        <p:txBody>
          <a:bodyPr/>
          <a:lstStyle/>
          <a:p>
            <a:fld id="{7C850531-F7EC-45D2-A04E-54E0E0E17F07}" type="slidenum">
              <a:rPr lang="nl-NL" smtClean="0"/>
              <a:pPr/>
              <a:t>17</a:t>
            </a:fld>
            <a:endParaRPr lang="nl-NL"/>
          </a:p>
        </p:txBody>
      </p:sp>
    </p:spTree>
    <p:extLst>
      <p:ext uri="{BB962C8B-B14F-4D97-AF65-F5344CB8AC3E}">
        <p14:creationId xmlns:p14="http://schemas.microsoft.com/office/powerpoint/2010/main" val="1378976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nl-NL"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EAB68FA-B745-4627-B2C2-2BD977EDE183}" type="slidenum">
              <a:rPr lang="nl-NL" altLang="nl-NL" smtClean="0"/>
              <a:pPr/>
              <a:t>19</a:t>
            </a:fld>
            <a:endParaRPr lang="nl-NL" altLang="nl-NL" smtClean="0"/>
          </a:p>
        </p:txBody>
      </p:sp>
    </p:spTree>
    <p:extLst>
      <p:ext uri="{BB962C8B-B14F-4D97-AF65-F5344CB8AC3E}">
        <p14:creationId xmlns:p14="http://schemas.microsoft.com/office/powerpoint/2010/main" val="55699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smtClean="0"/>
              <a:t>Gezonde leefstijl randvoorwaarde optimale ontplooiing</a:t>
            </a:r>
          </a:p>
          <a:p>
            <a:r>
              <a:rPr lang="nl-NL" altLang="nl-NL" smtClean="0"/>
              <a:t>Gezondheidsbevordering draagt bij aan verbeterde leerprestaties, minder schooluitval</a:t>
            </a:r>
          </a:p>
          <a:p>
            <a:endParaRPr lang="nl-NL" altLang="nl-NL" smtClean="0"/>
          </a:p>
          <a:p>
            <a:r>
              <a:rPr lang="nl-NL" altLang="nl-NL" smtClean="0"/>
              <a:t>Integraal is op de vier pijlers signaleren, educatie, beleid,  en struktureel is geborgd in beleid en in het DNA vanzelfsprekend </a:t>
            </a:r>
          </a:p>
          <a:p>
            <a:endParaRPr lang="nl-NL" altLang="nl-NL" smtClean="0"/>
          </a:p>
        </p:txBody>
      </p:sp>
      <p:sp>
        <p:nvSpPr>
          <p:cNvPr id="1638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5A81FD2-7483-4D4E-BC28-C9FC4B6AF7C1}" type="slidenum">
              <a:rPr lang="en-US" altLang="nl-NL" smtClean="0"/>
              <a:pPr/>
              <a:t>20</a:t>
            </a:fld>
            <a:endParaRPr lang="en-US" altLang="nl-NL" smtClean="0"/>
          </a:p>
        </p:txBody>
      </p:sp>
    </p:spTree>
    <p:extLst>
      <p:ext uri="{BB962C8B-B14F-4D97-AF65-F5344CB8AC3E}">
        <p14:creationId xmlns:p14="http://schemas.microsoft.com/office/powerpoint/2010/main" val="879394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smtClean="0"/>
              <a:t>Over welke thema’s hebben we het eigenlijk als het gaat om gezondheid op school?</a:t>
            </a:r>
          </a:p>
          <a:p>
            <a:pPr eaLnBrk="1" hangingPunct="1">
              <a:spcBef>
                <a:spcPct val="0"/>
              </a:spcBef>
            </a:pPr>
            <a:r>
              <a:rPr lang="nl-NL" altLang="nl-NL" smtClean="0"/>
              <a:t>Welbevinden met media wijsheid en relaties en seksualiteit</a:t>
            </a:r>
          </a:p>
          <a:p>
            <a:pPr eaLnBrk="1" hangingPunct="1">
              <a:spcBef>
                <a:spcPct val="0"/>
              </a:spcBef>
            </a:pPr>
            <a:r>
              <a:rPr lang="nl-NL" altLang="nl-NL" smtClean="0"/>
              <a:t>Hierop kunnen de vignetten worden aangevraagd, NOG NIET VOORmedia wijsheid is bijvoorbeeld een belangrijk onderdeel van relaties en seksualiteit EN WELBEVINDEN</a:t>
            </a:r>
          </a:p>
          <a:p>
            <a:pPr eaLnBrk="1" hangingPunct="1">
              <a:spcBef>
                <a:spcPct val="0"/>
              </a:spcBef>
            </a:pPr>
            <a:r>
              <a:rPr lang="nl-NL" altLang="nl-NL" smtClean="0"/>
              <a:t>Het heeft binding met het onderwerp zoals gehoorschade en alcohol (feestjes) als ook via fysieke veiligheid</a:t>
            </a:r>
          </a:p>
          <a:p>
            <a:pPr eaLnBrk="1" hangingPunct="1">
              <a:spcBef>
                <a:spcPct val="0"/>
              </a:spcBef>
            </a:pPr>
            <a:r>
              <a:rPr lang="nl-NL" altLang="nl-NL" smtClean="0"/>
              <a:t>Hier zijn geen thema’s voor in het leven maar wel belangrijke onderwerpen op een school.</a:t>
            </a:r>
          </a:p>
          <a:p>
            <a:pPr eaLnBrk="1" hangingPunct="1">
              <a:spcBef>
                <a:spcPct val="0"/>
              </a:spcBef>
            </a:pPr>
            <a:endParaRPr lang="nl-NL" altLang="nl-NL" smtClean="0"/>
          </a:p>
        </p:txBody>
      </p:sp>
      <p:sp>
        <p:nvSpPr>
          <p:cNvPr id="2048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5F64399-6A73-4BA3-99A4-2298F84790B7}" type="slidenum">
              <a:rPr lang="nl-NL" altLang="nl-NL" smtClean="0">
                <a:cs typeface="Arial" panose="020B0604020202020204" pitchFamily="34" charset="0"/>
              </a:rPr>
              <a:pPr/>
              <a:t>21</a:t>
            </a:fld>
            <a:endParaRPr lang="nl-NL" altLang="nl-NL" smtClean="0">
              <a:cs typeface="Arial" panose="020B0604020202020204" pitchFamily="34" charset="0"/>
            </a:endParaRPr>
          </a:p>
        </p:txBody>
      </p:sp>
    </p:spTree>
    <p:extLst>
      <p:ext uri="{BB962C8B-B14F-4D97-AF65-F5344CB8AC3E}">
        <p14:creationId xmlns:p14="http://schemas.microsoft.com/office/powerpoint/2010/main" val="2636614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sz="1200" b="0" dirty="0" smtClean="0"/>
              <a:t>De Gezonde School helpt scholen bij het stimuleren van een gezonde leefstijl. Hiervoor is een</a:t>
            </a:r>
          </a:p>
          <a:p>
            <a:pPr marL="0" indent="0">
              <a:buNone/>
            </a:pPr>
            <a:r>
              <a:rPr lang="nl-NL" sz="1200" b="0" dirty="0" smtClean="0"/>
              <a:t>aanpak ontwikkeld. De Gezonde School-aanpak gaat uit van wat de school al doet, bouwt hierop</a:t>
            </a:r>
          </a:p>
          <a:p>
            <a:pPr marL="0" indent="0">
              <a:buNone/>
            </a:pPr>
            <a:r>
              <a:rPr lang="nl-NL" sz="1200" b="0" dirty="0" smtClean="0"/>
              <a:t>voort en sluit aan bij de wensen en behoeften van de school. </a:t>
            </a:r>
            <a:endParaRPr lang="nl-NL" dirty="0"/>
          </a:p>
        </p:txBody>
      </p:sp>
      <p:sp>
        <p:nvSpPr>
          <p:cNvPr id="4" name="Tijdelijke aanduiding voor dianummer 3"/>
          <p:cNvSpPr>
            <a:spLocks noGrp="1"/>
          </p:cNvSpPr>
          <p:nvPr>
            <p:ph type="sldNum" sz="quarter" idx="10"/>
          </p:nvPr>
        </p:nvSpPr>
        <p:spPr/>
        <p:txBody>
          <a:bodyPr/>
          <a:lstStyle/>
          <a:p>
            <a:fld id="{7C850531-F7EC-45D2-A04E-54E0E0E17F07}" type="slidenum">
              <a:rPr lang="nl-NL" smtClean="0"/>
              <a:pPr/>
              <a:t>22</a:t>
            </a:fld>
            <a:endParaRPr lang="nl-NL"/>
          </a:p>
        </p:txBody>
      </p:sp>
    </p:spTree>
    <p:extLst>
      <p:ext uri="{BB962C8B-B14F-4D97-AF65-F5344CB8AC3E}">
        <p14:creationId xmlns:p14="http://schemas.microsoft.com/office/powerpoint/2010/main" val="302568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7C850531-F7EC-45D2-A04E-54E0E0E17F07}" type="slidenum">
              <a:rPr lang="nl-NL" smtClean="0"/>
              <a:pPr/>
              <a:t>33</a:t>
            </a:fld>
            <a:endParaRPr lang="nl-NL"/>
          </a:p>
        </p:txBody>
      </p:sp>
    </p:spTree>
    <p:extLst>
      <p:ext uri="{BB962C8B-B14F-4D97-AF65-F5344CB8AC3E}">
        <p14:creationId xmlns:p14="http://schemas.microsoft.com/office/powerpoint/2010/main" val="2690056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pPr marL="0" indent="0">
              <a:buNone/>
            </a:pPr>
            <a:r>
              <a:rPr lang="nl-NL" sz="2000" b="0" dirty="0" smtClean="0">
                <a:solidFill>
                  <a:schemeClr val="tx1"/>
                </a:solidFill>
              </a:rPr>
              <a:t>Relevante setting en ingang:</a:t>
            </a:r>
          </a:p>
          <a:p>
            <a:pPr marL="0" indent="0">
              <a:buNone/>
            </a:pPr>
            <a:r>
              <a:rPr lang="nl-NL" sz="2000" b="0" dirty="0" smtClean="0">
                <a:solidFill>
                  <a:schemeClr val="tx1"/>
                </a:solidFill>
              </a:rPr>
              <a:t>	440.000 studenten en toekomstige Professionals</a:t>
            </a:r>
          </a:p>
          <a:p>
            <a:pPr marL="0" indent="0">
              <a:buNone/>
            </a:pPr>
            <a:r>
              <a:rPr lang="nl-NL" sz="2000" b="0" dirty="0" smtClean="0">
                <a:solidFill>
                  <a:schemeClr val="tx1"/>
                </a:solidFill>
              </a:rPr>
              <a:t>	   40.000 medewerkers in vitale organisaties</a:t>
            </a:r>
          </a:p>
          <a:p>
            <a:pPr marL="0" indent="0">
              <a:buNone/>
            </a:pPr>
            <a:endParaRPr lang="nl-NL" sz="2000" b="0" dirty="0" smtClean="0">
              <a:solidFill>
                <a:schemeClr val="tx1"/>
              </a:solidFill>
            </a:endParaRPr>
          </a:p>
          <a:p>
            <a:pPr marL="0" indent="0">
              <a:buNone/>
            </a:pPr>
            <a:r>
              <a:rPr lang="nl-NL" sz="2000" b="0" dirty="0" err="1" smtClean="0">
                <a:solidFill>
                  <a:schemeClr val="tx1"/>
                </a:solidFill>
              </a:rPr>
              <a:t>werken,leren</a:t>
            </a:r>
            <a:r>
              <a:rPr lang="nl-NL" sz="2000" b="0" dirty="0" smtClean="0">
                <a:solidFill>
                  <a:schemeClr val="tx1"/>
                </a:solidFill>
              </a:rPr>
              <a:t>, ontwikkelen, presteren, gezondheid en vitaliteit</a:t>
            </a:r>
          </a:p>
          <a:p>
            <a:pPr marL="0" indent="0">
              <a:buNone/>
            </a:pPr>
            <a:endParaRPr lang="nl-NL" sz="2000" b="0" dirty="0" smtClean="0">
              <a:solidFill>
                <a:schemeClr val="tx1"/>
              </a:solidFill>
            </a:endParaRPr>
          </a:p>
          <a:p>
            <a:pPr marL="0" indent="0">
              <a:buNone/>
            </a:pPr>
            <a:r>
              <a:rPr lang="nl-NL" sz="2000" b="0" dirty="0" smtClean="0">
                <a:solidFill>
                  <a:schemeClr val="tx1"/>
                </a:solidFill>
              </a:rPr>
              <a:t>	</a:t>
            </a:r>
          </a:p>
          <a:p>
            <a:r>
              <a:rPr lang="nl-NL" sz="2000" dirty="0" smtClean="0"/>
              <a:t>Vereniging Hogescholen: koepel platform, gesprekspartner</a:t>
            </a:r>
          </a:p>
          <a:p>
            <a:endParaRPr lang="nl-NL" sz="2000" dirty="0" smtClean="0"/>
          </a:p>
          <a:p>
            <a:endParaRPr lang="nl-NL" sz="2000" dirty="0" smtClean="0"/>
          </a:p>
          <a:p>
            <a:r>
              <a:rPr lang="nl-NL" sz="2000" dirty="0" smtClean="0"/>
              <a:t>36 Hogescholen</a:t>
            </a:r>
          </a:p>
          <a:p>
            <a:pPr lvl="1"/>
            <a:r>
              <a:rPr lang="nl-NL" sz="1600" dirty="0" smtClean="0"/>
              <a:t>7 sectoren en (opleidingen daarbinnen)</a:t>
            </a:r>
          </a:p>
          <a:p>
            <a:pPr lvl="1"/>
            <a:r>
              <a:rPr lang="nl-NL" sz="1600" dirty="0" smtClean="0"/>
              <a:t>Organisatielagen</a:t>
            </a:r>
          </a:p>
          <a:p>
            <a:pPr lvl="1"/>
            <a:endParaRPr lang="nl-NL" sz="1600" dirty="0" smtClean="0"/>
          </a:p>
          <a:p>
            <a:pPr lvl="1"/>
            <a:endParaRPr lang="nl-NL" sz="1600" dirty="0" smtClean="0"/>
          </a:p>
          <a:p>
            <a:r>
              <a:rPr lang="nl-NL" sz="2000" dirty="0" err="1" smtClean="0"/>
              <a:t>Zestor</a:t>
            </a:r>
            <a:r>
              <a:rPr lang="nl-NL" sz="2000" dirty="0" smtClean="0"/>
              <a:t>: arbeidsmarktbeleid </a:t>
            </a:r>
          </a:p>
          <a:p>
            <a:endParaRPr lang="nl-NL" dirty="0"/>
          </a:p>
        </p:txBody>
      </p:sp>
      <p:sp>
        <p:nvSpPr>
          <p:cNvPr id="4" name="Tijdelijke aanduiding voor dianummer 3"/>
          <p:cNvSpPr>
            <a:spLocks noGrp="1"/>
          </p:cNvSpPr>
          <p:nvPr>
            <p:ph type="sldNum" sz="quarter" idx="10"/>
          </p:nvPr>
        </p:nvSpPr>
        <p:spPr/>
        <p:txBody>
          <a:bodyPr/>
          <a:lstStyle/>
          <a:p>
            <a:fld id="{7C850531-F7EC-45D2-A04E-54E0E0E17F07}" type="slidenum">
              <a:rPr lang="nl-NL" smtClean="0"/>
              <a:pPr/>
              <a:t>2</a:t>
            </a:fld>
            <a:endParaRPr lang="nl-NL"/>
          </a:p>
        </p:txBody>
      </p:sp>
    </p:spTree>
    <p:extLst>
      <p:ext uri="{BB962C8B-B14F-4D97-AF65-F5344CB8AC3E}">
        <p14:creationId xmlns:p14="http://schemas.microsoft.com/office/powerpoint/2010/main" val="3040962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7C850531-F7EC-45D2-A04E-54E0E0E17F07}" type="slidenum">
              <a:rPr lang="nl-NL" smtClean="0"/>
              <a:pPr/>
              <a:t>34</a:t>
            </a:fld>
            <a:endParaRPr lang="nl-NL"/>
          </a:p>
        </p:txBody>
      </p:sp>
    </p:spTree>
    <p:extLst>
      <p:ext uri="{BB962C8B-B14F-4D97-AF65-F5344CB8AC3E}">
        <p14:creationId xmlns:p14="http://schemas.microsoft.com/office/powerpoint/2010/main" val="1129357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fld id="{7C850531-F7EC-45D2-A04E-54E0E0E17F07}" type="slidenum">
              <a:rPr lang="nl-NL" smtClean="0"/>
              <a:pPr/>
              <a:t>35</a:t>
            </a:fld>
            <a:endParaRPr lang="nl-NL"/>
          </a:p>
        </p:txBody>
      </p:sp>
    </p:spTree>
    <p:extLst>
      <p:ext uri="{BB962C8B-B14F-4D97-AF65-F5344CB8AC3E}">
        <p14:creationId xmlns:p14="http://schemas.microsoft.com/office/powerpoint/2010/main" val="104857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7C850531-F7EC-45D2-A04E-54E0E0E17F07}" type="slidenum">
              <a:rPr lang="nl-NL" smtClean="0"/>
              <a:pPr/>
              <a:t>37</a:t>
            </a:fld>
            <a:endParaRPr lang="nl-NL"/>
          </a:p>
        </p:txBody>
      </p:sp>
    </p:spTree>
    <p:extLst>
      <p:ext uri="{BB962C8B-B14F-4D97-AF65-F5344CB8AC3E}">
        <p14:creationId xmlns:p14="http://schemas.microsoft.com/office/powerpoint/2010/main" val="3032922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7C850531-F7EC-45D2-A04E-54E0E0E17F07}" type="slidenum">
              <a:rPr lang="nl-NL" smtClean="0"/>
              <a:pPr/>
              <a:t>38</a:t>
            </a:fld>
            <a:endParaRPr lang="nl-NL"/>
          </a:p>
        </p:txBody>
      </p:sp>
    </p:spTree>
    <p:extLst>
      <p:ext uri="{BB962C8B-B14F-4D97-AF65-F5344CB8AC3E}">
        <p14:creationId xmlns:p14="http://schemas.microsoft.com/office/powerpoint/2010/main" val="631360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7C850531-F7EC-45D2-A04E-54E0E0E17F07}" type="slidenum">
              <a:rPr lang="nl-NL" smtClean="0"/>
              <a:pPr/>
              <a:t>39</a:t>
            </a:fld>
            <a:endParaRPr lang="nl-NL"/>
          </a:p>
        </p:txBody>
      </p:sp>
    </p:spTree>
    <p:extLst>
      <p:ext uri="{BB962C8B-B14F-4D97-AF65-F5344CB8AC3E}">
        <p14:creationId xmlns:p14="http://schemas.microsoft.com/office/powerpoint/2010/main" val="3075114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C850531-F7EC-45D2-A04E-54E0E0E17F07}" type="slidenum">
              <a:rPr lang="nl-NL" smtClean="0"/>
              <a:pPr/>
              <a:t>3</a:t>
            </a:fld>
            <a:endParaRPr lang="nl-NL"/>
          </a:p>
        </p:txBody>
      </p:sp>
    </p:spTree>
    <p:extLst>
      <p:ext uri="{BB962C8B-B14F-4D97-AF65-F5344CB8AC3E}">
        <p14:creationId xmlns:p14="http://schemas.microsoft.com/office/powerpoint/2010/main" val="3796498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7C850531-F7EC-45D2-A04E-54E0E0E17F07}" type="slidenum">
              <a:rPr lang="nl-NL" smtClean="0"/>
              <a:pPr/>
              <a:t>6</a:t>
            </a:fld>
            <a:endParaRPr lang="nl-NL"/>
          </a:p>
        </p:txBody>
      </p:sp>
    </p:spTree>
    <p:extLst>
      <p:ext uri="{BB962C8B-B14F-4D97-AF65-F5344CB8AC3E}">
        <p14:creationId xmlns:p14="http://schemas.microsoft.com/office/powerpoint/2010/main" val="463791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7C850531-F7EC-45D2-A04E-54E0E0E17F07}" type="slidenum">
              <a:rPr lang="nl-NL" smtClean="0"/>
              <a:pPr/>
              <a:t>7</a:t>
            </a:fld>
            <a:endParaRPr lang="nl-NL"/>
          </a:p>
        </p:txBody>
      </p:sp>
    </p:spTree>
    <p:extLst>
      <p:ext uri="{BB962C8B-B14F-4D97-AF65-F5344CB8AC3E}">
        <p14:creationId xmlns:p14="http://schemas.microsoft.com/office/powerpoint/2010/main" val="985024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7C850531-F7EC-45D2-A04E-54E0E0E17F07}" type="slidenum">
              <a:rPr lang="nl-NL" smtClean="0"/>
              <a:pPr/>
              <a:t>8</a:t>
            </a:fld>
            <a:endParaRPr lang="nl-NL"/>
          </a:p>
        </p:txBody>
      </p:sp>
    </p:spTree>
    <p:extLst>
      <p:ext uri="{BB962C8B-B14F-4D97-AF65-F5344CB8AC3E}">
        <p14:creationId xmlns:p14="http://schemas.microsoft.com/office/powerpoint/2010/main" val="776243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7C850531-F7EC-45D2-A04E-54E0E0E17F07}" type="slidenum">
              <a:rPr lang="nl-NL" smtClean="0"/>
              <a:pPr/>
              <a:t>9</a:t>
            </a:fld>
            <a:endParaRPr lang="nl-NL"/>
          </a:p>
        </p:txBody>
      </p:sp>
    </p:spTree>
    <p:extLst>
      <p:ext uri="{BB962C8B-B14F-4D97-AF65-F5344CB8AC3E}">
        <p14:creationId xmlns:p14="http://schemas.microsoft.com/office/powerpoint/2010/main" val="2119644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Nee </a:t>
            </a:r>
            <a:r>
              <a:rPr lang="en-US" dirty="0" err="1" smtClean="0"/>
              <a:t>operante</a:t>
            </a:r>
            <a:r>
              <a:rPr lang="en-US" dirty="0" smtClean="0"/>
              <a:t>!!</a:t>
            </a:r>
            <a:endParaRPr lang="en-US" dirty="0"/>
          </a:p>
        </p:txBody>
      </p:sp>
      <p:sp>
        <p:nvSpPr>
          <p:cNvPr id="4" name="Tijdelijke aanduiding voor dianummer 3"/>
          <p:cNvSpPr>
            <a:spLocks noGrp="1"/>
          </p:cNvSpPr>
          <p:nvPr>
            <p:ph type="sldNum" sz="quarter" idx="10"/>
          </p:nvPr>
        </p:nvSpPr>
        <p:spPr/>
        <p:txBody>
          <a:bodyPr/>
          <a:lstStyle/>
          <a:p>
            <a:fld id="{7C850531-F7EC-45D2-A04E-54E0E0E17F07}" type="slidenum">
              <a:rPr lang="nl-NL" smtClean="0"/>
              <a:pPr/>
              <a:t>10</a:t>
            </a:fld>
            <a:endParaRPr lang="nl-NL"/>
          </a:p>
        </p:txBody>
      </p:sp>
    </p:spTree>
    <p:extLst>
      <p:ext uri="{BB962C8B-B14F-4D97-AF65-F5344CB8AC3E}">
        <p14:creationId xmlns:p14="http://schemas.microsoft.com/office/powerpoint/2010/main" val="1532592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C850531-F7EC-45D2-A04E-54E0E0E17F07}" type="slidenum">
              <a:rPr lang="nl-NL" smtClean="0"/>
              <a:pPr/>
              <a:t>12</a:t>
            </a:fld>
            <a:endParaRPr lang="nl-NL"/>
          </a:p>
        </p:txBody>
      </p:sp>
    </p:spTree>
    <p:extLst>
      <p:ext uri="{BB962C8B-B14F-4D97-AF65-F5344CB8AC3E}">
        <p14:creationId xmlns:p14="http://schemas.microsoft.com/office/powerpoint/2010/main" val="28577881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bg>
      <p:bgPr>
        <a:solidFill>
          <a:schemeClr val="bg1"/>
        </a:solidFill>
        <a:effectLst/>
      </p:bgPr>
    </p:bg>
    <p:spTree>
      <p:nvGrpSpPr>
        <p:cNvPr id="1" name=""/>
        <p:cNvGrpSpPr/>
        <p:nvPr/>
      </p:nvGrpSpPr>
      <p:grpSpPr>
        <a:xfrm>
          <a:off x="0" y="0"/>
          <a:ext cx="0" cy="0"/>
          <a:chOff x="0" y="0"/>
          <a:chExt cx="0" cy="0"/>
        </a:xfrm>
      </p:grpSpPr>
      <p:pic>
        <p:nvPicPr>
          <p:cNvPr id="9" name="Afbeelding 8" descr="titeldia MET FOTO SMAL NL.jpg"/>
          <p:cNvPicPr>
            <a:picLocks noChangeAspect="1"/>
          </p:cNvPicPr>
          <p:nvPr userDrawn="1"/>
        </p:nvPicPr>
        <p:blipFill>
          <a:blip r:embed="rId2" cstate="print"/>
          <a:stretch>
            <a:fillRect/>
          </a:stretch>
        </p:blipFill>
        <p:spPr>
          <a:xfrm>
            <a:off x="0" y="0"/>
            <a:ext cx="9144000" cy="6858000"/>
          </a:xfrm>
          <a:prstGeom prst="rect">
            <a:avLst/>
          </a:prstGeom>
        </p:spPr>
      </p:pic>
      <p:sp>
        <p:nvSpPr>
          <p:cNvPr id="89094" name="Rectangle 6"/>
          <p:cNvSpPr>
            <a:spLocks noGrp="1" noChangeArrowheads="1"/>
          </p:cNvSpPr>
          <p:nvPr>
            <p:ph type="ftr" sz="quarter" idx="3"/>
          </p:nvPr>
        </p:nvSpPr>
        <p:spPr>
          <a:xfrm>
            <a:off x="1422700" y="6377050"/>
            <a:ext cx="3279775" cy="215444"/>
          </a:xfrm>
        </p:spPr>
        <p:txBody>
          <a:bodyPr anchor="b">
            <a:spAutoFit/>
          </a:bodyPr>
          <a:lstStyle>
            <a:lvl1pPr algn="l">
              <a:defRPr sz="800">
                <a:latin typeface="Arial" pitchFamily="34" charset="0"/>
                <a:cs typeface="Arial" pitchFamily="34" charset="0"/>
              </a:defRPr>
            </a:lvl1pPr>
          </a:lstStyle>
          <a:p>
            <a:endParaRPr lang="nl-NL" dirty="0"/>
          </a:p>
        </p:txBody>
      </p:sp>
      <p:sp>
        <p:nvSpPr>
          <p:cNvPr id="89104" name="Rectangle 16"/>
          <p:cNvSpPr>
            <a:spLocks noGrp="1" noChangeArrowheads="1"/>
          </p:cNvSpPr>
          <p:nvPr>
            <p:ph type="ctrTitle" sz="quarter" hasCustomPrompt="1"/>
          </p:nvPr>
        </p:nvSpPr>
        <p:spPr>
          <a:xfrm>
            <a:off x="1440000" y="1620000"/>
            <a:ext cx="7058300" cy="504255"/>
          </a:xfrm>
        </p:spPr>
        <p:txBody>
          <a:bodyPr anchor="t" anchorCtr="0"/>
          <a:lstStyle>
            <a:lvl1pPr algn="l">
              <a:lnSpc>
                <a:spcPct val="100000"/>
              </a:lnSpc>
              <a:defRPr sz="2300" b="1" baseline="0">
                <a:solidFill>
                  <a:srgbClr val="E11837"/>
                </a:solidFill>
                <a:latin typeface="Arial" pitchFamily="34" charset="0"/>
                <a:cs typeface="Arial" pitchFamily="34" charset="0"/>
              </a:defRPr>
            </a:lvl1pPr>
          </a:lstStyle>
          <a:p>
            <a:pPr lvl="0"/>
            <a:r>
              <a:rPr lang="nl-NL" noProof="0" smtClean="0"/>
              <a:t>Klik om een titel te maken</a:t>
            </a:r>
          </a:p>
        </p:txBody>
      </p:sp>
      <p:cxnSp>
        <p:nvCxnSpPr>
          <p:cNvPr id="3" name="Rechte verbindingslijn 2"/>
          <p:cNvCxnSpPr/>
          <p:nvPr/>
        </p:nvCxnSpPr>
        <p:spPr bwMode="auto">
          <a:xfrm>
            <a:off x="-1" y="836712"/>
            <a:ext cx="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Subtitle 2"/>
          <p:cNvSpPr>
            <a:spLocks noGrp="1"/>
          </p:cNvSpPr>
          <p:nvPr>
            <p:ph type="subTitle" idx="4294967295" hasCustomPrompt="1"/>
          </p:nvPr>
        </p:nvSpPr>
        <p:spPr>
          <a:xfrm>
            <a:off x="6147175" y="3780000"/>
            <a:ext cx="2340259" cy="459090"/>
          </a:xfrm>
        </p:spPr>
        <p:txBody>
          <a:bodyPr/>
          <a:lstStyle>
            <a:lvl1pPr algn="ctr">
              <a:buNone/>
              <a:defRPr sz="1400"/>
            </a:lvl1pPr>
          </a:lstStyle>
          <a:p>
            <a:r>
              <a:rPr lang="en-US" smtClean="0"/>
              <a:t>Klik om een ondertitel te maken</a:t>
            </a:r>
            <a:endParaRPr lang="nl-NL"/>
          </a:p>
        </p:txBody>
      </p:sp>
      <p:sp>
        <p:nvSpPr>
          <p:cNvPr id="10" name="Rechthoek 9"/>
          <p:cNvSpPr/>
          <p:nvPr userDrawn="1"/>
        </p:nvSpPr>
        <p:spPr bwMode="auto">
          <a:xfrm>
            <a:off x="6102170" y="278650"/>
            <a:ext cx="2475275"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bodyPr>
          <a:lstStyle/>
          <a:p>
            <a:pPr fontAlgn="base">
              <a:lnSpc>
                <a:spcPct val="90000"/>
              </a:lnSpc>
              <a:spcBef>
                <a:spcPct val="0"/>
              </a:spcBef>
              <a:spcAft>
                <a:spcPct val="0"/>
              </a:spcAft>
            </a:pPr>
            <a:endParaRPr lang="nl-NL" sz="3600" b="1" dirty="0">
              <a:solidFill>
                <a:srgbClr val="000000"/>
              </a:solidFill>
            </a:endParaRPr>
          </a:p>
        </p:txBody>
      </p:sp>
      <p:pic>
        <p:nvPicPr>
          <p:cNvPr id="11" name="Afbeelding 10" descr="logoNLl-transparant.png"/>
          <p:cNvPicPr>
            <a:picLocks noChangeAspect="1"/>
          </p:cNvPicPr>
          <p:nvPr userDrawn="1"/>
        </p:nvPicPr>
        <p:blipFill>
          <a:blip r:embed="rId3" cstate="print"/>
          <a:stretch>
            <a:fillRect/>
          </a:stretch>
        </p:blipFill>
        <p:spPr>
          <a:xfrm>
            <a:off x="6048000" y="180000"/>
            <a:ext cx="2520280" cy="505422"/>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440000" y="900000"/>
            <a:ext cx="7162800" cy="504701"/>
          </a:xfrm>
        </p:spPr>
        <p:txBody>
          <a:bodyPr/>
          <a:lstStyle>
            <a:lvl1pPr>
              <a:defRPr sz="2800"/>
            </a:lvl1pPr>
          </a:lstStyle>
          <a:p>
            <a:r>
              <a:rPr lang="en-US" smtClean="0"/>
              <a:t>Klik om een titel te maken</a:t>
            </a:r>
            <a:endParaRPr lang="nl-NL"/>
          </a:p>
        </p:txBody>
      </p:sp>
      <p:sp>
        <p:nvSpPr>
          <p:cNvPr id="3" name="Tijdelijke aanduiding voor verticale tekst 2"/>
          <p:cNvSpPr>
            <a:spLocks noGrp="1"/>
          </p:cNvSpPr>
          <p:nvPr>
            <p:ph type="body" orient="vert" idx="1" hasCustomPrompt="1"/>
          </p:nvPr>
        </p:nvSpPr>
        <p:spPr/>
        <p:txBody>
          <a:bodyPr vert="eaVert"/>
          <a:lstStyle>
            <a:lvl1pPr>
              <a:defRPr/>
            </a:lvl1pPr>
          </a:lstStyle>
          <a:p>
            <a:pPr lvl="0"/>
            <a:r>
              <a:rPr lang="en-US" smtClean="0"/>
              <a:t>Klik om tekst toe te voegen</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voettekst 3"/>
          <p:cNvSpPr>
            <a:spLocks noGrp="1"/>
          </p:cNvSpPr>
          <p:nvPr>
            <p:ph type="ftr" sz="quarter" idx="10"/>
          </p:nvPr>
        </p:nvSpPr>
        <p:spPr/>
        <p:txBody>
          <a:bodyPr/>
          <a:lstStyle>
            <a:lvl1pPr>
              <a:defRPr sz="1000">
                <a:latin typeface="Arial" pitchFamily="34" charset="0"/>
                <a:cs typeface="Arial" pitchFamily="34" charset="0"/>
              </a:defRPr>
            </a:lvl1pPr>
          </a:lstStyle>
          <a:p>
            <a:endParaRPr lang="nl-NL"/>
          </a:p>
        </p:txBody>
      </p:sp>
      <p:sp>
        <p:nvSpPr>
          <p:cNvPr id="5" name="Tijdelijke aanduiding voor dianummer 4"/>
          <p:cNvSpPr>
            <a:spLocks noGrp="1"/>
          </p:cNvSpPr>
          <p:nvPr>
            <p:ph type="sldNum" sz="quarter" idx="11"/>
          </p:nvPr>
        </p:nvSpPr>
        <p:spPr/>
        <p:txBody>
          <a:bodyPr/>
          <a:lstStyle>
            <a:lvl1pPr>
              <a:defRPr/>
            </a:lvl1pPr>
          </a:lstStyle>
          <a:p>
            <a:fld id="{11DD61F2-1B46-4395-9E9C-1ED1DF9C4869}" type="slidenum">
              <a:rPr smtClean="0"/>
              <a:pPr/>
              <a:t>‹nr.›</a:t>
            </a:fld>
            <a:endParaRPr/>
          </a:p>
        </p:txBody>
      </p:sp>
      <p:pic>
        <p:nvPicPr>
          <p:cNvPr id="6" name="Picture 2"/>
          <p:cNvPicPr>
            <a:picLocks noChangeAspect="1" noChangeArrowheads="1"/>
          </p:cNvPicPr>
          <p:nvPr userDrawn="1"/>
        </p:nvPicPr>
        <p:blipFill>
          <a:blip r:embed="rId2" cstate="print"/>
          <a:srcRect/>
          <a:stretch>
            <a:fillRect/>
          </a:stretch>
        </p:blipFill>
        <p:spPr bwMode="auto">
          <a:xfrm>
            <a:off x="1421650" y="773705"/>
            <a:ext cx="7181850" cy="109537"/>
          </a:xfrm>
          <a:prstGeom prst="rect">
            <a:avLst/>
          </a:prstGeom>
          <a:noFill/>
          <a:ln w="9525">
            <a:noFill/>
            <a:miter lim="800000"/>
            <a:headEnd/>
            <a:tailEnd/>
          </a:ln>
        </p:spPr>
      </p:pic>
    </p:spTree>
    <p:extLst>
      <p:ext uri="{BB962C8B-B14F-4D97-AF65-F5344CB8AC3E}">
        <p14:creationId xmlns:p14="http://schemas.microsoft.com/office/powerpoint/2010/main" val="17541386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hasCustomPrompt="1"/>
          </p:nvPr>
        </p:nvSpPr>
        <p:spPr>
          <a:xfrm>
            <a:off x="8037384" y="908720"/>
            <a:ext cx="673229" cy="5368255"/>
          </a:xfrm>
        </p:spPr>
        <p:txBody>
          <a:bodyPr vert="eaVert"/>
          <a:lstStyle>
            <a:lvl1pPr>
              <a:defRPr/>
            </a:lvl1pPr>
          </a:lstStyle>
          <a:p>
            <a:r>
              <a:rPr lang="en-US" smtClean="0"/>
              <a:t>Klik om een titel te maken</a:t>
            </a:r>
            <a:endParaRPr lang="nl-NL"/>
          </a:p>
        </p:txBody>
      </p:sp>
      <p:sp>
        <p:nvSpPr>
          <p:cNvPr id="3" name="Tijdelijke aanduiding voor verticale tekst 2"/>
          <p:cNvSpPr>
            <a:spLocks noGrp="1"/>
          </p:cNvSpPr>
          <p:nvPr>
            <p:ph type="body" orient="vert" idx="1" hasCustomPrompt="1"/>
          </p:nvPr>
        </p:nvSpPr>
        <p:spPr>
          <a:xfrm>
            <a:off x="1439999" y="900000"/>
            <a:ext cx="6417365" cy="5368255"/>
          </a:xfrm>
        </p:spPr>
        <p:txBody>
          <a:bodyPr vert="eaVert"/>
          <a:lstStyle>
            <a:lvl1pPr>
              <a:defRPr/>
            </a:lvl1pPr>
          </a:lstStyle>
          <a:p>
            <a:pPr lvl="0"/>
            <a:r>
              <a:rPr lang="en-US" smtClean="0"/>
              <a:t>Klik om tekst toe te voegen</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voettekst 3"/>
          <p:cNvSpPr>
            <a:spLocks noGrp="1"/>
          </p:cNvSpPr>
          <p:nvPr>
            <p:ph type="ftr" sz="quarter" idx="10"/>
          </p:nvPr>
        </p:nvSpPr>
        <p:spPr/>
        <p:txBody>
          <a:bodyPr/>
          <a:lstStyle>
            <a:lvl1pPr>
              <a:defRPr sz="1000">
                <a:latin typeface="Arial" pitchFamily="34" charset="0"/>
                <a:cs typeface="Arial" pitchFamily="34" charset="0"/>
              </a:defRPr>
            </a:lvl1pPr>
          </a:lstStyle>
          <a:p>
            <a:endParaRPr lang="nl-NL"/>
          </a:p>
        </p:txBody>
      </p:sp>
      <p:sp>
        <p:nvSpPr>
          <p:cNvPr id="5" name="Tijdelijke aanduiding voor dianummer 4"/>
          <p:cNvSpPr>
            <a:spLocks noGrp="1"/>
          </p:cNvSpPr>
          <p:nvPr>
            <p:ph type="sldNum" sz="quarter" idx="11"/>
          </p:nvPr>
        </p:nvSpPr>
        <p:spPr/>
        <p:txBody>
          <a:bodyPr/>
          <a:lstStyle>
            <a:lvl1pPr>
              <a:defRPr/>
            </a:lvl1pPr>
          </a:lstStyle>
          <a:p>
            <a:fld id="{11DD61F2-1B46-4395-9E9C-1ED1DF9C4869}" type="slidenum">
              <a:rPr smtClean="0"/>
              <a:pPr/>
              <a:t>‹nr.›</a:t>
            </a:fld>
            <a:endParaRPr/>
          </a:p>
        </p:txBody>
      </p:sp>
      <p:pic>
        <p:nvPicPr>
          <p:cNvPr id="6" name="Picture 2"/>
          <p:cNvPicPr>
            <a:picLocks noChangeAspect="1" noChangeArrowheads="1"/>
          </p:cNvPicPr>
          <p:nvPr userDrawn="1"/>
        </p:nvPicPr>
        <p:blipFill>
          <a:blip r:embed="rId2" cstate="print"/>
          <a:srcRect/>
          <a:stretch>
            <a:fillRect/>
          </a:stretch>
        </p:blipFill>
        <p:spPr bwMode="auto">
          <a:xfrm>
            <a:off x="1421650" y="773705"/>
            <a:ext cx="7181850" cy="109537"/>
          </a:xfrm>
          <a:prstGeom prst="rect">
            <a:avLst/>
          </a:prstGeom>
          <a:noFill/>
          <a:ln w="9525">
            <a:noFill/>
            <a:miter lim="800000"/>
            <a:headEnd/>
            <a:tailEnd/>
          </a:ln>
        </p:spPr>
      </p:pic>
    </p:spTree>
    <p:extLst>
      <p:ext uri="{BB962C8B-B14F-4D97-AF65-F5344CB8AC3E}">
        <p14:creationId xmlns:p14="http://schemas.microsoft.com/office/powerpoint/2010/main" val="174756376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Title">
    <p:spTree>
      <p:nvGrpSpPr>
        <p:cNvPr id="1" name=""/>
        <p:cNvGrpSpPr/>
        <p:nvPr/>
      </p:nvGrpSpPr>
      <p:grpSpPr>
        <a:xfrm>
          <a:off x="0" y="0"/>
          <a:ext cx="0" cy="0"/>
          <a:chOff x="0" y="0"/>
          <a:chExt cx="0" cy="0"/>
        </a:xfrm>
      </p:grpSpPr>
      <p:pic>
        <p:nvPicPr>
          <p:cNvPr id="10" name="Afbeelding 9" descr="titeldia zonder vlakken.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hasCustomPrompt="1"/>
          </p:nvPr>
        </p:nvSpPr>
        <p:spPr>
          <a:xfrm>
            <a:off x="1440000" y="1620000"/>
            <a:ext cx="7090225" cy="504701"/>
          </a:xfrm>
        </p:spPr>
        <p:txBody>
          <a:bodyPr/>
          <a:lstStyle>
            <a:lvl1pPr>
              <a:defRPr baseline="0"/>
            </a:lvl1pPr>
          </a:lstStyle>
          <a:p>
            <a:r>
              <a:rPr lang="en-US" smtClean="0"/>
              <a:t>Klik om een titel te maken</a:t>
            </a:r>
            <a:endParaRPr lang="nl-NL"/>
          </a:p>
        </p:txBody>
      </p:sp>
      <p:sp>
        <p:nvSpPr>
          <p:cNvPr id="3" name="Footer Placeholder 2"/>
          <p:cNvSpPr>
            <a:spLocks noGrp="1"/>
          </p:cNvSpPr>
          <p:nvPr>
            <p:ph type="ftr" sz="quarter" idx="10"/>
          </p:nvPr>
        </p:nvSpPr>
        <p:spPr/>
        <p:txBody>
          <a:bodyPr/>
          <a:lstStyle/>
          <a:p>
            <a:endParaRPr lang="nl-NL"/>
          </a:p>
        </p:txBody>
      </p:sp>
      <p:sp>
        <p:nvSpPr>
          <p:cNvPr id="4" name="Slide Number Placeholder 3"/>
          <p:cNvSpPr>
            <a:spLocks noGrp="1"/>
          </p:cNvSpPr>
          <p:nvPr>
            <p:ph type="sldNum" sz="quarter" idx="11"/>
          </p:nvPr>
        </p:nvSpPr>
        <p:spPr/>
        <p:txBody>
          <a:bodyPr/>
          <a:lstStyle>
            <a:lvl1pPr>
              <a:defRPr lang="nl-NL" smtClean="0"/>
            </a:lvl1pPr>
          </a:lstStyle>
          <a:p>
            <a:fld id="{11DD61F2-1B46-4395-9E9C-1ED1DF9C4869}" type="slidenum">
              <a:rPr/>
              <a:pPr/>
              <a:t>‹nr.›</a:t>
            </a:fld>
            <a:endParaRPr/>
          </a:p>
        </p:txBody>
      </p:sp>
      <p:sp>
        <p:nvSpPr>
          <p:cNvPr id="7" name="Picture Placeholder 6"/>
          <p:cNvSpPr>
            <a:spLocks noGrp="1"/>
          </p:cNvSpPr>
          <p:nvPr>
            <p:ph type="pic" sz="quarter" idx="12" hasCustomPrompt="1"/>
          </p:nvPr>
        </p:nvSpPr>
        <p:spPr>
          <a:xfrm>
            <a:off x="1440000" y="2160000"/>
            <a:ext cx="2268000" cy="1574800"/>
          </a:xfrm>
        </p:spPr>
        <p:txBody>
          <a:bodyPr/>
          <a:lstStyle>
            <a:lvl1pPr>
              <a:buNone/>
              <a:defRPr sz="1600"/>
            </a:lvl1pPr>
          </a:lstStyle>
          <a:p>
            <a:r>
              <a:rPr lang="nl-NL" smtClean="0"/>
              <a:t> Klik om afbeelding in te voegen</a:t>
            </a:r>
            <a:endParaRPr lang="nl-NL"/>
          </a:p>
        </p:txBody>
      </p:sp>
      <p:sp>
        <p:nvSpPr>
          <p:cNvPr id="9" name="Picture Placeholder 8"/>
          <p:cNvSpPr>
            <a:spLocks noGrp="1"/>
          </p:cNvSpPr>
          <p:nvPr>
            <p:ph type="pic" sz="quarter" idx="13" hasCustomPrompt="1"/>
          </p:nvPr>
        </p:nvSpPr>
        <p:spPr>
          <a:xfrm>
            <a:off x="3794389" y="2160000"/>
            <a:ext cx="2268000" cy="1573200"/>
          </a:xfrm>
        </p:spPr>
        <p:txBody>
          <a:bodyPr/>
          <a:lstStyle>
            <a:lvl1pPr>
              <a:buNone/>
              <a:defRPr sz="1600"/>
            </a:lvl1pPr>
          </a:lstStyle>
          <a:p>
            <a:r>
              <a:rPr lang="nl-NL" smtClean="0"/>
              <a:t> Klik om afbeelding in te voegen</a:t>
            </a:r>
            <a:endParaRPr lang="nl-NL"/>
          </a:p>
        </p:txBody>
      </p:sp>
      <p:sp>
        <p:nvSpPr>
          <p:cNvPr id="11" name="Picture Placeholder 10"/>
          <p:cNvSpPr>
            <a:spLocks noGrp="1"/>
          </p:cNvSpPr>
          <p:nvPr>
            <p:ph type="pic" sz="quarter" idx="14" hasCustomPrompt="1"/>
          </p:nvPr>
        </p:nvSpPr>
        <p:spPr>
          <a:xfrm>
            <a:off x="6147175" y="2160000"/>
            <a:ext cx="2385265" cy="1574800"/>
          </a:xfrm>
        </p:spPr>
        <p:txBody>
          <a:bodyPr/>
          <a:lstStyle>
            <a:lvl1pPr>
              <a:buNone/>
              <a:defRPr sz="1600"/>
            </a:lvl1pPr>
          </a:lstStyle>
          <a:p>
            <a:r>
              <a:rPr lang="nl-NL" smtClean="0"/>
              <a:t> Klik om afbeelding in te voegen</a:t>
            </a:r>
            <a:endParaRPr lang="nl-NL"/>
          </a:p>
        </p:txBody>
      </p:sp>
      <p:sp>
        <p:nvSpPr>
          <p:cNvPr id="15" name="Text Placeholder 14"/>
          <p:cNvSpPr>
            <a:spLocks noGrp="1"/>
          </p:cNvSpPr>
          <p:nvPr>
            <p:ph type="body" sz="quarter" idx="15" hasCustomPrompt="1"/>
          </p:nvPr>
        </p:nvSpPr>
        <p:spPr>
          <a:xfrm>
            <a:off x="6125227" y="3776399"/>
            <a:ext cx="2392471" cy="687715"/>
          </a:xfrm>
        </p:spPr>
        <p:txBody>
          <a:bodyPr/>
          <a:lstStyle>
            <a:lvl1pPr marL="0" indent="0" algn="ctr">
              <a:buNone/>
              <a:defRPr sz="1400"/>
            </a:lvl1pPr>
            <a:lvl2pPr>
              <a:buNone/>
              <a:defRPr/>
            </a:lvl2pPr>
            <a:lvl3pPr>
              <a:buNone/>
              <a:defRPr/>
            </a:lvl3pPr>
            <a:lvl4pPr>
              <a:buNone/>
              <a:defRPr/>
            </a:lvl4pPr>
            <a:lvl5pPr>
              <a:buNone/>
              <a:defRPr/>
            </a:lvl5pPr>
          </a:lstStyle>
          <a:p>
            <a:pPr lvl="0"/>
            <a:r>
              <a:rPr lang="en-US" smtClean="0"/>
              <a:t>Klik om tekst toe te voegen </a:t>
            </a:r>
          </a:p>
        </p:txBody>
      </p:sp>
      <p:pic>
        <p:nvPicPr>
          <p:cNvPr id="12" name="Afbeelding 11" descr="logoNLl-transparant.png"/>
          <p:cNvPicPr>
            <a:picLocks noChangeAspect="1"/>
          </p:cNvPicPr>
          <p:nvPr userDrawn="1"/>
        </p:nvPicPr>
        <p:blipFill>
          <a:blip r:embed="rId3" cstate="print"/>
          <a:stretch>
            <a:fillRect/>
          </a:stretch>
        </p:blipFill>
        <p:spPr>
          <a:xfrm>
            <a:off x="6048000" y="180000"/>
            <a:ext cx="2520280" cy="505422"/>
          </a:xfrm>
          <a:prstGeom prst="rect">
            <a:avLst/>
          </a:prstGeom>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bg1"/>
                </a:solidFill>
                <a:latin typeface="Arial"/>
                <a:cs typeface="Arial"/>
              </a:defRPr>
            </a:lvl1pPr>
          </a:lstStyle>
          <a:p>
            <a:endParaRPr/>
          </a:p>
        </p:txBody>
      </p:sp>
      <p:sp>
        <p:nvSpPr>
          <p:cNvPr id="3" name="Holder 3">
            <a:extLst>
              <a:ext uri="{FF2B5EF4-FFF2-40B4-BE49-F238E27FC236}">
                <a16:creationId xmlns="" xmlns:a16="http://schemas.microsoft.com/office/drawing/2014/main" id="{5FA1F827-433F-4B08-BED4-004A061B821F}"/>
              </a:ext>
            </a:extLst>
          </p:cNvPr>
          <p:cNvSpPr>
            <a:spLocks noGrp="1"/>
          </p:cNvSpPr>
          <p:nvPr>
            <p:ph type="ftr" sz="quarter" idx="10"/>
          </p:nvPr>
        </p:nvSpPr>
        <p:spPr/>
        <p:txBody>
          <a:bodyPr lIns="0" tIns="0" rIns="0" bIns="0"/>
          <a:lstStyle>
            <a:lvl1pPr algn="ctr">
              <a:defRPr>
                <a:solidFill>
                  <a:schemeClr val="tx1">
                    <a:tint val="75000"/>
                  </a:schemeClr>
                </a:solidFill>
              </a:defRPr>
            </a:lvl1pPr>
          </a:lstStyle>
          <a:p>
            <a:pPr>
              <a:defRPr/>
            </a:pPr>
            <a:endParaRPr/>
          </a:p>
        </p:txBody>
      </p:sp>
      <p:sp>
        <p:nvSpPr>
          <p:cNvPr id="4" name="Holder 4">
            <a:extLst>
              <a:ext uri="{FF2B5EF4-FFF2-40B4-BE49-F238E27FC236}">
                <a16:creationId xmlns="" xmlns:a16="http://schemas.microsoft.com/office/drawing/2014/main" id="{C927C190-2454-448B-A91A-9B268C7A96F6}"/>
              </a:ext>
            </a:extLst>
          </p:cNvPr>
          <p:cNvSpPr>
            <a:spLocks noGrp="1"/>
          </p:cNvSpPr>
          <p:nvPr>
            <p:ph type="dt" sz="half" idx="11"/>
          </p:nvPr>
        </p:nvSpPr>
        <p:spPr>
          <a:xfrm>
            <a:off x="628650" y="6356351"/>
            <a:ext cx="2057400" cy="365125"/>
          </a:xfrm>
          <a:prstGeom prst="rect">
            <a:avLst/>
          </a:prstGeom>
        </p:spPr>
        <p:txBody>
          <a:bodyPr lIns="0" tIns="0" rIns="0" bIns="0"/>
          <a:lstStyle>
            <a:lvl1pPr>
              <a:defRPr/>
            </a:lvl1pPr>
          </a:lstStyle>
          <a:p>
            <a:pPr>
              <a:defRPr/>
            </a:pPr>
            <a:fld id="{FD08965D-8819-4A6C-B174-F9D4F9B3D49D}" type="datetimeFigureOut">
              <a:rPr lang="en-US" altLang="nl-NL"/>
              <a:pPr>
                <a:defRPr/>
              </a:pPr>
              <a:t>5/28/2019</a:t>
            </a:fld>
            <a:endParaRPr lang="en-US" altLang="nl-NL"/>
          </a:p>
        </p:txBody>
      </p:sp>
      <p:sp>
        <p:nvSpPr>
          <p:cNvPr id="5" name="Holder 5">
            <a:extLst>
              <a:ext uri="{FF2B5EF4-FFF2-40B4-BE49-F238E27FC236}">
                <a16:creationId xmlns="" xmlns:a16="http://schemas.microsoft.com/office/drawing/2014/main" id="{9DB960E7-BBFE-48D9-820A-71A139615FFB}"/>
              </a:ext>
            </a:extLst>
          </p:cNvPr>
          <p:cNvSpPr>
            <a:spLocks noGrp="1"/>
          </p:cNvSpPr>
          <p:nvPr>
            <p:ph type="sldNum" sz="quarter" idx="12"/>
          </p:nvPr>
        </p:nvSpPr>
        <p:spPr/>
        <p:txBody>
          <a:bodyPr lIns="0" tIns="0" rIns="0" bIns="0"/>
          <a:lstStyle>
            <a:lvl1pPr marL="19050">
              <a:spcBef>
                <a:spcPts val="28"/>
              </a:spcBef>
              <a:defRPr>
                <a:solidFill>
                  <a:srgbClr val="B06E9F"/>
                </a:solidFill>
                <a:latin typeface="DejaVu Sans" charset="0"/>
              </a:defRPr>
            </a:lvl1pPr>
          </a:lstStyle>
          <a:p>
            <a:pPr>
              <a:defRPr/>
            </a:pPr>
            <a:fld id="{BC929FA1-7562-449A-A6E5-F76A32D49848}" type="slidenum">
              <a:rPr lang="nl-NL" altLang="nl-NL"/>
              <a:pPr>
                <a:defRPr/>
              </a:pPr>
              <a:t>‹nr.›</a:t>
            </a:fld>
            <a:endParaRPr lang="nl-NL" altLang="nl-NL"/>
          </a:p>
        </p:txBody>
      </p:sp>
    </p:spTree>
    <p:extLst>
      <p:ext uri="{BB962C8B-B14F-4D97-AF65-F5344CB8AC3E}">
        <p14:creationId xmlns:p14="http://schemas.microsoft.com/office/powerpoint/2010/main" val="546087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446226" y="998425"/>
            <a:ext cx="6566807" cy="1095603"/>
          </a:xfrm>
        </p:spPr>
        <p:txBody>
          <a:bodyPr/>
          <a:lstStyle/>
          <a:p>
            <a:r>
              <a:rPr lang="nl-NL" dirty="0"/>
              <a:t>Titelstijl van model bewerken</a:t>
            </a:r>
          </a:p>
        </p:txBody>
      </p:sp>
      <p:sp>
        <p:nvSpPr>
          <p:cNvPr id="3" name="Tijdelijke aanduiding voor dianummer 5">
            <a:extLst>
              <a:ext uri="{FF2B5EF4-FFF2-40B4-BE49-F238E27FC236}">
                <a16:creationId xmlns="" xmlns:a16="http://schemas.microsoft.com/office/drawing/2014/main" id="{5D66951C-F0F6-46D2-8DF7-E2164E243812}"/>
              </a:ext>
            </a:extLst>
          </p:cNvPr>
          <p:cNvSpPr>
            <a:spLocks noGrp="1"/>
          </p:cNvSpPr>
          <p:nvPr>
            <p:ph type="sldNum" sz="quarter" idx="10"/>
          </p:nvPr>
        </p:nvSpPr>
        <p:spPr/>
        <p:txBody>
          <a:bodyPr/>
          <a:lstStyle>
            <a:lvl1pPr>
              <a:defRPr/>
            </a:lvl1pPr>
          </a:lstStyle>
          <a:p>
            <a:pPr>
              <a:defRPr/>
            </a:pPr>
            <a:fld id="{D83AF6FB-0E5D-40BF-B788-0EC14A08C224}" type="slidenum">
              <a:rPr lang="nl-NL" altLang="nl-NL"/>
              <a:pPr>
                <a:defRPr/>
              </a:pPr>
              <a:t>‹nr.›</a:t>
            </a:fld>
            <a:endParaRPr lang="nl-NL" altLang="nl-NL"/>
          </a:p>
        </p:txBody>
      </p:sp>
    </p:spTree>
    <p:extLst>
      <p:ext uri="{BB962C8B-B14F-4D97-AF65-F5344CB8AC3E}">
        <p14:creationId xmlns:p14="http://schemas.microsoft.com/office/powerpoint/2010/main" val="93672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en object">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440000" y="900000"/>
            <a:ext cx="7127190" cy="504701"/>
          </a:xfrm>
        </p:spPr>
        <p:txBody>
          <a:bodyPr/>
          <a:lstStyle>
            <a:lvl1pPr>
              <a:defRPr baseline="0">
                <a:solidFill>
                  <a:srgbClr val="E11837"/>
                </a:solidFill>
              </a:defRPr>
            </a:lvl1pPr>
          </a:lstStyle>
          <a:p>
            <a:r>
              <a:rPr lang="en-US" smtClean="0"/>
              <a:t>Klik om een titel te maken</a:t>
            </a:r>
            <a:endParaRPr lang="nl-NL"/>
          </a:p>
        </p:txBody>
      </p:sp>
      <p:sp>
        <p:nvSpPr>
          <p:cNvPr id="3" name="Tijdelijke aanduiding voor inhoud 2"/>
          <p:cNvSpPr>
            <a:spLocks noGrp="1"/>
          </p:cNvSpPr>
          <p:nvPr>
            <p:ph idx="1" hasCustomPrompt="1"/>
          </p:nvPr>
        </p:nvSpPr>
        <p:spPr>
          <a:xfrm>
            <a:off x="1440000" y="1620000"/>
            <a:ext cx="7110789" cy="3744215"/>
          </a:xfrm>
        </p:spPr>
        <p:txBody>
          <a:bodyPr/>
          <a:lstStyle>
            <a:lvl1pPr marL="355600" indent="-355600">
              <a:defRPr sz="2800">
                <a:latin typeface="Arial" pitchFamily="34" charset="0"/>
                <a:cs typeface="Arial" pitchFamily="34" charset="0"/>
              </a:defRPr>
            </a:lvl1pPr>
            <a:lvl2pPr marL="712788" indent="-357188">
              <a:defRPr sz="2400" b="0"/>
            </a:lvl2pPr>
            <a:lvl3pPr marL="985838" indent="-273050">
              <a:defRPr sz="2000" b="0"/>
            </a:lvl3pPr>
            <a:lvl4pPr marL="1341438" indent="-260350">
              <a:defRPr/>
            </a:lvl4pPr>
            <a:lvl5pPr marL="1614488" indent="-273050">
              <a:defRPr/>
            </a:lvl5pPr>
          </a:lstStyle>
          <a:p>
            <a:pPr lvl="0"/>
            <a:r>
              <a:rPr lang="en-US" smtClean="0"/>
              <a:t>Klik om tekst toe te voegen</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voettekst 3"/>
          <p:cNvSpPr>
            <a:spLocks noGrp="1"/>
          </p:cNvSpPr>
          <p:nvPr>
            <p:ph type="ftr" sz="quarter" idx="10"/>
          </p:nvPr>
        </p:nvSpPr>
        <p:spPr>
          <a:xfrm>
            <a:off x="2001662" y="6360100"/>
            <a:ext cx="2895600" cy="337581"/>
          </a:xfrm>
        </p:spPr>
        <p:txBody>
          <a:bodyPr/>
          <a:lstStyle>
            <a:lvl1pPr algn="l">
              <a:defRPr sz="1000">
                <a:latin typeface="Arial" pitchFamily="34" charset="0"/>
                <a:cs typeface="Arial" pitchFamily="34" charset="0"/>
              </a:defRPr>
            </a:lvl1pPr>
          </a:lstStyle>
          <a:p>
            <a:endParaRPr lang="nl-NL" dirty="0"/>
          </a:p>
        </p:txBody>
      </p:sp>
      <p:sp>
        <p:nvSpPr>
          <p:cNvPr id="5" name="Tijdelijke aanduiding voor dianummer 4"/>
          <p:cNvSpPr>
            <a:spLocks noGrp="1"/>
          </p:cNvSpPr>
          <p:nvPr>
            <p:ph type="sldNum" sz="quarter" idx="11"/>
          </p:nvPr>
        </p:nvSpPr>
        <p:spPr>
          <a:xfrm>
            <a:off x="1440938" y="6360100"/>
            <a:ext cx="459114" cy="337581"/>
          </a:xfrm>
        </p:spPr>
        <p:txBody>
          <a:bodyPr/>
          <a:lstStyle>
            <a:lvl1pPr algn="l">
              <a:defRPr/>
            </a:lvl1pPr>
          </a:lstStyle>
          <a:p>
            <a:fld id="{11DD61F2-1B46-4395-9E9C-1ED1DF9C4869}" type="slidenum">
              <a:rPr smtClean="0"/>
              <a:pPr/>
              <a:t>‹nr.›</a:t>
            </a:fld>
            <a:endParaRPr dirty="0"/>
          </a:p>
        </p:txBody>
      </p:sp>
      <p:pic>
        <p:nvPicPr>
          <p:cNvPr id="7" name="Picture 2"/>
          <p:cNvPicPr>
            <a:picLocks noChangeAspect="1" noChangeArrowheads="1"/>
          </p:cNvPicPr>
          <p:nvPr userDrawn="1"/>
        </p:nvPicPr>
        <p:blipFill>
          <a:blip r:embed="rId2" cstate="print"/>
          <a:srcRect/>
          <a:stretch>
            <a:fillRect/>
          </a:stretch>
        </p:blipFill>
        <p:spPr bwMode="auto">
          <a:xfrm>
            <a:off x="0" y="5364215"/>
            <a:ext cx="1427163" cy="914400"/>
          </a:xfrm>
          <a:prstGeom prst="rect">
            <a:avLst/>
          </a:prstGeom>
          <a:noFill/>
          <a:ln w="9525">
            <a:noFill/>
            <a:miter lim="800000"/>
            <a:headEnd/>
            <a:tailEnd/>
          </a:ln>
        </p:spPr>
      </p:pic>
      <p:pic>
        <p:nvPicPr>
          <p:cNvPr id="10" name="Picture 2"/>
          <p:cNvPicPr>
            <a:picLocks noChangeAspect="1" noChangeArrowheads="1"/>
          </p:cNvPicPr>
          <p:nvPr userDrawn="1"/>
        </p:nvPicPr>
        <p:blipFill>
          <a:blip r:embed="rId3" cstate="print"/>
          <a:srcRect/>
          <a:stretch>
            <a:fillRect/>
          </a:stretch>
        </p:blipFill>
        <p:spPr bwMode="auto">
          <a:xfrm>
            <a:off x="1421650" y="773705"/>
            <a:ext cx="7181850" cy="109537"/>
          </a:xfrm>
          <a:prstGeom prst="rect">
            <a:avLst/>
          </a:prstGeom>
          <a:noFill/>
          <a:ln w="9525">
            <a:noFill/>
            <a:miter lim="800000"/>
            <a:headEnd/>
            <a:tailEnd/>
          </a:ln>
        </p:spPr>
      </p:pic>
      <p:pic>
        <p:nvPicPr>
          <p:cNvPr id="9" name="Afbeelding 8" descr="logoNLl-transparant.png"/>
          <p:cNvPicPr>
            <a:picLocks noChangeAspect="1"/>
          </p:cNvPicPr>
          <p:nvPr userDrawn="1"/>
        </p:nvPicPr>
        <p:blipFill>
          <a:blip r:embed="rId4" cstate="print"/>
          <a:stretch>
            <a:fillRect/>
          </a:stretch>
        </p:blipFill>
        <p:spPr>
          <a:xfrm>
            <a:off x="6048000" y="180000"/>
            <a:ext cx="2520280" cy="505422"/>
          </a:xfrm>
          <a:prstGeom prst="rect">
            <a:avLst/>
          </a:prstGeom>
        </p:spPr>
      </p:pic>
    </p:spTree>
    <p:extLst>
      <p:ext uri="{BB962C8B-B14F-4D97-AF65-F5344CB8AC3E}">
        <p14:creationId xmlns:p14="http://schemas.microsoft.com/office/powerpoint/2010/main" val="10456557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440000" y="4464115"/>
            <a:ext cx="7118068" cy="855095"/>
          </a:xfrm>
        </p:spPr>
        <p:txBody>
          <a:bodyPr anchor="t"/>
          <a:lstStyle>
            <a:lvl1pPr algn="l">
              <a:defRPr sz="2800" b="1" cap="all"/>
            </a:lvl1pPr>
          </a:lstStyle>
          <a:p>
            <a:r>
              <a:rPr lang="en-US" smtClean="0"/>
              <a:t>Klik om een titel te maken</a:t>
            </a:r>
            <a:endParaRPr lang="nl-NL"/>
          </a:p>
        </p:txBody>
      </p:sp>
      <p:sp>
        <p:nvSpPr>
          <p:cNvPr id="3" name="Tijdelijke aanduiding voor tekst 2"/>
          <p:cNvSpPr>
            <a:spLocks noGrp="1"/>
          </p:cNvSpPr>
          <p:nvPr>
            <p:ph type="body" idx="1" hasCustomPrompt="1"/>
          </p:nvPr>
        </p:nvSpPr>
        <p:spPr>
          <a:xfrm>
            <a:off x="1440000" y="2906713"/>
            <a:ext cx="7118068" cy="14400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Klik om tekst toe te voegen</a:t>
            </a:r>
          </a:p>
        </p:txBody>
      </p:sp>
      <p:sp>
        <p:nvSpPr>
          <p:cNvPr id="4" name="Tijdelijke aanduiding voor voettekst 3"/>
          <p:cNvSpPr>
            <a:spLocks noGrp="1"/>
          </p:cNvSpPr>
          <p:nvPr>
            <p:ph type="ftr" sz="quarter" idx="10"/>
          </p:nvPr>
        </p:nvSpPr>
        <p:spPr/>
        <p:txBody>
          <a:bodyPr/>
          <a:lstStyle>
            <a:lvl1pPr>
              <a:defRPr sz="1000">
                <a:latin typeface="Arial" pitchFamily="34" charset="0"/>
                <a:cs typeface="Arial" pitchFamily="34" charset="0"/>
              </a:defRPr>
            </a:lvl1pPr>
          </a:lstStyle>
          <a:p>
            <a:endParaRPr lang="nl-NL" dirty="0"/>
          </a:p>
        </p:txBody>
      </p:sp>
      <p:sp>
        <p:nvSpPr>
          <p:cNvPr id="5" name="Tijdelijke aanduiding voor dianummer 4"/>
          <p:cNvSpPr>
            <a:spLocks noGrp="1"/>
          </p:cNvSpPr>
          <p:nvPr>
            <p:ph type="sldNum" sz="quarter" idx="11"/>
          </p:nvPr>
        </p:nvSpPr>
        <p:spPr/>
        <p:txBody>
          <a:bodyPr/>
          <a:lstStyle>
            <a:lvl1pPr>
              <a:defRPr/>
            </a:lvl1pPr>
          </a:lstStyle>
          <a:p>
            <a:fld id="{11DD61F2-1B46-4395-9E9C-1ED1DF9C4869}" type="slidenum">
              <a:rPr smtClean="0"/>
              <a:pPr/>
              <a:t>‹nr.›</a:t>
            </a:fld>
            <a:endParaRPr dirty="0"/>
          </a:p>
        </p:txBody>
      </p:sp>
      <p:pic>
        <p:nvPicPr>
          <p:cNvPr id="7" name="Picture 2"/>
          <p:cNvPicPr>
            <a:picLocks noChangeAspect="1" noChangeArrowheads="1"/>
          </p:cNvPicPr>
          <p:nvPr userDrawn="1"/>
        </p:nvPicPr>
        <p:blipFill>
          <a:blip r:embed="rId2" cstate="print"/>
          <a:srcRect/>
          <a:stretch>
            <a:fillRect/>
          </a:stretch>
        </p:blipFill>
        <p:spPr bwMode="auto">
          <a:xfrm>
            <a:off x="0" y="5364215"/>
            <a:ext cx="1427163" cy="914400"/>
          </a:xfrm>
          <a:prstGeom prst="rect">
            <a:avLst/>
          </a:prstGeom>
          <a:noFill/>
          <a:ln w="9525">
            <a:noFill/>
            <a:miter lim="800000"/>
            <a:headEnd/>
            <a:tailEnd/>
          </a:ln>
        </p:spPr>
      </p:pic>
      <p:pic>
        <p:nvPicPr>
          <p:cNvPr id="10" name="Picture 2"/>
          <p:cNvPicPr>
            <a:picLocks noChangeAspect="1" noChangeArrowheads="1"/>
          </p:cNvPicPr>
          <p:nvPr userDrawn="1"/>
        </p:nvPicPr>
        <p:blipFill>
          <a:blip r:embed="rId3" cstate="print"/>
          <a:srcRect/>
          <a:stretch>
            <a:fillRect/>
          </a:stretch>
        </p:blipFill>
        <p:spPr bwMode="auto">
          <a:xfrm>
            <a:off x="1421650" y="773705"/>
            <a:ext cx="7181850" cy="109537"/>
          </a:xfrm>
          <a:prstGeom prst="rect">
            <a:avLst/>
          </a:prstGeom>
          <a:noFill/>
          <a:ln w="9525">
            <a:noFill/>
            <a:miter lim="800000"/>
            <a:headEnd/>
            <a:tailEnd/>
          </a:ln>
        </p:spPr>
      </p:pic>
      <p:pic>
        <p:nvPicPr>
          <p:cNvPr id="11" name="Afbeelding 10" descr="logoNLl-transparant.png"/>
          <p:cNvPicPr>
            <a:picLocks noChangeAspect="1"/>
          </p:cNvPicPr>
          <p:nvPr userDrawn="1"/>
        </p:nvPicPr>
        <p:blipFill>
          <a:blip r:embed="rId4" cstate="print"/>
          <a:stretch>
            <a:fillRect/>
          </a:stretch>
        </p:blipFill>
        <p:spPr>
          <a:xfrm>
            <a:off x="6048000" y="180000"/>
            <a:ext cx="2520280" cy="505422"/>
          </a:xfrm>
          <a:prstGeom prst="rect">
            <a:avLst/>
          </a:prstGeom>
        </p:spPr>
      </p:pic>
    </p:spTree>
    <p:extLst>
      <p:ext uri="{BB962C8B-B14F-4D97-AF65-F5344CB8AC3E}">
        <p14:creationId xmlns:p14="http://schemas.microsoft.com/office/powerpoint/2010/main" val="388620650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440875" y="900000"/>
            <a:ext cx="7079738" cy="504701"/>
          </a:xfrm>
        </p:spPr>
        <p:txBody>
          <a:bodyPr/>
          <a:lstStyle>
            <a:lvl1pPr>
              <a:defRPr sz="2800"/>
            </a:lvl1pPr>
          </a:lstStyle>
          <a:p>
            <a:r>
              <a:rPr lang="en-US" smtClean="0"/>
              <a:t>Klik om een titel te maken</a:t>
            </a:r>
            <a:endParaRPr lang="nl-NL"/>
          </a:p>
        </p:txBody>
      </p:sp>
      <p:sp>
        <p:nvSpPr>
          <p:cNvPr id="3" name="Tijdelijke aanduiding voor inhoud 2"/>
          <p:cNvSpPr>
            <a:spLocks noGrp="1"/>
          </p:cNvSpPr>
          <p:nvPr>
            <p:ph sz="half" idx="1" hasCustomPrompt="1"/>
          </p:nvPr>
        </p:nvSpPr>
        <p:spPr>
          <a:xfrm>
            <a:off x="1439998" y="1620000"/>
            <a:ext cx="3420000" cy="3703246"/>
          </a:xfrm>
        </p:spPr>
        <p:txBody>
          <a:bodyPr/>
          <a:lstStyle>
            <a:lvl1pPr marL="177800" indent="-177800">
              <a:defRPr sz="1800" b="0"/>
            </a:lvl1pPr>
            <a:lvl2pPr marL="355600" indent="-177800">
              <a:defRPr sz="1600" b="0"/>
            </a:lvl2pPr>
            <a:lvl3pPr marL="534988" indent="-179388">
              <a:defRPr sz="1400" b="0"/>
            </a:lvl3pPr>
            <a:lvl4pPr marL="712788" indent="-177800">
              <a:defRPr sz="1200"/>
            </a:lvl4pPr>
            <a:lvl5pPr marL="903288" indent="-190500">
              <a:defRPr sz="1000"/>
            </a:lvl5pPr>
            <a:lvl6pPr>
              <a:defRPr sz="1800"/>
            </a:lvl6pPr>
            <a:lvl7pPr>
              <a:defRPr sz="1800"/>
            </a:lvl7pPr>
            <a:lvl8pPr>
              <a:defRPr sz="1800"/>
            </a:lvl8pPr>
            <a:lvl9pPr>
              <a:defRPr sz="1800"/>
            </a:lvl9pPr>
          </a:lstStyle>
          <a:p>
            <a:pPr lvl="0"/>
            <a:r>
              <a:rPr lang="en-US" smtClean="0"/>
              <a:t>Klik om tekst toe te voegen</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inhoud 3"/>
          <p:cNvSpPr>
            <a:spLocks noGrp="1"/>
          </p:cNvSpPr>
          <p:nvPr>
            <p:ph sz="half" idx="2" hasCustomPrompt="1"/>
          </p:nvPr>
        </p:nvSpPr>
        <p:spPr>
          <a:xfrm>
            <a:off x="5039999" y="1620000"/>
            <a:ext cx="3447435" cy="3703246"/>
          </a:xfrm>
        </p:spPr>
        <p:txBody>
          <a:bodyPr/>
          <a:lstStyle>
            <a:lvl1pPr marL="177800" indent="-177800">
              <a:defRPr sz="1800" b="0"/>
            </a:lvl1pPr>
            <a:lvl2pPr marL="355600" indent="-177800">
              <a:defRPr sz="1600" b="0"/>
            </a:lvl2pPr>
            <a:lvl3pPr marL="534988" indent="-179388">
              <a:defRPr sz="1400" b="0"/>
            </a:lvl3pPr>
            <a:lvl4pPr marL="712788" indent="-177800">
              <a:defRPr sz="1200" b="0"/>
            </a:lvl4pPr>
            <a:lvl5pPr marL="903288" indent="-190500">
              <a:defRPr sz="1000" b="0"/>
            </a:lvl5pPr>
            <a:lvl6pPr>
              <a:defRPr sz="1800"/>
            </a:lvl6pPr>
            <a:lvl7pPr>
              <a:defRPr sz="1800"/>
            </a:lvl7pPr>
            <a:lvl8pPr>
              <a:defRPr sz="1800"/>
            </a:lvl8pPr>
            <a:lvl9pPr>
              <a:defRPr sz="1800"/>
            </a:lvl9pPr>
          </a:lstStyle>
          <a:p>
            <a:pPr lvl="0"/>
            <a:r>
              <a:rPr lang="en-US" smtClean="0"/>
              <a:t>Klik om tekst toe te voegen</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ijdelijke aanduiding voor voettekst 4"/>
          <p:cNvSpPr>
            <a:spLocks noGrp="1"/>
          </p:cNvSpPr>
          <p:nvPr>
            <p:ph type="ftr" sz="quarter" idx="10"/>
          </p:nvPr>
        </p:nvSpPr>
        <p:spPr/>
        <p:txBody>
          <a:bodyPr/>
          <a:lstStyle>
            <a:lvl1pPr>
              <a:defRPr sz="1000">
                <a:latin typeface="Arial" pitchFamily="34" charset="0"/>
                <a:cs typeface="Arial" pitchFamily="34" charset="0"/>
              </a:defRPr>
            </a:lvl1pPr>
          </a:lstStyle>
          <a:p>
            <a:endParaRPr lang="nl-NL" dirty="0"/>
          </a:p>
        </p:txBody>
      </p:sp>
      <p:sp>
        <p:nvSpPr>
          <p:cNvPr id="6" name="Tijdelijke aanduiding voor dianummer 5"/>
          <p:cNvSpPr>
            <a:spLocks noGrp="1"/>
          </p:cNvSpPr>
          <p:nvPr>
            <p:ph type="sldNum" sz="quarter" idx="11"/>
          </p:nvPr>
        </p:nvSpPr>
        <p:spPr/>
        <p:txBody>
          <a:bodyPr/>
          <a:lstStyle>
            <a:lvl1pPr>
              <a:defRPr/>
            </a:lvl1pPr>
          </a:lstStyle>
          <a:p>
            <a:fld id="{11DD61F2-1B46-4395-9E9C-1ED1DF9C4869}" type="slidenum">
              <a:rPr smtClean="0"/>
              <a:pPr/>
              <a:t>‹nr.›</a:t>
            </a:fld>
            <a:endParaRPr dirty="0"/>
          </a:p>
        </p:txBody>
      </p:sp>
      <p:pic>
        <p:nvPicPr>
          <p:cNvPr id="8" name="Picture 2"/>
          <p:cNvPicPr>
            <a:picLocks noChangeAspect="1" noChangeArrowheads="1"/>
          </p:cNvPicPr>
          <p:nvPr userDrawn="1"/>
        </p:nvPicPr>
        <p:blipFill>
          <a:blip r:embed="rId2" cstate="print"/>
          <a:srcRect/>
          <a:stretch>
            <a:fillRect/>
          </a:stretch>
        </p:blipFill>
        <p:spPr bwMode="auto">
          <a:xfrm>
            <a:off x="1421650" y="773705"/>
            <a:ext cx="7181850" cy="109537"/>
          </a:xfrm>
          <a:prstGeom prst="rect">
            <a:avLst/>
          </a:prstGeom>
          <a:noFill/>
          <a:ln w="9525">
            <a:noFill/>
            <a:miter lim="800000"/>
            <a:headEnd/>
            <a:tailEnd/>
          </a:ln>
        </p:spPr>
      </p:pic>
    </p:spTree>
    <p:extLst>
      <p:ext uri="{BB962C8B-B14F-4D97-AF65-F5344CB8AC3E}">
        <p14:creationId xmlns:p14="http://schemas.microsoft.com/office/powerpoint/2010/main" val="70361567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454700" y="900000"/>
            <a:ext cx="7122745" cy="643932"/>
          </a:xfrm>
        </p:spPr>
        <p:txBody>
          <a:bodyPr/>
          <a:lstStyle>
            <a:lvl1pPr>
              <a:defRPr sz="2800"/>
            </a:lvl1pPr>
          </a:lstStyle>
          <a:p>
            <a:r>
              <a:rPr lang="en-US" smtClean="0"/>
              <a:t>Klik om een titel te maken</a:t>
            </a:r>
            <a:endParaRPr lang="nl-NL"/>
          </a:p>
        </p:txBody>
      </p:sp>
      <p:sp>
        <p:nvSpPr>
          <p:cNvPr id="3" name="Tijdelijke aanduiding voor tekst 2"/>
          <p:cNvSpPr>
            <a:spLocks noGrp="1"/>
          </p:cNvSpPr>
          <p:nvPr>
            <p:ph type="body" idx="1" hasCustomPrompt="1"/>
          </p:nvPr>
        </p:nvSpPr>
        <p:spPr>
          <a:xfrm>
            <a:off x="1454700" y="1577779"/>
            <a:ext cx="3432336" cy="50107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Klik om tekst toe te voegen</a:t>
            </a:r>
          </a:p>
        </p:txBody>
      </p:sp>
      <p:sp>
        <p:nvSpPr>
          <p:cNvPr id="4" name="Tijdelijke aanduiding voor inhoud 3"/>
          <p:cNvSpPr>
            <a:spLocks noGrp="1"/>
          </p:cNvSpPr>
          <p:nvPr>
            <p:ph sz="half" idx="2"/>
          </p:nvPr>
        </p:nvSpPr>
        <p:spPr>
          <a:xfrm>
            <a:off x="1454700" y="2160000"/>
            <a:ext cx="3420000" cy="3157146"/>
          </a:xfrm>
        </p:spPr>
        <p:txBody>
          <a:bodyPr/>
          <a:lstStyle>
            <a:lvl1pPr marL="177800" indent="-177800">
              <a:defRPr sz="1600" b="0"/>
            </a:lvl1pPr>
            <a:lvl2pPr marL="355600" indent="-177800">
              <a:defRPr sz="1400" b="0"/>
            </a:lvl2pPr>
            <a:lvl3pPr marL="534988" indent="-179388">
              <a:defRPr sz="1200" b="0"/>
            </a:lvl3pPr>
            <a:lvl4pPr marL="712788" indent="-177800">
              <a:defRPr sz="1000" b="0"/>
            </a:lvl4pPr>
            <a:lvl5pPr marL="903288" indent="-190500">
              <a:defRPr sz="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ijdelijke aanduiding voor tekst 4"/>
          <p:cNvSpPr>
            <a:spLocks noGrp="1"/>
          </p:cNvSpPr>
          <p:nvPr>
            <p:ph type="body" sz="quarter" idx="3" hasCustomPrompt="1"/>
          </p:nvPr>
        </p:nvSpPr>
        <p:spPr>
          <a:xfrm>
            <a:off x="5153892" y="1580118"/>
            <a:ext cx="3423554" cy="498732"/>
          </a:xfrm>
        </p:spPr>
        <p:txBody>
          <a:bodyPr anchor="b"/>
          <a:lstStyle>
            <a:lvl1pPr marL="0" indent="0">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Klik om tekst toe te voegen</a:t>
            </a:r>
          </a:p>
        </p:txBody>
      </p:sp>
      <p:sp>
        <p:nvSpPr>
          <p:cNvPr id="6" name="Tijdelijke aanduiding voor inhoud 5"/>
          <p:cNvSpPr>
            <a:spLocks noGrp="1"/>
          </p:cNvSpPr>
          <p:nvPr>
            <p:ph sz="quarter" idx="4"/>
          </p:nvPr>
        </p:nvSpPr>
        <p:spPr>
          <a:xfrm>
            <a:off x="5153891" y="2160000"/>
            <a:ext cx="3420000" cy="3157146"/>
          </a:xfrm>
        </p:spPr>
        <p:txBody>
          <a:bodyPr/>
          <a:lstStyle>
            <a:lvl1pPr marL="177800" indent="-177800">
              <a:defRPr sz="1600" b="0"/>
            </a:lvl1pPr>
            <a:lvl2pPr marL="355600" indent="-177800">
              <a:defRPr sz="1400" b="0"/>
            </a:lvl2pPr>
            <a:lvl3pPr marL="534988" indent="-179388">
              <a:defRPr sz="1200" b="0"/>
            </a:lvl3pPr>
            <a:lvl4pPr marL="712788" indent="-177800">
              <a:defRPr sz="1000" b="0"/>
            </a:lvl4pPr>
            <a:lvl5pPr marL="903288" indent="-190500">
              <a:defRPr sz="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Tijdelijke aanduiding voor voettekst 6"/>
          <p:cNvSpPr>
            <a:spLocks noGrp="1"/>
          </p:cNvSpPr>
          <p:nvPr>
            <p:ph type="ftr" sz="quarter" idx="10"/>
          </p:nvPr>
        </p:nvSpPr>
        <p:spPr/>
        <p:txBody>
          <a:bodyPr/>
          <a:lstStyle>
            <a:lvl1pPr>
              <a:defRPr sz="1400">
                <a:latin typeface="+mn-lt"/>
              </a:defRPr>
            </a:lvl1pPr>
          </a:lstStyle>
          <a:p>
            <a:endParaRPr lang="nl-NL" dirty="0"/>
          </a:p>
        </p:txBody>
      </p:sp>
      <p:sp>
        <p:nvSpPr>
          <p:cNvPr id="8" name="Tijdelijke aanduiding voor dianummer 7"/>
          <p:cNvSpPr>
            <a:spLocks noGrp="1"/>
          </p:cNvSpPr>
          <p:nvPr>
            <p:ph type="sldNum" sz="quarter" idx="11"/>
          </p:nvPr>
        </p:nvSpPr>
        <p:spPr/>
        <p:txBody>
          <a:bodyPr/>
          <a:lstStyle>
            <a:lvl1pPr>
              <a:defRPr/>
            </a:lvl1pPr>
          </a:lstStyle>
          <a:p>
            <a:fld id="{11DD61F2-1B46-4395-9E9C-1ED1DF9C4869}" type="slidenum">
              <a:rPr smtClean="0"/>
              <a:pPr/>
              <a:t>‹nr.›</a:t>
            </a:fld>
            <a:endParaRPr dirty="0"/>
          </a:p>
        </p:txBody>
      </p:sp>
      <p:pic>
        <p:nvPicPr>
          <p:cNvPr id="9" name="Picture 2"/>
          <p:cNvPicPr>
            <a:picLocks noChangeAspect="1" noChangeArrowheads="1"/>
          </p:cNvPicPr>
          <p:nvPr userDrawn="1"/>
        </p:nvPicPr>
        <p:blipFill>
          <a:blip r:embed="rId2" cstate="print"/>
          <a:srcRect/>
          <a:stretch>
            <a:fillRect/>
          </a:stretch>
        </p:blipFill>
        <p:spPr bwMode="auto">
          <a:xfrm>
            <a:off x="1421650" y="773705"/>
            <a:ext cx="7181850" cy="109537"/>
          </a:xfrm>
          <a:prstGeom prst="rect">
            <a:avLst/>
          </a:prstGeom>
          <a:noFill/>
          <a:ln w="9525">
            <a:noFill/>
            <a:miter lim="800000"/>
            <a:headEnd/>
            <a:tailEnd/>
          </a:ln>
        </p:spPr>
      </p:pic>
    </p:spTree>
    <p:extLst>
      <p:ext uri="{BB962C8B-B14F-4D97-AF65-F5344CB8AC3E}">
        <p14:creationId xmlns:p14="http://schemas.microsoft.com/office/powerpoint/2010/main" val="15215432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440000" y="900000"/>
            <a:ext cx="7162800" cy="504701"/>
          </a:xfrm>
        </p:spPr>
        <p:txBody>
          <a:bodyPr/>
          <a:lstStyle>
            <a:lvl1pPr>
              <a:defRPr sz="2800" baseline="0"/>
            </a:lvl1pPr>
          </a:lstStyle>
          <a:p>
            <a:r>
              <a:rPr lang="en-US" smtClean="0"/>
              <a:t>Klik om een titel te maken</a:t>
            </a:r>
            <a:endParaRPr lang="nl-NL"/>
          </a:p>
        </p:txBody>
      </p:sp>
      <p:sp>
        <p:nvSpPr>
          <p:cNvPr id="3" name="Tijdelijke aanduiding voor voettekst 2"/>
          <p:cNvSpPr>
            <a:spLocks noGrp="1"/>
          </p:cNvSpPr>
          <p:nvPr>
            <p:ph type="ftr" sz="quarter" idx="10"/>
          </p:nvPr>
        </p:nvSpPr>
        <p:spPr/>
        <p:txBody>
          <a:bodyPr/>
          <a:lstStyle>
            <a:lvl1pPr>
              <a:defRPr sz="1000">
                <a:latin typeface="Arial" pitchFamily="34" charset="0"/>
                <a:cs typeface="Arial" pitchFamily="34" charset="0"/>
              </a:defRPr>
            </a:lvl1pPr>
          </a:lstStyle>
          <a:p>
            <a:endParaRPr lang="nl-NL" dirty="0"/>
          </a:p>
        </p:txBody>
      </p:sp>
      <p:sp>
        <p:nvSpPr>
          <p:cNvPr id="4" name="Tijdelijke aanduiding voor dianummer 3"/>
          <p:cNvSpPr>
            <a:spLocks noGrp="1"/>
          </p:cNvSpPr>
          <p:nvPr>
            <p:ph type="sldNum" sz="quarter" idx="11"/>
          </p:nvPr>
        </p:nvSpPr>
        <p:spPr/>
        <p:txBody>
          <a:bodyPr/>
          <a:lstStyle>
            <a:lvl1pPr>
              <a:defRPr sz="1000"/>
            </a:lvl1pPr>
          </a:lstStyle>
          <a:p>
            <a:fld id="{11DD61F2-1B46-4395-9E9C-1ED1DF9C4869}" type="slidenum">
              <a:rPr smtClean="0"/>
              <a:pPr/>
              <a:t>‹nr.›</a:t>
            </a:fld>
            <a:endParaRPr dirty="0"/>
          </a:p>
        </p:txBody>
      </p:sp>
      <p:pic>
        <p:nvPicPr>
          <p:cNvPr id="5" name="Picture 2"/>
          <p:cNvPicPr>
            <a:picLocks noChangeAspect="1" noChangeArrowheads="1"/>
          </p:cNvPicPr>
          <p:nvPr userDrawn="1"/>
        </p:nvPicPr>
        <p:blipFill>
          <a:blip r:embed="rId2" cstate="print"/>
          <a:srcRect/>
          <a:stretch>
            <a:fillRect/>
          </a:stretch>
        </p:blipFill>
        <p:spPr bwMode="auto">
          <a:xfrm>
            <a:off x="1421650" y="773705"/>
            <a:ext cx="7181850" cy="109537"/>
          </a:xfrm>
          <a:prstGeom prst="rect">
            <a:avLst/>
          </a:prstGeom>
          <a:noFill/>
          <a:ln w="9525">
            <a:noFill/>
            <a:miter lim="800000"/>
            <a:headEnd/>
            <a:tailEnd/>
          </a:ln>
        </p:spPr>
      </p:pic>
    </p:spTree>
    <p:extLst>
      <p:ext uri="{BB962C8B-B14F-4D97-AF65-F5344CB8AC3E}">
        <p14:creationId xmlns:p14="http://schemas.microsoft.com/office/powerpoint/2010/main" val="229861193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voettekst 1"/>
          <p:cNvSpPr>
            <a:spLocks noGrp="1"/>
          </p:cNvSpPr>
          <p:nvPr>
            <p:ph type="ftr" sz="quarter" idx="10"/>
          </p:nvPr>
        </p:nvSpPr>
        <p:spPr/>
        <p:txBody>
          <a:bodyPr/>
          <a:lstStyle>
            <a:lvl1pPr>
              <a:defRPr sz="1000">
                <a:latin typeface="Arial" pitchFamily="34" charset="0"/>
                <a:cs typeface="Arial" pitchFamily="34" charset="0"/>
              </a:defRPr>
            </a:lvl1pPr>
          </a:lstStyle>
          <a:p>
            <a:endParaRPr lang="nl-NL" dirty="0"/>
          </a:p>
        </p:txBody>
      </p:sp>
      <p:sp>
        <p:nvSpPr>
          <p:cNvPr id="3" name="Tijdelijke aanduiding voor dianummer 2"/>
          <p:cNvSpPr>
            <a:spLocks noGrp="1"/>
          </p:cNvSpPr>
          <p:nvPr>
            <p:ph type="sldNum" sz="quarter" idx="11"/>
          </p:nvPr>
        </p:nvSpPr>
        <p:spPr/>
        <p:txBody>
          <a:bodyPr/>
          <a:lstStyle>
            <a:lvl1pPr>
              <a:defRPr/>
            </a:lvl1pPr>
          </a:lstStyle>
          <a:p>
            <a:fld id="{11DD61F2-1B46-4395-9E9C-1ED1DF9C4869}" type="slidenum">
              <a:rPr smtClean="0"/>
              <a:pPr/>
              <a:t>‹nr.›</a:t>
            </a:fld>
            <a:endParaRPr dirty="0"/>
          </a:p>
        </p:txBody>
      </p:sp>
      <p:pic>
        <p:nvPicPr>
          <p:cNvPr id="4" name="Picture 2"/>
          <p:cNvPicPr>
            <a:picLocks noChangeAspect="1" noChangeArrowheads="1"/>
          </p:cNvPicPr>
          <p:nvPr userDrawn="1"/>
        </p:nvPicPr>
        <p:blipFill>
          <a:blip r:embed="rId2" cstate="print"/>
          <a:srcRect/>
          <a:stretch>
            <a:fillRect/>
          </a:stretch>
        </p:blipFill>
        <p:spPr bwMode="auto">
          <a:xfrm>
            <a:off x="1421650" y="773705"/>
            <a:ext cx="7181850" cy="109537"/>
          </a:xfrm>
          <a:prstGeom prst="rect">
            <a:avLst/>
          </a:prstGeom>
          <a:noFill/>
          <a:ln w="9525">
            <a:noFill/>
            <a:miter lim="800000"/>
            <a:headEnd/>
            <a:tailEnd/>
          </a:ln>
        </p:spPr>
      </p:pic>
    </p:spTree>
    <p:extLst>
      <p:ext uri="{BB962C8B-B14F-4D97-AF65-F5344CB8AC3E}">
        <p14:creationId xmlns:p14="http://schemas.microsoft.com/office/powerpoint/2010/main" val="41538829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425038" y="900000"/>
            <a:ext cx="2040477" cy="783156"/>
          </a:xfrm>
        </p:spPr>
        <p:txBody>
          <a:bodyPr/>
          <a:lstStyle>
            <a:lvl1pPr algn="l">
              <a:defRPr sz="2000" b="1"/>
            </a:lvl1pPr>
          </a:lstStyle>
          <a:p>
            <a:r>
              <a:rPr lang="en-US" smtClean="0"/>
              <a:t>Klik om een titel te maken</a:t>
            </a:r>
            <a:endParaRPr lang="nl-NL"/>
          </a:p>
        </p:txBody>
      </p:sp>
      <p:sp>
        <p:nvSpPr>
          <p:cNvPr id="3" name="Tijdelijke aanduiding voor inhoud 2"/>
          <p:cNvSpPr>
            <a:spLocks noGrp="1"/>
          </p:cNvSpPr>
          <p:nvPr>
            <p:ph idx="1" hasCustomPrompt="1"/>
          </p:nvPr>
        </p:nvSpPr>
        <p:spPr>
          <a:xfrm>
            <a:off x="3575050" y="900000"/>
            <a:ext cx="5111750" cy="5235516"/>
          </a:xfrm>
        </p:spPr>
        <p:txBody>
          <a:bodyPr/>
          <a:lstStyle>
            <a:lvl1pPr>
              <a:defRPr sz="2800" b="0"/>
            </a:lvl1pPr>
            <a:lvl2pPr>
              <a:defRPr sz="2400" b="0"/>
            </a:lvl2pPr>
            <a:lvl3pPr>
              <a:defRPr sz="2000" b="0"/>
            </a:lvl3pPr>
            <a:lvl4pPr>
              <a:defRPr sz="1600" b="0"/>
            </a:lvl4pPr>
            <a:lvl5pPr>
              <a:defRPr sz="1400" b="0"/>
            </a:lvl5pPr>
            <a:lvl6pPr>
              <a:defRPr sz="2000"/>
            </a:lvl6pPr>
            <a:lvl7pPr>
              <a:defRPr sz="2000"/>
            </a:lvl7pPr>
            <a:lvl8pPr>
              <a:defRPr sz="2000"/>
            </a:lvl8pPr>
            <a:lvl9pPr>
              <a:defRPr sz="2000"/>
            </a:lvl9pPr>
          </a:lstStyle>
          <a:p>
            <a:pPr lvl="0"/>
            <a:r>
              <a:rPr lang="en-US" smtClean="0"/>
              <a:t>Klik om tekst toe te voegen</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tekst 3"/>
          <p:cNvSpPr>
            <a:spLocks noGrp="1"/>
          </p:cNvSpPr>
          <p:nvPr>
            <p:ph type="body" sz="half" idx="2" hasCustomPrompt="1"/>
          </p:nvPr>
        </p:nvSpPr>
        <p:spPr>
          <a:xfrm>
            <a:off x="1425038" y="1853825"/>
            <a:ext cx="2064227" cy="4272340"/>
          </a:xfrm>
        </p:spPr>
        <p:txBody>
          <a:bodyPr/>
          <a:lstStyle>
            <a:lvl1pPr marL="0" indent="0">
              <a:buNone/>
              <a:defRPr sz="1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Klik om tekst toe te voegen</a:t>
            </a:r>
          </a:p>
        </p:txBody>
      </p:sp>
      <p:sp>
        <p:nvSpPr>
          <p:cNvPr id="5" name="Tijdelijke aanduiding voor voettekst 4"/>
          <p:cNvSpPr>
            <a:spLocks noGrp="1"/>
          </p:cNvSpPr>
          <p:nvPr>
            <p:ph type="ftr" sz="quarter" idx="10"/>
          </p:nvPr>
        </p:nvSpPr>
        <p:spPr/>
        <p:txBody>
          <a:bodyPr/>
          <a:lstStyle>
            <a:lvl1pPr>
              <a:defRPr sz="1000">
                <a:latin typeface="Arial" pitchFamily="34" charset="0"/>
                <a:cs typeface="Arial" pitchFamily="34" charset="0"/>
              </a:defRPr>
            </a:lvl1pPr>
          </a:lstStyle>
          <a:p>
            <a:endParaRPr lang="nl-NL" dirty="0"/>
          </a:p>
        </p:txBody>
      </p:sp>
      <p:sp>
        <p:nvSpPr>
          <p:cNvPr id="6" name="Tijdelijke aanduiding voor dianummer 5"/>
          <p:cNvSpPr>
            <a:spLocks noGrp="1"/>
          </p:cNvSpPr>
          <p:nvPr>
            <p:ph type="sldNum" sz="quarter" idx="11"/>
          </p:nvPr>
        </p:nvSpPr>
        <p:spPr/>
        <p:txBody>
          <a:bodyPr/>
          <a:lstStyle>
            <a:lvl1pPr>
              <a:defRPr/>
            </a:lvl1pPr>
          </a:lstStyle>
          <a:p>
            <a:fld id="{11DD61F2-1B46-4395-9E9C-1ED1DF9C4869}" type="slidenum">
              <a:rPr smtClean="0"/>
              <a:pPr/>
              <a:t>‹nr.›</a:t>
            </a:fld>
            <a:endParaRPr dirty="0"/>
          </a:p>
        </p:txBody>
      </p:sp>
      <p:pic>
        <p:nvPicPr>
          <p:cNvPr id="7" name="Picture 2"/>
          <p:cNvPicPr>
            <a:picLocks noChangeAspect="1" noChangeArrowheads="1"/>
          </p:cNvPicPr>
          <p:nvPr userDrawn="1"/>
        </p:nvPicPr>
        <p:blipFill>
          <a:blip r:embed="rId2" cstate="print"/>
          <a:srcRect/>
          <a:stretch>
            <a:fillRect/>
          </a:stretch>
        </p:blipFill>
        <p:spPr bwMode="auto">
          <a:xfrm>
            <a:off x="1421650" y="773705"/>
            <a:ext cx="7181850" cy="109537"/>
          </a:xfrm>
          <a:prstGeom prst="rect">
            <a:avLst/>
          </a:prstGeom>
          <a:noFill/>
          <a:ln w="9525">
            <a:noFill/>
            <a:miter lim="800000"/>
            <a:headEnd/>
            <a:tailEnd/>
          </a:ln>
        </p:spPr>
      </p:pic>
    </p:spTree>
    <p:extLst>
      <p:ext uri="{BB962C8B-B14F-4D97-AF65-F5344CB8AC3E}">
        <p14:creationId xmlns:p14="http://schemas.microsoft.com/office/powerpoint/2010/main" val="7544715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447913" y="4349350"/>
            <a:ext cx="7039522" cy="566739"/>
          </a:xfrm>
        </p:spPr>
        <p:txBody>
          <a:bodyPr/>
          <a:lstStyle>
            <a:lvl1pPr algn="l">
              <a:defRPr sz="2000" b="1" baseline="0"/>
            </a:lvl1pPr>
          </a:lstStyle>
          <a:p>
            <a:r>
              <a:rPr lang="en-US" smtClean="0"/>
              <a:t>Klik om een titel te maken</a:t>
            </a:r>
            <a:endParaRPr lang="nl-NL"/>
          </a:p>
        </p:txBody>
      </p:sp>
      <p:sp>
        <p:nvSpPr>
          <p:cNvPr id="3" name="Tijdelijke aanduiding voor afbeelding 2"/>
          <p:cNvSpPr>
            <a:spLocks noGrp="1"/>
          </p:cNvSpPr>
          <p:nvPr>
            <p:ph type="pic" idx="1" hasCustomPrompt="1"/>
          </p:nvPr>
        </p:nvSpPr>
        <p:spPr>
          <a:xfrm>
            <a:off x="1439999" y="900000"/>
            <a:ext cx="7047435" cy="3431968"/>
          </a:xfrm>
        </p:spPr>
        <p:txBody>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smtClean="0"/>
              <a:t>Klik</a:t>
            </a:r>
            <a:r>
              <a:rPr lang="en-US" dirty="0" smtClean="0"/>
              <a:t> </a:t>
            </a:r>
            <a:r>
              <a:rPr lang="en-US" dirty="0" err="1" smtClean="0"/>
              <a:t>om</a:t>
            </a:r>
            <a:r>
              <a:rPr lang="en-US" dirty="0" smtClean="0"/>
              <a:t> </a:t>
            </a:r>
            <a:r>
              <a:rPr lang="en-US" dirty="0" err="1" smtClean="0"/>
              <a:t>een</a:t>
            </a:r>
            <a:r>
              <a:rPr lang="en-US" dirty="0" smtClean="0"/>
              <a:t> </a:t>
            </a:r>
            <a:r>
              <a:rPr lang="en-US" dirty="0" err="1" smtClean="0"/>
              <a:t>afbeelding</a:t>
            </a:r>
            <a:r>
              <a:rPr lang="en-US" dirty="0" smtClean="0"/>
              <a:t> toe </a:t>
            </a:r>
            <a:r>
              <a:rPr lang="en-US" dirty="0" err="1" smtClean="0"/>
              <a:t>te</a:t>
            </a:r>
            <a:r>
              <a:rPr lang="en-US" dirty="0" smtClean="0"/>
              <a:t> </a:t>
            </a:r>
            <a:r>
              <a:rPr lang="en-US" dirty="0" err="1" smtClean="0"/>
              <a:t>voegen</a:t>
            </a:r>
            <a:endParaRPr lang="nl-NL" dirty="0"/>
          </a:p>
        </p:txBody>
      </p:sp>
      <p:sp>
        <p:nvSpPr>
          <p:cNvPr id="4" name="Tijdelijke aanduiding voor tekst 3"/>
          <p:cNvSpPr>
            <a:spLocks noGrp="1"/>
          </p:cNvSpPr>
          <p:nvPr>
            <p:ph type="body" sz="half" idx="2" hasCustomPrompt="1"/>
          </p:nvPr>
        </p:nvSpPr>
        <p:spPr>
          <a:xfrm>
            <a:off x="1447912" y="4964906"/>
            <a:ext cx="7069787" cy="3196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Klik om tekst toe te voegen</a:t>
            </a:r>
          </a:p>
        </p:txBody>
      </p:sp>
      <p:sp>
        <p:nvSpPr>
          <p:cNvPr id="5" name="Tijdelijke aanduiding voor voettekst 4"/>
          <p:cNvSpPr>
            <a:spLocks noGrp="1"/>
          </p:cNvSpPr>
          <p:nvPr>
            <p:ph type="ftr" sz="quarter" idx="10"/>
          </p:nvPr>
        </p:nvSpPr>
        <p:spPr/>
        <p:txBody>
          <a:bodyPr/>
          <a:lstStyle>
            <a:lvl1pPr>
              <a:defRPr sz="1000">
                <a:latin typeface="Arial" pitchFamily="34" charset="0"/>
                <a:cs typeface="Arial" pitchFamily="34" charset="0"/>
              </a:defRPr>
            </a:lvl1pPr>
          </a:lstStyle>
          <a:p>
            <a:endParaRPr lang="nl-NL"/>
          </a:p>
        </p:txBody>
      </p:sp>
      <p:sp>
        <p:nvSpPr>
          <p:cNvPr id="6" name="Tijdelijke aanduiding voor dianummer 5"/>
          <p:cNvSpPr>
            <a:spLocks noGrp="1"/>
          </p:cNvSpPr>
          <p:nvPr>
            <p:ph type="sldNum" sz="quarter" idx="11"/>
          </p:nvPr>
        </p:nvSpPr>
        <p:spPr/>
        <p:txBody>
          <a:bodyPr/>
          <a:lstStyle>
            <a:lvl1pPr>
              <a:defRPr/>
            </a:lvl1pPr>
          </a:lstStyle>
          <a:p>
            <a:fld id="{11DD61F2-1B46-4395-9E9C-1ED1DF9C4869}" type="slidenum">
              <a:rPr smtClean="0"/>
              <a:pPr/>
              <a:t>‹nr.›</a:t>
            </a:fld>
            <a:endParaRPr/>
          </a:p>
        </p:txBody>
      </p:sp>
      <p:pic>
        <p:nvPicPr>
          <p:cNvPr id="7" name="Picture 2"/>
          <p:cNvPicPr>
            <a:picLocks noChangeAspect="1" noChangeArrowheads="1"/>
          </p:cNvPicPr>
          <p:nvPr userDrawn="1"/>
        </p:nvPicPr>
        <p:blipFill>
          <a:blip r:embed="rId2" cstate="print"/>
          <a:srcRect/>
          <a:stretch>
            <a:fillRect/>
          </a:stretch>
        </p:blipFill>
        <p:spPr bwMode="auto">
          <a:xfrm>
            <a:off x="1421650" y="773705"/>
            <a:ext cx="7181850" cy="109537"/>
          </a:xfrm>
          <a:prstGeom prst="rect">
            <a:avLst/>
          </a:prstGeom>
          <a:noFill/>
          <a:ln w="9525">
            <a:noFill/>
            <a:miter lim="800000"/>
            <a:headEnd/>
            <a:tailEnd/>
          </a:ln>
        </p:spPr>
      </p:pic>
    </p:spTree>
    <p:extLst>
      <p:ext uri="{BB962C8B-B14F-4D97-AF65-F5344CB8AC3E}">
        <p14:creationId xmlns:p14="http://schemas.microsoft.com/office/powerpoint/2010/main" val="37898793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84" name="Rectangle 20"/>
          <p:cNvSpPr>
            <a:spLocks noGrp="1" noChangeArrowheads="1"/>
          </p:cNvSpPr>
          <p:nvPr>
            <p:ph type="title"/>
          </p:nvPr>
        </p:nvSpPr>
        <p:spPr bwMode="auto">
          <a:xfrm>
            <a:off x="1452750" y="900000"/>
            <a:ext cx="7162800" cy="504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b" anchorCtr="0" compatLnSpc="1">
            <a:prstTxWarp prst="textNoShape">
              <a:avLst/>
            </a:prstTxWarp>
          </a:bodyPr>
          <a:lstStyle/>
          <a:p>
            <a:pPr lvl="0"/>
            <a:r>
              <a:rPr lang="en-US" smtClean="0"/>
              <a:t>Klik om een titel te maken</a:t>
            </a:r>
            <a:endParaRPr lang="nl-NL" smtClean="0"/>
          </a:p>
        </p:txBody>
      </p:sp>
      <p:sp>
        <p:nvSpPr>
          <p:cNvPr id="88085" name="Rectangle 21"/>
          <p:cNvSpPr>
            <a:spLocks noGrp="1" noChangeArrowheads="1"/>
          </p:cNvSpPr>
          <p:nvPr>
            <p:ph type="body" idx="1"/>
          </p:nvPr>
        </p:nvSpPr>
        <p:spPr bwMode="auto">
          <a:xfrm>
            <a:off x="1440938" y="1620000"/>
            <a:ext cx="7162800" cy="3703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US" smtClean="0"/>
              <a:t>Klik om tekst toe te voegen</a:t>
            </a:r>
          </a:p>
          <a:p>
            <a:pPr lvl="1"/>
            <a:r>
              <a:rPr lang="en-US" smtClean="0"/>
              <a:t>Second level</a:t>
            </a:r>
          </a:p>
          <a:p>
            <a:pPr lvl="2"/>
            <a:r>
              <a:rPr lang="en-US" smtClean="0"/>
              <a:t>Third level</a:t>
            </a:r>
          </a:p>
          <a:p>
            <a:pPr lvl="3"/>
            <a:r>
              <a:rPr lang="en-US" smtClean="0"/>
              <a:t>Fourth level</a:t>
            </a:r>
          </a:p>
          <a:p>
            <a:pPr lvl="4"/>
            <a:r>
              <a:rPr lang="en-US" smtClean="0"/>
              <a:t>Fifth level</a:t>
            </a:r>
            <a:endParaRPr lang="nl-NL" smtClean="0"/>
          </a:p>
        </p:txBody>
      </p:sp>
      <p:sp>
        <p:nvSpPr>
          <p:cNvPr id="88101" name="Rectangle 37"/>
          <p:cNvSpPr>
            <a:spLocks noGrp="1" noChangeArrowheads="1"/>
          </p:cNvSpPr>
          <p:nvPr>
            <p:ph type="ftr" sz="quarter" idx="3"/>
          </p:nvPr>
        </p:nvSpPr>
        <p:spPr bwMode="auto">
          <a:xfrm>
            <a:off x="1935695" y="6381751"/>
            <a:ext cx="3491346"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eaLnBrk="0" hangingPunct="0">
              <a:lnSpc>
                <a:spcPct val="100000"/>
              </a:lnSpc>
              <a:defRPr kumimoji="1" sz="1000" b="0">
                <a:solidFill>
                  <a:srgbClr val="0B1A58"/>
                </a:solidFill>
                <a:latin typeface="Arial" pitchFamily="34" charset="0"/>
                <a:cs typeface="Arial" pitchFamily="34" charset="0"/>
              </a:defRPr>
            </a:lvl1pPr>
          </a:lstStyle>
          <a:p>
            <a:endParaRPr lang="nl-NL" dirty="0"/>
          </a:p>
        </p:txBody>
      </p:sp>
      <p:sp>
        <p:nvSpPr>
          <p:cNvPr id="88102" name="Rectangle 38"/>
          <p:cNvSpPr>
            <a:spLocks noGrp="1" noChangeArrowheads="1"/>
          </p:cNvSpPr>
          <p:nvPr>
            <p:ph type="sldNum" sz="quarter" idx="4"/>
          </p:nvPr>
        </p:nvSpPr>
        <p:spPr bwMode="auto">
          <a:xfrm>
            <a:off x="1405314" y="6381751"/>
            <a:ext cx="556396"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0" algn="l" defTabSz="914400" rtl="0" eaLnBrk="0" latinLnBrk="0" hangingPunct="0">
              <a:lnSpc>
                <a:spcPct val="100000"/>
              </a:lnSpc>
              <a:defRPr kumimoji="1" lang="nl-NL" sz="1000" b="0" kern="1200" smtClean="0">
                <a:solidFill>
                  <a:srgbClr val="0B1A58"/>
                </a:solidFill>
                <a:latin typeface="Arial" pitchFamily="34" charset="0"/>
                <a:ea typeface="+mn-ea"/>
                <a:cs typeface="Arial" pitchFamily="34" charset="0"/>
              </a:defRPr>
            </a:lvl1pPr>
          </a:lstStyle>
          <a:p>
            <a:fld id="{11DD61F2-1B46-4395-9E9C-1ED1DF9C4869}" type="slidenum">
              <a:rPr/>
              <a:pPr/>
              <a:t>‹nr.›</a:t>
            </a:fld>
            <a:endParaRPr dirty="0"/>
          </a:p>
        </p:txBody>
      </p:sp>
      <p:pic>
        <p:nvPicPr>
          <p:cNvPr id="1026" name="Picture 2"/>
          <p:cNvPicPr>
            <a:picLocks noChangeAspect="1" noChangeArrowheads="1"/>
          </p:cNvPicPr>
          <p:nvPr/>
        </p:nvPicPr>
        <p:blipFill>
          <a:blip r:embed="rId16" cstate="print"/>
          <a:srcRect/>
          <a:stretch>
            <a:fillRect/>
          </a:stretch>
        </p:blipFill>
        <p:spPr bwMode="auto">
          <a:xfrm>
            <a:off x="0" y="5364215"/>
            <a:ext cx="1427163" cy="914400"/>
          </a:xfrm>
          <a:prstGeom prst="rect">
            <a:avLst/>
          </a:prstGeom>
          <a:noFill/>
          <a:ln w="9525">
            <a:noFill/>
            <a:miter lim="800000"/>
            <a:headEnd/>
            <a:tailEnd/>
          </a:ln>
        </p:spPr>
      </p:pic>
      <p:pic>
        <p:nvPicPr>
          <p:cNvPr id="8" name="Picture 2"/>
          <p:cNvPicPr>
            <a:picLocks noChangeAspect="1" noChangeArrowheads="1"/>
          </p:cNvPicPr>
          <p:nvPr/>
        </p:nvPicPr>
        <p:blipFill>
          <a:blip r:embed="rId17" cstate="print"/>
          <a:srcRect/>
          <a:stretch>
            <a:fillRect/>
          </a:stretch>
        </p:blipFill>
        <p:spPr bwMode="auto">
          <a:xfrm>
            <a:off x="0" y="760717"/>
            <a:ext cx="9144000" cy="195263"/>
          </a:xfrm>
          <a:prstGeom prst="rect">
            <a:avLst/>
          </a:prstGeom>
          <a:noFill/>
          <a:ln w="9525">
            <a:noFill/>
            <a:miter lim="800000"/>
            <a:headEnd/>
            <a:tailEnd/>
          </a:ln>
        </p:spPr>
      </p:pic>
      <p:pic>
        <p:nvPicPr>
          <p:cNvPr id="10" name="Afbeelding 9" descr="logoNLl-transparant.png"/>
          <p:cNvPicPr>
            <a:picLocks noChangeAspect="1"/>
          </p:cNvPicPr>
          <p:nvPr/>
        </p:nvPicPr>
        <p:blipFill>
          <a:blip r:embed="rId18" cstate="print"/>
          <a:stretch>
            <a:fillRect/>
          </a:stretch>
        </p:blipFill>
        <p:spPr>
          <a:xfrm>
            <a:off x="6048000" y="180000"/>
            <a:ext cx="2520280" cy="50542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fade/>
  </p:transition>
  <p:timing>
    <p:tnLst>
      <p:par>
        <p:cTn id="1" dur="indefinite" restart="never" nodeType="tmRoot"/>
      </p:par>
    </p:tnLst>
  </p:timing>
  <p:txStyles>
    <p:titleStyle>
      <a:lvl1pPr algn="l" rtl="0" eaLnBrk="1" fontAlgn="base" hangingPunct="1">
        <a:lnSpc>
          <a:spcPct val="90000"/>
        </a:lnSpc>
        <a:spcBef>
          <a:spcPct val="0"/>
        </a:spcBef>
        <a:spcAft>
          <a:spcPct val="0"/>
        </a:spcAft>
        <a:defRPr lang="nl-NL" sz="2600" b="1" baseline="0" smtClean="0">
          <a:solidFill>
            <a:srgbClr val="E11837"/>
          </a:solidFill>
          <a:latin typeface="Arial" pitchFamily="34" charset="0"/>
          <a:ea typeface="+mj-ea"/>
          <a:cs typeface="Arial" pitchFamily="34" charset="0"/>
        </a:defRPr>
      </a:lvl1pPr>
      <a:lvl2pPr algn="l" rtl="0" eaLnBrk="1" fontAlgn="base" hangingPunct="1">
        <a:lnSpc>
          <a:spcPct val="90000"/>
        </a:lnSpc>
        <a:spcBef>
          <a:spcPct val="0"/>
        </a:spcBef>
        <a:spcAft>
          <a:spcPct val="0"/>
        </a:spcAft>
        <a:defRPr sz="3200" b="1">
          <a:solidFill>
            <a:srgbClr val="000050"/>
          </a:solidFill>
          <a:latin typeface="OfficinaSans" pitchFamily="2" charset="0"/>
        </a:defRPr>
      </a:lvl2pPr>
      <a:lvl3pPr algn="l" rtl="0" eaLnBrk="1" fontAlgn="base" hangingPunct="1">
        <a:lnSpc>
          <a:spcPct val="90000"/>
        </a:lnSpc>
        <a:spcBef>
          <a:spcPct val="0"/>
        </a:spcBef>
        <a:spcAft>
          <a:spcPct val="0"/>
        </a:spcAft>
        <a:defRPr sz="3200" b="1">
          <a:solidFill>
            <a:srgbClr val="000050"/>
          </a:solidFill>
          <a:latin typeface="OfficinaSans" pitchFamily="2" charset="0"/>
        </a:defRPr>
      </a:lvl3pPr>
      <a:lvl4pPr algn="l" rtl="0" eaLnBrk="1" fontAlgn="base" hangingPunct="1">
        <a:lnSpc>
          <a:spcPct val="90000"/>
        </a:lnSpc>
        <a:spcBef>
          <a:spcPct val="0"/>
        </a:spcBef>
        <a:spcAft>
          <a:spcPct val="0"/>
        </a:spcAft>
        <a:defRPr sz="3200" b="1">
          <a:solidFill>
            <a:srgbClr val="000050"/>
          </a:solidFill>
          <a:latin typeface="OfficinaSans" pitchFamily="2" charset="0"/>
        </a:defRPr>
      </a:lvl4pPr>
      <a:lvl5pPr algn="l" rtl="0" eaLnBrk="1" fontAlgn="base" hangingPunct="1">
        <a:lnSpc>
          <a:spcPct val="90000"/>
        </a:lnSpc>
        <a:spcBef>
          <a:spcPct val="0"/>
        </a:spcBef>
        <a:spcAft>
          <a:spcPct val="0"/>
        </a:spcAft>
        <a:defRPr sz="3200" b="1">
          <a:solidFill>
            <a:srgbClr val="000050"/>
          </a:solidFill>
          <a:latin typeface="OfficinaSans" pitchFamily="2" charset="0"/>
        </a:defRPr>
      </a:lvl5pPr>
      <a:lvl6pPr marL="457200" algn="l" rtl="0" eaLnBrk="1" fontAlgn="base" hangingPunct="1">
        <a:lnSpc>
          <a:spcPct val="90000"/>
        </a:lnSpc>
        <a:spcBef>
          <a:spcPct val="0"/>
        </a:spcBef>
        <a:spcAft>
          <a:spcPct val="0"/>
        </a:spcAft>
        <a:defRPr sz="3200" b="1">
          <a:solidFill>
            <a:srgbClr val="000050"/>
          </a:solidFill>
          <a:latin typeface="OfficinaSans" pitchFamily="2" charset="0"/>
        </a:defRPr>
      </a:lvl6pPr>
      <a:lvl7pPr marL="914400" algn="l" rtl="0" eaLnBrk="1" fontAlgn="base" hangingPunct="1">
        <a:lnSpc>
          <a:spcPct val="90000"/>
        </a:lnSpc>
        <a:spcBef>
          <a:spcPct val="0"/>
        </a:spcBef>
        <a:spcAft>
          <a:spcPct val="0"/>
        </a:spcAft>
        <a:defRPr sz="3200" b="1">
          <a:solidFill>
            <a:srgbClr val="000050"/>
          </a:solidFill>
          <a:latin typeface="OfficinaSans" pitchFamily="2" charset="0"/>
        </a:defRPr>
      </a:lvl7pPr>
      <a:lvl8pPr marL="1371600" algn="l" rtl="0" eaLnBrk="1" fontAlgn="base" hangingPunct="1">
        <a:lnSpc>
          <a:spcPct val="90000"/>
        </a:lnSpc>
        <a:spcBef>
          <a:spcPct val="0"/>
        </a:spcBef>
        <a:spcAft>
          <a:spcPct val="0"/>
        </a:spcAft>
        <a:defRPr sz="3200" b="1">
          <a:solidFill>
            <a:srgbClr val="000050"/>
          </a:solidFill>
          <a:latin typeface="OfficinaSans" pitchFamily="2" charset="0"/>
        </a:defRPr>
      </a:lvl8pPr>
      <a:lvl9pPr marL="1828800" algn="l" rtl="0" eaLnBrk="1" fontAlgn="base" hangingPunct="1">
        <a:lnSpc>
          <a:spcPct val="90000"/>
        </a:lnSpc>
        <a:spcBef>
          <a:spcPct val="0"/>
        </a:spcBef>
        <a:spcAft>
          <a:spcPct val="0"/>
        </a:spcAft>
        <a:defRPr sz="3200" b="1">
          <a:solidFill>
            <a:srgbClr val="000050"/>
          </a:solidFill>
          <a:latin typeface="OfficinaSans" pitchFamily="2" charset="0"/>
        </a:defRPr>
      </a:lvl9pPr>
    </p:titleStyle>
    <p:bodyStyle>
      <a:lvl1pPr marL="342900" indent="-342900" algn="l" rtl="0" eaLnBrk="1" fontAlgn="base" hangingPunct="1">
        <a:lnSpc>
          <a:spcPct val="110000"/>
        </a:lnSpc>
        <a:spcBef>
          <a:spcPct val="20000"/>
        </a:spcBef>
        <a:spcAft>
          <a:spcPct val="0"/>
        </a:spcAft>
        <a:buClr>
          <a:srgbClr val="000050"/>
        </a:buClr>
        <a:buSzPct val="60000"/>
        <a:buFont typeface="Wingdings" pitchFamily="2" charset="2"/>
        <a:buChar char="l"/>
        <a:defRPr sz="2600" b="1">
          <a:solidFill>
            <a:srgbClr val="0B1A58"/>
          </a:solidFill>
          <a:latin typeface="Arial" pitchFamily="34" charset="0"/>
          <a:ea typeface="+mn-ea"/>
          <a:cs typeface="Arial" pitchFamily="34" charset="0"/>
        </a:defRPr>
      </a:lvl1pPr>
      <a:lvl2pPr marL="712788" indent="-357188" algn="l" rtl="0" eaLnBrk="1" fontAlgn="base" hangingPunct="1">
        <a:lnSpc>
          <a:spcPct val="110000"/>
        </a:lnSpc>
        <a:spcBef>
          <a:spcPct val="20000"/>
        </a:spcBef>
        <a:spcAft>
          <a:spcPct val="0"/>
        </a:spcAft>
        <a:buClr>
          <a:schemeClr val="tx1"/>
        </a:buClr>
        <a:buSzPct val="75000"/>
        <a:buChar char="–"/>
        <a:defRPr sz="2300" b="1">
          <a:solidFill>
            <a:srgbClr val="0B1A58"/>
          </a:solidFill>
          <a:latin typeface="Arial" pitchFamily="34" charset="0"/>
          <a:cs typeface="Arial" pitchFamily="34" charset="0"/>
        </a:defRPr>
      </a:lvl2pPr>
      <a:lvl3pPr marL="985838" indent="-273050" algn="l" rtl="0" eaLnBrk="1" fontAlgn="base" hangingPunct="1">
        <a:lnSpc>
          <a:spcPct val="110000"/>
        </a:lnSpc>
        <a:spcBef>
          <a:spcPct val="20000"/>
        </a:spcBef>
        <a:spcAft>
          <a:spcPct val="0"/>
        </a:spcAft>
        <a:buClr>
          <a:srgbClr val="000050"/>
        </a:buClr>
        <a:buSzPct val="90000"/>
        <a:buFont typeface="Arial" pitchFamily="34" charset="0"/>
        <a:buChar char="•"/>
        <a:defRPr sz="2000" b="1">
          <a:solidFill>
            <a:srgbClr val="0B1A58"/>
          </a:solidFill>
          <a:latin typeface="Arial" pitchFamily="34" charset="0"/>
          <a:cs typeface="Arial" pitchFamily="34" charset="0"/>
        </a:defRPr>
      </a:lvl3pPr>
      <a:lvl4pPr marL="1258888" indent="-273050" algn="l" rtl="0" eaLnBrk="1" fontAlgn="base" hangingPunct="1">
        <a:spcBef>
          <a:spcPct val="20000"/>
        </a:spcBef>
        <a:spcAft>
          <a:spcPct val="0"/>
        </a:spcAft>
        <a:buClr>
          <a:schemeClr val="tx1"/>
        </a:buClr>
        <a:buSzPct val="80000"/>
        <a:buChar char="–"/>
        <a:defRPr sz="1600">
          <a:solidFill>
            <a:srgbClr val="0B1A58"/>
          </a:solidFill>
          <a:latin typeface="Arial" pitchFamily="34" charset="0"/>
          <a:cs typeface="Arial" pitchFamily="34" charset="0"/>
        </a:defRPr>
      </a:lvl4pPr>
      <a:lvl5pPr marL="1520825" indent="-261938" algn="l" rtl="0" eaLnBrk="1" fontAlgn="base" hangingPunct="1">
        <a:spcBef>
          <a:spcPct val="20000"/>
        </a:spcBef>
        <a:spcAft>
          <a:spcPct val="0"/>
        </a:spcAft>
        <a:buClr>
          <a:schemeClr val="tx1"/>
        </a:buClr>
        <a:buSzPct val="50000"/>
        <a:buFont typeface="Wingdings" pitchFamily="2" charset="2"/>
        <a:buChar char="l"/>
        <a:defRPr sz="1400">
          <a:solidFill>
            <a:srgbClr val="0B1A58"/>
          </a:solidFill>
          <a:latin typeface="Arial" pitchFamily="34" charset="0"/>
          <a:cs typeface="Arial" pitchFamily="34" charset="0"/>
        </a:defRPr>
      </a:lvl5pPr>
      <a:lvl6pPr marL="2514600" indent="-228600" algn="l" rtl="0" eaLnBrk="1" fontAlgn="base" hangingPunct="1">
        <a:spcBef>
          <a:spcPct val="20000"/>
        </a:spcBef>
        <a:spcAft>
          <a:spcPct val="0"/>
        </a:spcAft>
        <a:buClr>
          <a:schemeClr val="tx1"/>
        </a:buClr>
        <a:buSzPct val="65000"/>
        <a:buFont typeface="Wingdings" pitchFamily="2" charset="2"/>
        <a:buChar char="l"/>
        <a:defRPr sz="1400">
          <a:solidFill>
            <a:srgbClr val="000000"/>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buChar char="l"/>
        <a:defRPr sz="1400">
          <a:solidFill>
            <a:srgbClr val="000000"/>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buChar char="l"/>
        <a:defRPr sz="1400">
          <a:solidFill>
            <a:srgbClr val="000000"/>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buChar char="l"/>
        <a:defRPr sz="1400">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18" Type="http://schemas.openxmlformats.org/officeDocument/2006/relationships/image" Target="../media/image30.jpeg"/><Relationship Id="rId3" Type="http://schemas.openxmlformats.org/officeDocument/2006/relationships/image" Target="../media/image15.png"/><Relationship Id="rId21" Type="http://schemas.openxmlformats.org/officeDocument/2006/relationships/image" Target="../media/image33.jpeg"/><Relationship Id="rId7" Type="http://schemas.openxmlformats.org/officeDocument/2006/relationships/image" Target="../media/image19.jpeg"/><Relationship Id="rId12" Type="http://schemas.openxmlformats.org/officeDocument/2006/relationships/image" Target="../media/image24.jpeg"/><Relationship Id="rId17" Type="http://schemas.openxmlformats.org/officeDocument/2006/relationships/image" Target="../media/image29.jpeg"/><Relationship Id="rId2" Type="http://schemas.openxmlformats.org/officeDocument/2006/relationships/image" Target="../media/image14.jpeg"/><Relationship Id="rId16" Type="http://schemas.openxmlformats.org/officeDocument/2006/relationships/image" Target="../media/image28.jpeg"/><Relationship Id="rId20" Type="http://schemas.openxmlformats.org/officeDocument/2006/relationships/image" Target="../media/image32.jpeg"/><Relationship Id="rId1" Type="http://schemas.openxmlformats.org/officeDocument/2006/relationships/slideLayout" Target="../slideLayouts/slideLayout13.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5" Type="http://schemas.openxmlformats.org/officeDocument/2006/relationships/image" Target="../media/image27.jpeg"/><Relationship Id="rId10" Type="http://schemas.openxmlformats.org/officeDocument/2006/relationships/image" Target="../media/image22.jpeg"/><Relationship Id="rId19" Type="http://schemas.openxmlformats.org/officeDocument/2006/relationships/image" Target="../media/image31.jpeg"/><Relationship Id="rId4" Type="http://schemas.openxmlformats.org/officeDocument/2006/relationships/image" Target="../media/image16.png"/><Relationship Id="rId9" Type="http://schemas.openxmlformats.org/officeDocument/2006/relationships/image" Target="../media/image21.jpeg"/><Relationship Id="rId14" Type="http://schemas.openxmlformats.org/officeDocument/2006/relationships/image" Target="../media/image26.jpeg"/><Relationship Id="rId22"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tags" Target="../tags/tag1.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3212976"/>
            <a:ext cx="7919278" cy="1368152"/>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1"/>
            <a:r>
              <a:rPr lang="nl-NL"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nl-NL"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nl-NL"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nl-NL"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nl-NL"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samen op weg naar een gezonde HBO</a:t>
            </a:r>
            <a:r>
              <a:rPr lang="nl-NL"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nl-NL"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nl-NL"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nl-NL"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nl-NL"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Jaarcongres Vereniging Hogescholen</a:t>
            </a:r>
            <a:br>
              <a:rPr lang="nl-NL"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nl-NL"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Den </a:t>
            </a:r>
            <a:r>
              <a:rPr lang="nl-NL"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Bosch, 9 mei 2019</a:t>
            </a:r>
            <a:br>
              <a:rPr lang="nl-NL"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endParaRPr lang="nl-NL" sz="40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Stelling 6</a:t>
            </a:r>
            <a:endParaRPr lang="nl-NL" dirty="0"/>
          </a:p>
        </p:txBody>
      </p:sp>
      <p:sp>
        <p:nvSpPr>
          <p:cNvPr id="3" name="Tijdelijke aanduiding voor inhoud 2"/>
          <p:cNvSpPr>
            <a:spLocks noGrp="1"/>
          </p:cNvSpPr>
          <p:nvPr>
            <p:ph idx="1"/>
          </p:nvPr>
        </p:nvSpPr>
        <p:spPr/>
        <p:txBody>
          <a:bodyPr/>
          <a:lstStyle/>
          <a:p>
            <a:pPr marL="0" indent="0">
              <a:buNone/>
            </a:pPr>
            <a:r>
              <a:rPr lang="nl-NL" b="0" dirty="0"/>
              <a:t>Mijn batterij is </a:t>
            </a:r>
            <a:r>
              <a:rPr lang="nl-NL" b="0" dirty="0" smtClean="0"/>
              <a:t>altijd 100</a:t>
            </a:r>
            <a:r>
              <a:rPr lang="nl-NL" b="0" dirty="0"/>
              <a:t>% opgeladen aan </a:t>
            </a:r>
            <a:endParaRPr lang="nl-NL" b="0" dirty="0" smtClean="0"/>
          </a:p>
          <a:p>
            <a:pPr marL="0" indent="0">
              <a:buNone/>
            </a:pPr>
            <a:r>
              <a:rPr lang="nl-NL" b="0" dirty="0" smtClean="0"/>
              <a:t>het begin </a:t>
            </a:r>
            <a:r>
              <a:rPr lang="nl-NL" b="0" dirty="0"/>
              <a:t>van de dag</a:t>
            </a:r>
            <a:endParaRPr lang="nl-NL" dirty="0" smtClean="0"/>
          </a:p>
          <a:p>
            <a:pPr>
              <a:buNone/>
            </a:pPr>
            <a:endParaRPr lang="nl-NL" dirty="0" smtClean="0"/>
          </a:p>
          <a:p>
            <a:pPr>
              <a:buNone/>
            </a:pPr>
            <a:endParaRPr lang="nl-NL" dirty="0"/>
          </a:p>
          <a:p>
            <a:endParaRPr lang="nl-NL" dirty="0"/>
          </a:p>
        </p:txBody>
      </p:sp>
      <p:pic>
        <p:nvPicPr>
          <p:cNvPr id="8" name="Afbeelding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1268760"/>
            <a:ext cx="6858000" cy="6858000"/>
          </a:xfrm>
          <a:prstGeom prst="rect">
            <a:avLst/>
          </a:prstGeom>
        </p:spPr>
      </p:pic>
    </p:spTree>
    <p:extLst>
      <p:ext uri="{BB962C8B-B14F-4D97-AF65-F5344CB8AC3E}">
        <p14:creationId xmlns:p14="http://schemas.microsoft.com/office/powerpoint/2010/main" val="96068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Stelling 7</a:t>
            </a:r>
            <a:endParaRPr lang="nl-NL" dirty="0"/>
          </a:p>
        </p:txBody>
      </p:sp>
      <p:sp>
        <p:nvSpPr>
          <p:cNvPr id="3" name="Tijdelijke aanduiding voor inhoud 2"/>
          <p:cNvSpPr>
            <a:spLocks noGrp="1"/>
          </p:cNvSpPr>
          <p:nvPr>
            <p:ph idx="1"/>
          </p:nvPr>
        </p:nvSpPr>
        <p:spPr/>
        <p:txBody>
          <a:bodyPr/>
          <a:lstStyle/>
          <a:p>
            <a:r>
              <a:rPr lang="nl-NL" dirty="0" smtClean="0"/>
              <a:t>Ik heb de afgelopen maand de ervaring gehad ‘er bij te horen’… </a:t>
            </a:r>
            <a:endParaRPr lang="nl-NL" dirty="0"/>
          </a:p>
        </p:txBody>
      </p:sp>
    </p:spTree>
    <p:extLst>
      <p:ext uri="{BB962C8B-B14F-4D97-AF65-F5344CB8AC3E}">
        <p14:creationId xmlns:p14="http://schemas.microsoft.com/office/powerpoint/2010/main" val="777556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7624" y="900000"/>
            <a:ext cx="7127190" cy="504701"/>
          </a:xfrm>
        </p:spPr>
        <p:txBody>
          <a:bodyPr/>
          <a:lstStyle/>
          <a:p>
            <a:r>
              <a:rPr lang="nl-NL" dirty="0" smtClean="0"/>
              <a:t>‘Historie”</a:t>
            </a:r>
            <a:endParaRPr lang="nl-NL" dirty="0"/>
          </a:p>
        </p:txBody>
      </p:sp>
      <p:sp>
        <p:nvSpPr>
          <p:cNvPr id="3" name="Tijdelijke aanduiding voor inhoud 2"/>
          <p:cNvSpPr>
            <a:spLocks noGrp="1"/>
          </p:cNvSpPr>
          <p:nvPr>
            <p:ph idx="1"/>
          </p:nvPr>
        </p:nvSpPr>
        <p:spPr/>
        <p:txBody>
          <a:bodyPr/>
          <a:lstStyle/>
          <a:p>
            <a:r>
              <a:rPr lang="nl-NL" sz="2000" dirty="0" smtClean="0"/>
              <a:t>2016 kwalitatief onderzoek VU in opdracht van Urban </a:t>
            </a:r>
            <a:r>
              <a:rPr lang="nl-NL" sz="2000" dirty="0" err="1" smtClean="0"/>
              <a:t>Vitality</a:t>
            </a:r>
            <a:r>
              <a:rPr lang="nl-NL" sz="2000" dirty="0" smtClean="0"/>
              <a:t> </a:t>
            </a:r>
            <a:r>
              <a:rPr lang="nl-NL" sz="2000" dirty="0" err="1" smtClean="0"/>
              <a:t>HvA</a:t>
            </a:r>
            <a:r>
              <a:rPr lang="nl-NL" sz="2000" dirty="0" smtClean="0"/>
              <a:t> naar ‘ontvankelijkheid’ hogescholen voor elementen gezonde school programma</a:t>
            </a:r>
          </a:p>
          <a:p>
            <a:r>
              <a:rPr lang="nl-NL" sz="2000" dirty="0" smtClean="0"/>
              <a:t>‘Diner </a:t>
            </a:r>
            <a:r>
              <a:rPr lang="nl-NL" sz="2000" dirty="0" err="1" smtClean="0"/>
              <a:t>pensant</a:t>
            </a:r>
            <a:r>
              <a:rPr lang="nl-NL" sz="2000" dirty="0" smtClean="0"/>
              <a:t>’ als start (november 2016) </a:t>
            </a:r>
          </a:p>
          <a:p>
            <a:r>
              <a:rPr lang="nl-NL" sz="2000" dirty="0" smtClean="0"/>
              <a:t>Inmiddels beweging van koplopers 10 hogescholen als </a:t>
            </a:r>
            <a:r>
              <a:rPr lang="nl-NL" sz="2000" dirty="0" err="1" smtClean="0"/>
              <a:t>bottom</a:t>
            </a:r>
            <a:r>
              <a:rPr lang="nl-NL" sz="2000" dirty="0" smtClean="0"/>
              <a:t> up initiatief</a:t>
            </a:r>
          </a:p>
          <a:p>
            <a:pPr lvl="1"/>
            <a:r>
              <a:rPr lang="nl-NL" sz="1600" dirty="0" smtClean="0"/>
              <a:t>uitwisseling</a:t>
            </a:r>
          </a:p>
          <a:p>
            <a:pPr lvl="1"/>
            <a:r>
              <a:rPr lang="nl-NL" sz="1600" dirty="0" smtClean="0"/>
              <a:t>agendasetting</a:t>
            </a:r>
          </a:p>
          <a:p>
            <a:pPr lvl="1"/>
            <a:r>
              <a:rPr lang="nl-NL" sz="1600" dirty="0" smtClean="0"/>
              <a:t>lijnen voor praktijk en onderzoek</a:t>
            </a:r>
            <a:endParaRPr lang="nl-NL" sz="1600" dirty="0"/>
          </a:p>
        </p:txBody>
      </p:sp>
    </p:spTree>
    <p:extLst>
      <p:ext uri="{BB962C8B-B14F-4D97-AF65-F5344CB8AC3E}">
        <p14:creationId xmlns:p14="http://schemas.microsoft.com/office/powerpoint/2010/main" val="9859796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an\Desktop\wsccmodel-large.jpg"/>
          <p:cNvPicPr>
            <a:picLocks noChangeAspect="1" noChangeArrowheads="1"/>
          </p:cNvPicPr>
          <p:nvPr/>
        </p:nvPicPr>
        <p:blipFill>
          <a:blip r:embed="rId3" cstate="print"/>
          <a:srcRect/>
          <a:stretch>
            <a:fillRect/>
          </a:stretch>
        </p:blipFill>
        <p:spPr bwMode="auto">
          <a:xfrm>
            <a:off x="6444208" y="4298445"/>
            <a:ext cx="2026568" cy="2559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nl-NL" dirty="0" smtClean="0"/>
              <a:t>Ambitie</a:t>
            </a:r>
            <a:endParaRPr lang="nl-NL" dirty="0"/>
          </a:p>
        </p:txBody>
      </p:sp>
      <p:sp>
        <p:nvSpPr>
          <p:cNvPr id="3" name="Tijdelijke aanduiding voor inhoud 2"/>
          <p:cNvSpPr>
            <a:spLocks noGrp="1"/>
          </p:cNvSpPr>
          <p:nvPr>
            <p:ph idx="1"/>
          </p:nvPr>
        </p:nvSpPr>
        <p:spPr>
          <a:xfrm>
            <a:off x="827584" y="1152350"/>
            <a:ext cx="7110789" cy="3744215"/>
          </a:xfrm>
        </p:spPr>
        <p:txBody>
          <a:bodyPr/>
          <a:lstStyle/>
          <a:p>
            <a:endParaRPr lang="nl-NL" sz="2400" dirty="0" smtClean="0"/>
          </a:p>
          <a:p>
            <a:r>
              <a:rPr lang="nl-NL" sz="2400" dirty="0" smtClean="0"/>
              <a:t>Gezondheid, welzijn en vitaliteit onlosmakelijk onderdeel van het huidige HBO</a:t>
            </a:r>
          </a:p>
          <a:p>
            <a:r>
              <a:rPr lang="nl-NL" sz="2400" dirty="0" smtClean="0"/>
              <a:t>Interactieve leeromgeving gericht op reflectie actief burgerschap</a:t>
            </a:r>
          </a:p>
          <a:p>
            <a:r>
              <a:rPr lang="nl-NL" sz="2400" dirty="0" smtClean="0"/>
              <a:t>Invulling en visie en cultuur en in didactiek/onderwijs en HRM</a:t>
            </a:r>
          </a:p>
          <a:p>
            <a:r>
              <a:rPr lang="nl-NL" sz="2400" dirty="0" smtClean="0"/>
              <a:t>Omgeving die inspireert en gezond en veilig werk en studieklimaat  </a:t>
            </a:r>
            <a:endParaRPr lang="nl-NL" sz="2400" dirty="0"/>
          </a:p>
        </p:txBody>
      </p:sp>
    </p:spTree>
    <p:extLst>
      <p:ext uri="{BB962C8B-B14F-4D97-AF65-F5344CB8AC3E}">
        <p14:creationId xmlns:p14="http://schemas.microsoft.com/office/powerpoint/2010/main" val="17763469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ASSETS</a:t>
            </a:r>
            <a:endParaRPr lang="nl-NL" dirty="0"/>
          </a:p>
        </p:txBody>
      </p:sp>
      <p:sp>
        <p:nvSpPr>
          <p:cNvPr id="3" name="Tijdelijke aanduiding voor inhoud 2"/>
          <p:cNvSpPr>
            <a:spLocks noGrp="1"/>
          </p:cNvSpPr>
          <p:nvPr>
            <p:ph idx="1"/>
          </p:nvPr>
        </p:nvSpPr>
        <p:spPr>
          <a:xfrm>
            <a:off x="611560" y="1628800"/>
            <a:ext cx="7110789" cy="3744215"/>
          </a:xfrm>
        </p:spPr>
        <p:txBody>
          <a:bodyPr/>
          <a:lstStyle/>
          <a:p>
            <a:pPr marL="0" indent="0">
              <a:buNone/>
            </a:pPr>
            <a:r>
              <a:rPr lang="nl-NL" sz="2000" dirty="0">
                <a:solidFill>
                  <a:srgbClr val="002060"/>
                </a:solidFill>
              </a:rPr>
              <a:t/>
            </a:r>
            <a:br>
              <a:rPr lang="nl-NL" sz="2000" dirty="0">
                <a:solidFill>
                  <a:srgbClr val="002060"/>
                </a:solidFill>
              </a:rPr>
            </a:br>
            <a:r>
              <a:rPr lang="nl-NL" sz="2000" dirty="0">
                <a:solidFill>
                  <a:srgbClr val="002060"/>
                </a:solidFill>
              </a:rPr>
              <a:t>Partnerships en kruisbestuivingen </a:t>
            </a:r>
            <a:endParaRPr lang="nl-NL" sz="2000" dirty="0" smtClean="0">
              <a:solidFill>
                <a:srgbClr val="002060"/>
              </a:solidFill>
            </a:endParaRPr>
          </a:p>
          <a:p>
            <a:pPr marL="0" indent="0">
              <a:buNone/>
            </a:pPr>
            <a:r>
              <a:rPr lang="nl-NL" sz="2000" dirty="0" smtClean="0">
                <a:solidFill>
                  <a:srgbClr val="002060"/>
                </a:solidFill>
              </a:rPr>
              <a:t>met buiten</a:t>
            </a:r>
          </a:p>
          <a:p>
            <a:pPr marL="0" indent="0">
              <a:buNone/>
            </a:pPr>
            <a:r>
              <a:rPr lang="nl-NL" sz="2000" dirty="0">
                <a:solidFill>
                  <a:srgbClr val="002060"/>
                </a:solidFill>
              </a:rPr>
              <a:t/>
            </a:r>
            <a:br>
              <a:rPr lang="nl-NL" sz="2000" dirty="0">
                <a:solidFill>
                  <a:srgbClr val="002060"/>
                </a:solidFill>
              </a:rPr>
            </a:br>
            <a:r>
              <a:rPr lang="nl-NL" sz="2000" dirty="0" smtClean="0">
                <a:solidFill>
                  <a:srgbClr val="002060"/>
                </a:solidFill>
              </a:rPr>
              <a:t>Eigenaar kennis en methodieken</a:t>
            </a:r>
          </a:p>
          <a:p>
            <a:pPr marL="0" indent="0">
              <a:buNone/>
            </a:pPr>
            <a:r>
              <a:rPr lang="nl-NL" sz="2000" dirty="0">
                <a:solidFill>
                  <a:srgbClr val="002060"/>
                </a:solidFill>
              </a:rPr>
              <a:t/>
            </a:r>
            <a:br>
              <a:rPr lang="nl-NL" sz="2000" dirty="0">
                <a:solidFill>
                  <a:srgbClr val="002060"/>
                </a:solidFill>
              </a:rPr>
            </a:br>
            <a:r>
              <a:rPr lang="nl-NL" sz="2000" dirty="0" smtClean="0">
                <a:solidFill>
                  <a:srgbClr val="002060"/>
                </a:solidFill>
              </a:rPr>
              <a:t>‘</a:t>
            </a:r>
            <a:r>
              <a:rPr lang="nl-NL" sz="2000" dirty="0" err="1" smtClean="0">
                <a:solidFill>
                  <a:srgbClr val="002060"/>
                </a:solidFill>
              </a:rPr>
              <a:t>Ausbildung</a:t>
            </a:r>
            <a:r>
              <a:rPr lang="nl-NL" sz="2000" dirty="0" smtClean="0">
                <a:solidFill>
                  <a:srgbClr val="002060"/>
                </a:solidFill>
              </a:rPr>
              <a:t> en </a:t>
            </a:r>
            <a:r>
              <a:rPr lang="nl-NL" sz="2000" dirty="0" err="1" smtClean="0">
                <a:solidFill>
                  <a:srgbClr val="002060"/>
                </a:solidFill>
              </a:rPr>
              <a:t>Bildung</a:t>
            </a:r>
            <a:r>
              <a:rPr lang="nl-NL" sz="2000" dirty="0" smtClean="0">
                <a:solidFill>
                  <a:srgbClr val="002060"/>
                </a:solidFill>
              </a:rPr>
              <a:t>’; toekomstig </a:t>
            </a:r>
          </a:p>
          <a:p>
            <a:pPr marL="0" indent="0">
              <a:buNone/>
            </a:pPr>
            <a:r>
              <a:rPr lang="nl-NL" sz="2000" dirty="0" smtClean="0">
                <a:solidFill>
                  <a:srgbClr val="002060"/>
                </a:solidFill>
              </a:rPr>
              <a:t>burger en professional</a:t>
            </a:r>
            <a:r>
              <a:rPr lang="nl-NL" sz="2000" dirty="0">
                <a:solidFill>
                  <a:srgbClr val="002060"/>
                </a:solidFill>
              </a:rPr>
              <a:t/>
            </a:r>
            <a:br>
              <a:rPr lang="nl-NL" sz="2000" dirty="0">
                <a:solidFill>
                  <a:srgbClr val="002060"/>
                </a:solidFill>
              </a:rPr>
            </a:br>
            <a:endParaRPr lang="nl-NL" sz="2000" dirty="0"/>
          </a:p>
        </p:txBody>
      </p:sp>
      <p:pic>
        <p:nvPicPr>
          <p:cNvPr id="1028" name="Picture 4" descr="C:\Users\Jan\AppData\Local\Microsoft\Windows\INetCache\IE\LZYULU6D\kracht[1].jpg"/>
          <p:cNvPicPr>
            <a:picLocks noChangeAspect="1" noChangeArrowheads="1"/>
          </p:cNvPicPr>
          <p:nvPr/>
        </p:nvPicPr>
        <p:blipFill>
          <a:blip r:embed="rId3" cstate="print"/>
          <a:srcRect/>
          <a:stretch>
            <a:fillRect/>
          </a:stretch>
        </p:blipFill>
        <p:spPr bwMode="auto">
          <a:xfrm>
            <a:off x="5220072" y="2204864"/>
            <a:ext cx="3744416" cy="3594100"/>
          </a:xfrm>
          <a:prstGeom prst="rect">
            <a:avLst/>
          </a:prstGeom>
          <a:noFill/>
        </p:spPr>
      </p:pic>
    </p:spTree>
    <p:extLst>
      <p:ext uri="{BB962C8B-B14F-4D97-AF65-F5344CB8AC3E}">
        <p14:creationId xmlns:p14="http://schemas.microsoft.com/office/powerpoint/2010/main" val="14453131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Positie</a:t>
            </a:r>
            <a:endParaRPr lang="nl-NL" dirty="0"/>
          </a:p>
        </p:txBody>
      </p:sp>
      <p:sp>
        <p:nvSpPr>
          <p:cNvPr id="3" name="Tijdelijke aanduiding voor inhoud 2"/>
          <p:cNvSpPr>
            <a:spLocks noGrp="1"/>
          </p:cNvSpPr>
          <p:nvPr>
            <p:ph idx="1"/>
          </p:nvPr>
        </p:nvSpPr>
        <p:spPr/>
        <p:txBody>
          <a:bodyPr/>
          <a:lstStyle/>
          <a:p>
            <a:r>
              <a:rPr lang="nl-NL" dirty="0" smtClean="0"/>
              <a:t>Geen programma maar </a:t>
            </a:r>
            <a:r>
              <a:rPr lang="nl-NL" dirty="0" err="1" smtClean="0"/>
              <a:t>bottom</a:t>
            </a:r>
            <a:r>
              <a:rPr lang="nl-NL" dirty="0" smtClean="0"/>
              <a:t> up initiatief </a:t>
            </a:r>
          </a:p>
          <a:p>
            <a:r>
              <a:rPr lang="nl-NL" dirty="0" smtClean="0"/>
              <a:t>Intern vaak ook koplopers</a:t>
            </a:r>
          </a:p>
          <a:p>
            <a:r>
              <a:rPr lang="nl-NL" dirty="0" smtClean="0"/>
              <a:t>De hogeschool bestaat niet</a:t>
            </a:r>
          </a:p>
          <a:p>
            <a:r>
              <a:rPr lang="nl-NL" dirty="0" smtClean="0"/>
              <a:t>Differentiatie en eigen regie</a:t>
            </a:r>
          </a:p>
          <a:p>
            <a:r>
              <a:rPr lang="nl-NL" dirty="0" smtClean="0"/>
              <a:t>Geen overstijgende landelijke programmatische infrastructuur en in die zin uren/middelen</a:t>
            </a:r>
          </a:p>
          <a:p>
            <a:endParaRPr lang="nl-NL" dirty="0"/>
          </a:p>
        </p:txBody>
      </p:sp>
    </p:spTree>
    <p:extLst>
      <p:ext uri="{BB962C8B-B14F-4D97-AF65-F5344CB8AC3E}">
        <p14:creationId xmlns:p14="http://schemas.microsoft.com/office/powerpoint/2010/main" val="4727682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Er is een momentum en er zijn relevante ontwikkelingen en initiatieven</a:t>
            </a:r>
            <a:endParaRPr lang="nl-NL" dirty="0"/>
          </a:p>
        </p:txBody>
      </p:sp>
      <p:sp>
        <p:nvSpPr>
          <p:cNvPr id="3" name="Tijdelijke aanduiding voor inhoud 2"/>
          <p:cNvSpPr>
            <a:spLocks noGrp="1"/>
          </p:cNvSpPr>
          <p:nvPr>
            <p:ph idx="1"/>
          </p:nvPr>
        </p:nvSpPr>
        <p:spPr/>
        <p:txBody>
          <a:bodyPr/>
          <a:lstStyle/>
          <a:p>
            <a:r>
              <a:rPr lang="nl-NL" dirty="0"/>
              <a:t>Veel </a:t>
            </a:r>
            <a:r>
              <a:rPr lang="nl-NL" dirty="0" smtClean="0"/>
              <a:t>initiatieven en ontwikkelingen</a:t>
            </a:r>
            <a:endParaRPr lang="nl-NL" dirty="0"/>
          </a:p>
          <a:p>
            <a:r>
              <a:rPr lang="nl-NL" dirty="0"/>
              <a:t>Partnership studentenwelzijn</a:t>
            </a:r>
          </a:p>
          <a:p>
            <a:r>
              <a:rPr lang="nl-NL" dirty="0"/>
              <a:t>Preventieakkoord</a:t>
            </a:r>
          </a:p>
          <a:p>
            <a:r>
              <a:rPr lang="nl-NL" dirty="0"/>
              <a:t>Verbinding Gezonde </a:t>
            </a:r>
            <a:r>
              <a:rPr lang="nl-NL" dirty="0" smtClean="0"/>
              <a:t>school</a:t>
            </a:r>
          </a:p>
          <a:p>
            <a:endParaRPr lang="nl-NL" dirty="0"/>
          </a:p>
          <a:p>
            <a:pPr marL="0" indent="0">
              <a:buNone/>
            </a:pPr>
            <a:r>
              <a:rPr lang="nl-NL" dirty="0" smtClean="0">
                <a:sym typeface="Symbol" panose="05050102010706020507" pitchFamily="18" charset="2"/>
              </a:rPr>
              <a:t> </a:t>
            </a:r>
            <a:r>
              <a:rPr lang="nl-NL" dirty="0" smtClean="0">
                <a:solidFill>
                  <a:schemeClr val="accent2"/>
                </a:solidFill>
                <a:sym typeface="Symbol" panose="05050102010706020507" pitchFamily="18" charset="2"/>
              </a:rPr>
              <a:t>Hoe komen we tot meer dan de som der delen en waar zijn er verbindingen?</a:t>
            </a:r>
            <a:endParaRPr lang="nl-NL" dirty="0">
              <a:solidFill>
                <a:schemeClr val="accent2"/>
              </a:solidFill>
            </a:endParaRPr>
          </a:p>
        </p:txBody>
      </p:sp>
    </p:spTree>
    <p:extLst>
      <p:ext uri="{BB962C8B-B14F-4D97-AF65-F5344CB8AC3E}">
        <p14:creationId xmlns:p14="http://schemas.microsoft.com/office/powerpoint/2010/main" val="22808616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ChangeAspect="1"/>
          </p:cNvPicPr>
          <p:nvPr/>
        </p:nvPicPr>
        <p:blipFill>
          <a:blip r:embed="rId3" cstate="print"/>
          <a:stretch>
            <a:fillRect/>
          </a:stretch>
        </p:blipFill>
        <p:spPr bwMode="auto">
          <a:xfrm>
            <a:off x="6732240" y="1916832"/>
            <a:ext cx="1994678" cy="2664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nl-NL" dirty="0" smtClean="0"/>
              <a:t>Landelijk programma gezonde school</a:t>
            </a:r>
            <a:endParaRPr lang="nl-NL" dirty="0"/>
          </a:p>
        </p:txBody>
      </p:sp>
      <p:sp>
        <p:nvSpPr>
          <p:cNvPr id="3" name="Tijdelijke aanduiding voor inhoud 2"/>
          <p:cNvSpPr>
            <a:spLocks noGrp="1"/>
          </p:cNvSpPr>
          <p:nvPr>
            <p:ph idx="1"/>
          </p:nvPr>
        </p:nvSpPr>
        <p:spPr>
          <a:xfrm>
            <a:off x="1475894" y="1700808"/>
            <a:ext cx="7110789" cy="3744215"/>
          </a:xfrm>
        </p:spPr>
        <p:txBody>
          <a:bodyPr/>
          <a:lstStyle/>
          <a:p>
            <a:pPr marL="0" indent="0">
              <a:buNone/>
            </a:pPr>
            <a:r>
              <a:rPr lang="nl-NL" sz="1200" b="0" dirty="0" smtClean="0"/>
              <a:t>Programma dat zich erop richt zoveel mogelijk scholen onder de noemer</a:t>
            </a:r>
          </a:p>
          <a:p>
            <a:pPr marL="0" indent="0">
              <a:buNone/>
            </a:pPr>
            <a:r>
              <a:rPr lang="nl-NL" sz="1200" b="0" dirty="0" smtClean="0"/>
              <a:t>‘Gezonde School’ integraal en structureel te laten werken aan </a:t>
            </a:r>
          </a:p>
          <a:p>
            <a:pPr marL="0" indent="0">
              <a:buNone/>
            </a:pPr>
            <a:r>
              <a:rPr lang="nl-NL" sz="1200" b="0" dirty="0" smtClean="0"/>
              <a:t>een gezonde leefstijl om daarmee gezondheidswinst te bereiken. </a:t>
            </a:r>
          </a:p>
          <a:p>
            <a:pPr marL="0" indent="0">
              <a:buNone/>
            </a:pPr>
            <a:endParaRPr lang="nl-NL" sz="1200" b="0" dirty="0" smtClean="0"/>
          </a:p>
          <a:p>
            <a:pPr marL="0" indent="0">
              <a:buNone/>
            </a:pPr>
            <a:r>
              <a:rPr lang="nl-NL" sz="1200" b="0" dirty="0" smtClean="0"/>
              <a:t>Het stimuleren van een gezonde leefstijl bij leerlingen, nu en in de toekomst,</a:t>
            </a:r>
          </a:p>
          <a:p>
            <a:pPr marL="0" indent="0">
              <a:buNone/>
            </a:pPr>
            <a:r>
              <a:rPr lang="nl-NL" sz="1200" b="0" dirty="0" smtClean="0"/>
              <a:t>vormt een belangrijke maatschappelijke opdracht voor het onderwijs. </a:t>
            </a:r>
          </a:p>
          <a:p>
            <a:pPr marL="0" indent="0">
              <a:buNone/>
            </a:pPr>
            <a:endParaRPr lang="nl-NL" sz="1200" b="0" dirty="0" smtClean="0"/>
          </a:p>
          <a:p>
            <a:pPr marL="0" indent="0">
              <a:buNone/>
            </a:pPr>
            <a:r>
              <a:rPr lang="nl-NL" sz="1200" b="0" dirty="0" smtClean="0"/>
              <a:t>Vanuit vier departementen, namelijk VWS, OCW, EZ en SZW wordt dit </a:t>
            </a:r>
          </a:p>
          <a:p>
            <a:pPr marL="0" indent="0">
              <a:buNone/>
            </a:pPr>
            <a:r>
              <a:rPr lang="nl-NL" sz="1200" b="0" dirty="0" smtClean="0"/>
              <a:t>ondersteund. </a:t>
            </a:r>
          </a:p>
          <a:p>
            <a:pPr marL="0" indent="0">
              <a:buNone/>
            </a:pPr>
            <a:endParaRPr lang="nl-NL" sz="1200" b="0" dirty="0" smtClean="0"/>
          </a:p>
          <a:p>
            <a:pPr marL="0" indent="0">
              <a:buNone/>
            </a:pPr>
            <a:r>
              <a:rPr lang="nl-NL" sz="1200" b="0" dirty="0" smtClean="0"/>
              <a:t>Onder de vlag Gezonde School werken meer dan veertig organisaties samen </a:t>
            </a:r>
          </a:p>
          <a:p>
            <a:pPr marL="0" indent="0">
              <a:buNone/>
            </a:pPr>
            <a:r>
              <a:rPr lang="nl-NL" sz="1200" b="0" dirty="0" smtClean="0"/>
              <a:t>om het bevorderen van een gezonde leefstijl op scholen zo succesvol mogelijk te laten verlopen.</a:t>
            </a:r>
          </a:p>
          <a:p>
            <a:pPr marL="0" indent="0">
              <a:buNone/>
            </a:pPr>
            <a:endParaRPr lang="nl-NL" sz="1200" b="0" dirty="0" smtClean="0"/>
          </a:p>
          <a:p>
            <a:pPr marL="0" indent="0">
              <a:buNone/>
            </a:pPr>
            <a:r>
              <a:rPr lang="nl-NL" sz="1200" b="0" dirty="0" smtClean="0"/>
              <a:t>Gaat om primair onderwijs, voorgezet onderwijs en middelbaar beroepsonderwijs</a:t>
            </a:r>
          </a:p>
          <a:p>
            <a:pPr marL="0" indent="0">
              <a:buNone/>
            </a:pPr>
            <a:endParaRPr lang="nl-NL" sz="1200" b="0" dirty="0" smtClean="0"/>
          </a:p>
          <a:p>
            <a:pPr marL="0" indent="0">
              <a:buNone/>
            </a:pPr>
            <a:endParaRPr lang="nl-NL" sz="1200" dirty="0"/>
          </a:p>
        </p:txBody>
      </p:sp>
    </p:spTree>
    <p:extLst>
      <p:ext uri="{BB962C8B-B14F-4D97-AF65-F5344CB8AC3E}">
        <p14:creationId xmlns:p14="http://schemas.microsoft.com/office/powerpoint/2010/main" val="12677869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bject 2"/>
          <p:cNvSpPr>
            <a:spLocks noChangeArrowheads="1"/>
          </p:cNvSpPr>
          <p:nvPr/>
        </p:nvSpPr>
        <p:spPr bwMode="auto">
          <a:xfrm>
            <a:off x="1501379" y="3231357"/>
            <a:ext cx="1760934" cy="760810"/>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nl-NL" altLang="nl-NL" sz="1350"/>
          </a:p>
        </p:txBody>
      </p:sp>
      <p:sp>
        <p:nvSpPr>
          <p:cNvPr id="10243" name="object 4"/>
          <p:cNvSpPr>
            <a:spLocks noChangeArrowheads="1"/>
          </p:cNvSpPr>
          <p:nvPr/>
        </p:nvSpPr>
        <p:spPr bwMode="auto">
          <a:xfrm>
            <a:off x="3388519" y="2724150"/>
            <a:ext cx="2394347" cy="2390775"/>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nl-NL" altLang="nl-NL" sz="1350"/>
          </a:p>
        </p:txBody>
      </p:sp>
      <p:sp>
        <p:nvSpPr>
          <p:cNvPr id="10244" name="object 5"/>
          <p:cNvSpPr>
            <a:spLocks noChangeArrowheads="1"/>
          </p:cNvSpPr>
          <p:nvPr/>
        </p:nvSpPr>
        <p:spPr bwMode="auto">
          <a:xfrm>
            <a:off x="3464719" y="2799160"/>
            <a:ext cx="2240756" cy="2240756"/>
          </a:xfrm>
          <a:prstGeom prst="rect">
            <a:avLst/>
          </a:prstGeom>
          <a:blipFill dpi="0" rotWithShape="1">
            <a:blip r:embed="rId4"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nl-NL" altLang="nl-NL" sz="1350"/>
          </a:p>
        </p:txBody>
      </p:sp>
      <p:sp>
        <p:nvSpPr>
          <p:cNvPr id="10245" name="object 6"/>
          <p:cNvSpPr>
            <a:spLocks noChangeArrowheads="1"/>
          </p:cNvSpPr>
          <p:nvPr/>
        </p:nvSpPr>
        <p:spPr bwMode="auto">
          <a:xfrm>
            <a:off x="3683794" y="2006204"/>
            <a:ext cx="1300163" cy="745331"/>
          </a:xfrm>
          <a:prstGeom prst="rect">
            <a:avLst/>
          </a:prstGeom>
          <a:blipFill dpi="0" rotWithShape="1">
            <a:blip r:embed="rId5"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nl-NL" altLang="nl-NL" sz="1350"/>
          </a:p>
        </p:txBody>
      </p:sp>
      <p:sp>
        <p:nvSpPr>
          <p:cNvPr id="10246" name="object 7"/>
          <p:cNvSpPr>
            <a:spLocks noChangeArrowheads="1"/>
          </p:cNvSpPr>
          <p:nvPr/>
        </p:nvSpPr>
        <p:spPr bwMode="auto">
          <a:xfrm>
            <a:off x="6722269" y="4488657"/>
            <a:ext cx="1332310" cy="445294"/>
          </a:xfrm>
          <a:prstGeom prst="rect">
            <a:avLst/>
          </a:prstGeom>
          <a:blipFill dpi="0" rotWithShape="1">
            <a:blip r:embed="rId6"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nl-NL" altLang="nl-NL" sz="1350"/>
          </a:p>
        </p:txBody>
      </p:sp>
      <p:sp>
        <p:nvSpPr>
          <p:cNvPr id="10247" name="object 8"/>
          <p:cNvSpPr>
            <a:spLocks noChangeArrowheads="1"/>
          </p:cNvSpPr>
          <p:nvPr/>
        </p:nvSpPr>
        <p:spPr bwMode="auto">
          <a:xfrm>
            <a:off x="2424113" y="4836319"/>
            <a:ext cx="1428750" cy="714375"/>
          </a:xfrm>
          <a:prstGeom prst="rect">
            <a:avLst/>
          </a:prstGeom>
          <a:blipFill dpi="0" rotWithShape="1">
            <a:blip r:embed="rId7"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nl-NL" altLang="nl-NL" sz="1350"/>
          </a:p>
        </p:txBody>
      </p:sp>
      <p:sp>
        <p:nvSpPr>
          <p:cNvPr id="10248" name="object 9"/>
          <p:cNvSpPr>
            <a:spLocks noChangeArrowheads="1"/>
          </p:cNvSpPr>
          <p:nvPr/>
        </p:nvSpPr>
        <p:spPr bwMode="auto">
          <a:xfrm>
            <a:off x="1662113" y="4002881"/>
            <a:ext cx="1470422" cy="923925"/>
          </a:xfrm>
          <a:prstGeom prst="rect">
            <a:avLst/>
          </a:prstGeom>
          <a:blipFill dpi="0" rotWithShape="1">
            <a:blip r:embed="rId8"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nl-NL" altLang="nl-NL" sz="1350"/>
          </a:p>
        </p:txBody>
      </p:sp>
      <p:sp>
        <p:nvSpPr>
          <p:cNvPr id="10249" name="object 10"/>
          <p:cNvSpPr>
            <a:spLocks noChangeArrowheads="1"/>
          </p:cNvSpPr>
          <p:nvPr/>
        </p:nvSpPr>
        <p:spPr bwMode="auto">
          <a:xfrm>
            <a:off x="508397" y="4947047"/>
            <a:ext cx="1071563" cy="728663"/>
          </a:xfrm>
          <a:prstGeom prst="rect">
            <a:avLst/>
          </a:prstGeom>
          <a:blipFill dpi="0" rotWithShape="1">
            <a:blip r:embed="rId9"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nl-NL" altLang="nl-NL" sz="1350"/>
          </a:p>
        </p:txBody>
      </p:sp>
      <p:sp>
        <p:nvSpPr>
          <p:cNvPr id="10250" name="object 11"/>
          <p:cNvSpPr>
            <a:spLocks noChangeArrowheads="1"/>
          </p:cNvSpPr>
          <p:nvPr/>
        </p:nvSpPr>
        <p:spPr bwMode="auto">
          <a:xfrm>
            <a:off x="1574006" y="5498307"/>
            <a:ext cx="1471613" cy="392906"/>
          </a:xfrm>
          <a:prstGeom prst="rect">
            <a:avLst/>
          </a:prstGeom>
          <a:blipFill dpi="0" rotWithShape="1">
            <a:blip r:embed="rId10"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nl-NL" altLang="nl-NL" sz="1350"/>
          </a:p>
        </p:txBody>
      </p:sp>
      <p:sp>
        <p:nvSpPr>
          <p:cNvPr id="10251" name="object 12"/>
          <p:cNvSpPr>
            <a:spLocks noChangeArrowheads="1"/>
          </p:cNvSpPr>
          <p:nvPr/>
        </p:nvSpPr>
        <p:spPr bwMode="auto">
          <a:xfrm>
            <a:off x="3451622" y="5386387"/>
            <a:ext cx="2014538" cy="529829"/>
          </a:xfrm>
          <a:prstGeom prst="rect">
            <a:avLst/>
          </a:prstGeom>
          <a:blipFill dpi="0" rotWithShape="1">
            <a:blip r:embed="rId11"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nl-NL" altLang="nl-NL" sz="1350"/>
          </a:p>
        </p:txBody>
      </p:sp>
      <p:sp>
        <p:nvSpPr>
          <p:cNvPr id="10252" name="object 13"/>
          <p:cNvSpPr>
            <a:spLocks noChangeArrowheads="1"/>
          </p:cNvSpPr>
          <p:nvPr/>
        </p:nvSpPr>
        <p:spPr bwMode="auto">
          <a:xfrm>
            <a:off x="7421166" y="5039916"/>
            <a:ext cx="856059" cy="765572"/>
          </a:xfrm>
          <a:prstGeom prst="rect">
            <a:avLst/>
          </a:prstGeom>
          <a:blipFill dpi="0" rotWithShape="1">
            <a:blip r:embed="rId12"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nl-NL" altLang="nl-NL" sz="1350"/>
          </a:p>
        </p:txBody>
      </p:sp>
      <p:sp>
        <p:nvSpPr>
          <p:cNvPr id="10253" name="object 14"/>
          <p:cNvSpPr>
            <a:spLocks noChangeArrowheads="1"/>
          </p:cNvSpPr>
          <p:nvPr/>
        </p:nvSpPr>
        <p:spPr bwMode="auto">
          <a:xfrm>
            <a:off x="159544" y="2621756"/>
            <a:ext cx="1908572" cy="700088"/>
          </a:xfrm>
          <a:prstGeom prst="rect">
            <a:avLst/>
          </a:prstGeom>
          <a:blipFill dpi="0" rotWithShape="1">
            <a:blip r:embed="rId13"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nl-NL" altLang="nl-NL" sz="1350"/>
          </a:p>
        </p:txBody>
      </p:sp>
      <p:sp>
        <p:nvSpPr>
          <p:cNvPr id="10254" name="object 15"/>
          <p:cNvSpPr>
            <a:spLocks noChangeArrowheads="1"/>
          </p:cNvSpPr>
          <p:nvPr/>
        </p:nvSpPr>
        <p:spPr bwMode="auto">
          <a:xfrm>
            <a:off x="625079" y="1827610"/>
            <a:ext cx="2057400" cy="823913"/>
          </a:xfrm>
          <a:prstGeom prst="rect">
            <a:avLst/>
          </a:prstGeom>
          <a:blipFill dpi="0" rotWithShape="1">
            <a:blip r:embed="rId14"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nl-NL" altLang="nl-NL" sz="1350"/>
          </a:p>
        </p:txBody>
      </p:sp>
      <p:sp>
        <p:nvSpPr>
          <p:cNvPr id="10255" name="object 16"/>
          <p:cNvSpPr>
            <a:spLocks noChangeArrowheads="1"/>
          </p:cNvSpPr>
          <p:nvPr/>
        </p:nvSpPr>
        <p:spPr bwMode="auto">
          <a:xfrm>
            <a:off x="6031707" y="4115991"/>
            <a:ext cx="1202531" cy="384572"/>
          </a:xfrm>
          <a:prstGeom prst="rect">
            <a:avLst/>
          </a:prstGeom>
          <a:blipFill dpi="0" rotWithShape="1">
            <a:blip r:embed="rId15"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nl-NL" altLang="nl-NL" sz="1350"/>
          </a:p>
        </p:txBody>
      </p:sp>
      <p:sp>
        <p:nvSpPr>
          <p:cNvPr id="10256" name="object 17"/>
          <p:cNvSpPr>
            <a:spLocks noChangeArrowheads="1"/>
          </p:cNvSpPr>
          <p:nvPr/>
        </p:nvSpPr>
        <p:spPr bwMode="auto">
          <a:xfrm>
            <a:off x="426244" y="3810000"/>
            <a:ext cx="959644" cy="837010"/>
          </a:xfrm>
          <a:prstGeom prst="rect">
            <a:avLst/>
          </a:prstGeom>
          <a:blipFill dpi="0" rotWithShape="1">
            <a:blip r:embed="rId16"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nl-NL" altLang="nl-NL" sz="1350"/>
          </a:p>
        </p:txBody>
      </p:sp>
      <p:sp>
        <p:nvSpPr>
          <p:cNvPr id="10257" name="object 18"/>
          <p:cNvSpPr>
            <a:spLocks noChangeArrowheads="1"/>
          </p:cNvSpPr>
          <p:nvPr/>
        </p:nvSpPr>
        <p:spPr bwMode="auto">
          <a:xfrm>
            <a:off x="5005388" y="5148262"/>
            <a:ext cx="2144316" cy="585788"/>
          </a:xfrm>
          <a:prstGeom prst="rect">
            <a:avLst/>
          </a:prstGeom>
          <a:blipFill dpi="0" rotWithShape="1">
            <a:blip r:embed="rId17"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nl-NL" altLang="nl-NL" sz="1350"/>
          </a:p>
        </p:txBody>
      </p:sp>
      <p:sp>
        <p:nvSpPr>
          <p:cNvPr id="10258" name="object 19"/>
          <p:cNvSpPr>
            <a:spLocks noChangeArrowheads="1"/>
          </p:cNvSpPr>
          <p:nvPr/>
        </p:nvSpPr>
        <p:spPr bwMode="auto">
          <a:xfrm>
            <a:off x="6938962" y="2090738"/>
            <a:ext cx="1387079" cy="416719"/>
          </a:xfrm>
          <a:prstGeom prst="rect">
            <a:avLst/>
          </a:prstGeom>
          <a:blipFill dpi="0" rotWithShape="1">
            <a:blip r:embed="rId18"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nl-NL" altLang="nl-NL" sz="1350"/>
          </a:p>
        </p:txBody>
      </p:sp>
      <p:sp>
        <p:nvSpPr>
          <p:cNvPr id="10259" name="object 20"/>
          <p:cNvSpPr>
            <a:spLocks noChangeArrowheads="1"/>
          </p:cNvSpPr>
          <p:nvPr/>
        </p:nvSpPr>
        <p:spPr bwMode="auto">
          <a:xfrm>
            <a:off x="6116241" y="2981325"/>
            <a:ext cx="1891903" cy="416719"/>
          </a:xfrm>
          <a:prstGeom prst="rect">
            <a:avLst/>
          </a:prstGeom>
          <a:blipFill dpi="0" rotWithShape="1">
            <a:blip r:embed="rId19"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nl-NL" altLang="nl-NL" sz="1350"/>
          </a:p>
        </p:txBody>
      </p:sp>
      <p:sp>
        <p:nvSpPr>
          <p:cNvPr id="10260" name="object 21"/>
          <p:cNvSpPr>
            <a:spLocks noChangeArrowheads="1"/>
          </p:cNvSpPr>
          <p:nvPr/>
        </p:nvSpPr>
        <p:spPr bwMode="auto">
          <a:xfrm>
            <a:off x="7063979" y="3618310"/>
            <a:ext cx="1569244" cy="541734"/>
          </a:xfrm>
          <a:prstGeom prst="rect">
            <a:avLst/>
          </a:prstGeom>
          <a:blipFill dpi="0" rotWithShape="1">
            <a:blip r:embed="rId20"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nl-NL" altLang="nl-NL" sz="1350"/>
          </a:p>
        </p:txBody>
      </p:sp>
      <p:sp>
        <p:nvSpPr>
          <p:cNvPr id="10261" name="object 22"/>
          <p:cNvSpPr>
            <a:spLocks noChangeArrowheads="1"/>
          </p:cNvSpPr>
          <p:nvPr/>
        </p:nvSpPr>
        <p:spPr bwMode="auto">
          <a:xfrm>
            <a:off x="5460207" y="2262188"/>
            <a:ext cx="1321594" cy="727472"/>
          </a:xfrm>
          <a:prstGeom prst="rect">
            <a:avLst/>
          </a:prstGeom>
          <a:blipFill dpi="0" rotWithShape="1">
            <a:blip r:embed="rId21"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nl-NL" altLang="nl-NL" sz="1350"/>
          </a:p>
        </p:txBody>
      </p:sp>
      <p:sp>
        <p:nvSpPr>
          <p:cNvPr id="10262" name="object 23"/>
          <p:cNvSpPr>
            <a:spLocks noChangeArrowheads="1"/>
          </p:cNvSpPr>
          <p:nvPr/>
        </p:nvSpPr>
        <p:spPr bwMode="auto">
          <a:xfrm>
            <a:off x="2406253" y="2372916"/>
            <a:ext cx="860822" cy="647700"/>
          </a:xfrm>
          <a:prstGeom prst="rect">
            <a:avLst/>
          </a:prstGeom>
          <a:blipFill dpi="0" rotWithShape="1">
            <a:blip r:embed="rId22"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nl-NL" altLang="nl-NL" sz="1350"/>
          </a:p>
        </p:txBody>
      </p:sp>
      <p:sp>
        <p:nvSpPr>
          <p:cNvPr id="24" name="object 24">
            <a:extLst>
              <a:ext uri="{FF2B5EF4-FFF2-40B4-BE49-F238E27FC236}">
                <a16:creationId xmlns="" xmlns:a16="http://schemas.microsoft.com/office/drawing/2014/main" id="{F9E16111-DA83-445F-A8DE-49F2BDACA7E4}"/>
              </a:ext>
            </a:extLst>
          </p:cNvPr>
          <p:cNvSpPr txBox="1"/>
          <p:nvPr/>
        </p:nvSpPr>
        <p:spPr>
          <a:xfrm>
            <a:off x="8880873" y="5688807"/>
            <a:ext cx="77390" cy="142347"/>
          </a:xfrm>
          <a:prstGeom prst="rect">
            <a:avLst/>
          </a:prstGeom>
        </p:spPr>
        <p:txBody>
          <a:bodyPr lIns="0" tIns="3810" rIns="0" bIns="0">
            <a:spAutoFit/>
          </a:bodyPr>
          <a:lstStyle/>
          <a:p>
            <a:pPr marL="9525">
              <a:spcBef>
                <a:spcPts val="30"/>
              </a:spcBef>
              <a:defRPr/>
            </a:pPr>
            <a:r>
              <a:rPr sz="900" spc="-120" dirty="0">
                <a:solidFill>
                  <a:srgbClr val="B06E9F"/>
                </a:solidFill>
                <a:latin typeface="DejaVu Sans"/>
                <a:ea typeface="MS PGothic" charset="0"/>
                <a:cs typeface="DejaVu Sans"/>
              </a:rPr>
              <a:t>5</a:t>
            </a:r>
            <a:endParaRPr sz="900">
              <a:latin typeface="DejaVu Sans"/>
              <a:ea typeface="MS PGothic" charset="0"/>
              <a:cs typeface="DejaVu Sans"/>
            </a:endParaRPr>
          </a:p>
        </p:txBody>
      </p:sp>
      <p:sp>
        <p:nvSpPr>
          <p:cNvPr id="25" name="Titel 24">
            <a:extLst>
              <a:ext uri="{FF2B5EF4-FFF2-40B4-BE49-F238E27FC236}">
                <a16:creationId xmlns="" xmlns:a16="http://schemas.microsoft.com/office/drawing/2014/main" id="{04A34809-6A85-4C3A-A621-5931E4AF1A50}"/>
              </a:ext>
            </a:extLst>
          </p:cNvPr>
          <p:cNvSpPr>
            <a:spLocks noGrp="1"/>
          </p:cNvSpPr>
          <p:nvPr>
            <p:ph type="title"/>
          </p:nvPr>
        </p:nvSpPr>
        <p:spPr>
          <a:xfrm>
            <a:off x="159544" y="934641"/>
            <a:ext cx="7886700" cy="994172"/>
          </a:xfrm>
        </p:spPr>
        <p:txBody>
          <a:bodyPr/>
          <a:lstStyle/>
          <a:p>
            <a:pPr algn="ctr">
              <a:defRPr/>
            </a:pPr>
            <a:r>
              <a:rPr lang="nl-NL" dirty="0">
                <a:solidFill>
                  <a:schemeClr val="accent1">
                    <a:lumMod val="75000"/>
                  </a:schemeClr>
                </a:solidFill>
              </a:rPr>
              <a:t>Over Gezonde School</a:t>
            </a:r>
          </a:p>
        </p:txBody>
      </p:sp>
    </p:spTree>
    <p:extLst>
      <p:ext uri="{BB962C8B-B14F-4D97-AF65-F5344CB8AC3E}">
        <p14:creationId xmlns:p14="http://schemas.microsoft.com/office/powerpoint/2010/main" val="2574303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66738" y="1154906"/>
            <a:ext cx="5543550" cy="785813"/>
          </a:xfrm>
        </p:spPr>
        <p:txBody>
          <a:bodyPr/>
          <a:lstStyle/>
          <a:p>
            <a:r>
              <a:rPr lang="nl-NL" altLang="nl-NL" sz="1800"/>
              <a:t/>
            </a:r>
            <a:br>
              <a:rPr lang="nl-NL" altLang="nl-NL" sz="1800"/>
            </a:br>
            <a:r>
              <a:rPr lang="nl-NL" altLang="nl-NL" smtClean="0"/>
              <a:t>Gezondheid in het DNA van elke school: </a:t>
            </a:r>
            <a:r>
              <a:rPr lang="nl-NL" altLang="nl-NL" b="1" smtClean="0">
                <a:solidFill>
                  <a:srgbClr val="77A4C9"/>
                </a:solidFill>
              </a:rPr>
              <a:t>wat betekent dat? </a:t>
            </a:r>
            <a:endParaRPr lang="nl-NL" altLang="nl-NL" sz="1800">
              <a:solidFill>
                <a:srgbClr val="77A4C9"/>
              </a:solidFill>
            </a:endParaRPr>
          </a:p>
        </p:txBody>
      </p:sp>
      <p:pic>
        <p:nvPicPr>
          <p:cNvPr id="133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2997994"/>
            <a:ext cx="5709047" cy="3002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hoek 1">
            <a:extLst>
              <a:ext uri="{FF2B5EF4-FFF2-40B4-BE49-F238E27FC236}">
                <a16:creationId xmlns="" xmlns:a16="http://schemas.microsoft.com/office/drawing/2014/main" id="{99359062-EEDF-49CD-B14F-8534C8FCFC74}"/>
              </a:ext>
            </a:extLst>
          </p:cNvPr>
          <p:cNvSpPr/>
          <p:nvPr/>
        </p:nvSpPr>
        <p:spPr>
          <a:xfrm>
            <a:off x="4876800" y="2997994"/>
            <a:ext cx="4267200" cy="3002756"/>
          </a:xfrm>
          <a:prstGeom prst="rect">
            <a:avLst/>
          </a:prstGeom>
          <a:solidFill>
            <a:srgbClr val="CFE7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defRPr/>
            </a:pPr>
            <a:endParaRPr lang="nl-NL" altLang="nl-NL" sz="1350">
              <a:solidFill>
                <a:srgbClr val="FFFFFF"/>
              </a:solidFill>
            </a:endParaRPr>
          </a:p>
        </p:txBody>
      </p:sp>
      <p:sp>
        <p:nvSpPr>
          <p:cNvPr id="44036" name="Tekstvak 3"/>
          <p:cNvSpPr txBox="1">
            <a:spLocks noChangeArrowheads="1"/>
          </p:cNvSpPr>
          <p:nvPr/>
        </p:nvSpPr>
        <p:spPr bwMode="auto">
          <a:xfrm>
            <a:off x="566738" y="2190750"/>
            <a:ext cx="829984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nl-NL" altLang="nl-NL" sz="1500"/>
              <a:t>Gezonde School helpt om </a:t>
            </a:r>
            <a:r>
              <a:rPr lang="nl-NL" altLang="nl-NL" sz="1500">
                <a:solidFill>
                  <a:srgbClr val="23699B"/>
                </a:solidFill>
              </a:rPr>
              <a:t>planmatig</a:t>
            </a:r>
            <a:r>
              <a:rPr lang="nl-NL" altLang="nl-NL" sz="1500"/>
              <a:t> en </a:t>
            </a:r>
            <a:r>
              <a:rPr lang="nl-NL" altLang="nl-NL" sz="1500">
                <a:solidFill>
                  <a:srgbClr val="23699B"/>
                </a:solidFill>
              </a:rPr>
              <a:t>integraal </a:t>
            </a:r>
            <a:r>
              <a:rPr lang="nl-NL" altLang="nl-NL" sz="1500"/>
              <a:t>aan de slag te gaan met gezonde leefstijl en zo de gezondheid van leerlingen/studenten </a:t>
            </a:r>
            <a:r>
              <a:rPr lang="nl-NL" altLang="nl-NL" sz="1500">
                <a:solidFill>
                  <a:srgbClr val="23699B"/>
                </a:solidFill>
              </a:rPr>
              <a:t>structureel </a:t>
            </a:r>
            <a:r>
              <a:rPr lang="nl-NL" altLang="nl-NL" sz="1500"/>
              <a:t>te bevorderen</a:t>
            </a:r>
          </a:p>
        </p:txBody>
      </p:sp>
      <p:sp>
        <p:nvSpPr>
          <p:cNvPr id="5" name="Rechthoek 4">
            <a:extLst>
              <a:ext uri="{FF2B5EF4-FFF2-40B4-BE49-F238E27FC236}">
                <a16:creationId xmlns="" xmlns:a16="http://schemas.microsoft.com/office/drawing/2014/main" id="{87E11B3C-EDCC-473D-A08A-271118D67B6A}"/>
              </a:ext>
            </a:extLst>
          </p:cNvPr>
          <p:cNvSpPr/>
          <p:nvPr/>
        </p:nvSpPr>
        <p:spPr>
          <a:xfrm>
            <a:off x="5829300" y="3694510"/>
            <a:ext cx="2319338" cy="4143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defRPr/>
            </a:pPr>
            <a:endParaRPr lang="nl-NL" altLang="nl-NL" sz="1350">
              <a:solidFill>
                <a:srgbClr val="FFFFFF"/>
              </a:solidFill>
            </a:endParaRPr>
          </a:p>
        </p:txBody>
      </p:sp>
      <p:sp>
        <p:nvSpPr>
          <p:cNvPr id="10" name="Rechthoek 9">
            <a:extLst>
              <a:ext uri="{FF2B5EF4-FFF2-40B4-BE49-F238E27FC236}">
                <a16:creationId xmlns="" xmlns:a16="http://schemas.microsoft.com/office/drawing/2014/main" id="{FDCD26AC-77BB-45BD-A545-177F4A663946}"/>
              </a:ext>
            </a:extLst>
          </p:cNvPr>
          <p:cNvSpPr/>
          <p:nvPr/>
        </p:nvSpPr>
        <p:spPr>
          <a:xfrm>
            <a:off x="5601892" y="4280297"/>
            <a:ext cx="2774156" cy="4143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defRPr/>
            </a:pPr>
            <a:endParaRPr lang="nl-NL" altLang="nl-NL" sz="1350">
              <a:solidFill>
                <a:srgbClr val="FFFFFF"/>
              </a:solidFill>
            </a:endParaRPr>
          </a:p>
        </p:txBody>
      </p:sp>
      <p:sp>
        <p:nvSpPr>
          <p:cNvPr id="11" name="Rechthoek 10">
            <a:extLst>
              <a:ext uri="{FF2B5EF4-FFF2-40B4-BE49-F238E27FC236}">
                <a16:creationId xmlns="" xmlns:a16="http://schemas.microsoft.com/office/drawing/2014/main" id="{5BDDEC79-38E6-4A51-B4B1-ED73F56A1BC3}"/>
              </a:ext>
            </a:extLst>
          </p:cNvPr>
          <p:cNvSpPr/>
          <p:nvPr/>
        </p:nvSpPr>
        <p:spPr>
          <a:xfrm>
            <a:off x="5392342" y="4855369"/>
            <a:ext cx="3192065" cy="4143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defRPr/>
            </a:pPr>
            <a:endParaRPr lang="nl-NL" altLang="nl-NL" sz="1350">
              <a:solidFill>
                <a:srgbClr val="FFFFFF"/>
              </a:solidFill>
            </a:endParaRPr>
          </a:p>
        </p:txBody>
      </p:sp>
      <p:sp>
        <p:nvSpPr>
          <p:cNvPr id="44040" name="Tekstvak 2"/>
          <p:cNvSpPr txBox="1">
            <a:spLocks noChangeArrowheads="1"/>
          </p:cNvSpPr>
          <p:nvPr/>
        </p:nvSpPr>
        <p:spPr bwMode="auto">
          <a:xfrm>
            <a:off x="6026944" y="3520679"/>
            <a:ext cx="1924050" cy="1823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250000"/>
              </a:lnSpc>
            </a:pPr>
            <a:r>
              <a:rPr lang="nl-NL" altLang="nl-NL" sz="1500" b="1">
                <a:solidFill>
                  <a:schemeClr val="bg1"/>
                </a:solidFill>
              </a:rPr>
              <a:t>Planmatig</a:t>
            </a:r>
          </a:p>
          <a:p>
            <a:pPr algn="ctr">
              <a:lnSpc>
                <a:spcPct val="250000"/>
              </a:lnSpc>
            </a:pPr>
            <a:r>
              <a:rPr lang="nl-NL" altLang="nl-NL" sz="1500" b="1">
                <a:solidFill>
                  <a:schemeClr val="bg1"/>
                </a:solidFill>
              </a:rPr>
              <a:t>Integraal</a:t>
            </a:r>
          </a:p>
          <a:p>
            <a:pPr algn="ctr">
              <a:lnSpc>
                <a:spcPct val="250000"/>
              </a:lnSpc>
            </a:pPr>
            <a:r>
              <a:rPr lang="nl-NL" altLang="nl-NL" sz="1500" b="1">
                <a:solidFill>
                  <a:schemeClr val="bg1"/>
                </a:solidFill>
              </a:rPr>
              <a:t>Structureel</a:t>
            </a:r>
          </a:p>
        </p:txBody>
      </p:sp>
      <p:sp>
        <p:nvSpPr>
          <p:cNvPr id="1332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557213" indent="-214313">
              <a:defRPr>
                <a:solidFill>
                  <a:schemeClr val="tx1"/>
                </a:solidFill>
                <a:latin typeface="Calibri" panose="020F0502020204030204" pitchFamily="34" charset="0"/>
                <a:ea typeface="MS PGothic" panose="020B0600070205080204" pitchFamily="34" charset="-128"/>
              </a:defRPr>
            </a:lvl2pPr>
            <a:lvl3pPr marL="857250" indent="-171450">
              <a:defRPr>
                <a:solidFill>
                  <a:schemeClr val="tx1"/>
                </a:solidFill>
                <a:latin typeface="Calibri" panose="020F0502020204030204" pitchFamily="34" charset="0"/>
                <a:ea typeface="MS PGothic" panose="020B0600070205080204" pitchFamily="34" charset="-128"/>
              </a:defRPr>
            </a:lvl3pPr>
            <a:lvl4pPr marL="1200150" indent="-171450">
              <a:defRPr>
                <a:solidFill>
                  <a:schemeClr val="tx1"/>
                </a:solidFill>
                <a:latin typeface="Calibri" panose="020F0502020204030204" pitchFamily="34" charset="0"/>
                <a:ea typeface="MS PGothic" panose="020B0600070205080204" pitchFamily="34" charset="-128"/>
              </a:defRPr>
            </a:lvl4pPr>
            <a:lvl5pPr marL="1543050" indent="-171450">
              <a:defRPr>
                <a:solidFill>
                  <a:schemeClr val="tx1"/>
                </a:solidFill>
                <a:latin typeface="Calibri" panose="020F0502020204030204" pitchFamily="34" charset="0"/>
                <a:ea typeface="MS PGothic" panose="020B0600070205080204" pitchFamily="34" charset="-128"/>
              </a:defRPr>
            </a:lvl5pPr>
            <a:lvl6pPr marL="1885950" indent="-17145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228850" indent="-17145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2571750" indent="-17145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2914650" indent="-17145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2C6CC0C-DE9F-421E-8D75-1BA303E5AA47}" type="slidenum">
              <a:rPr lang="nl-NL" altLang="nl-NL" smtClean="0">
                <a:solidFill>
                  <a:schemeClr val="tx2"/>
                </a:solidFill>
              </a:rPr>
              <a:pPr/>
              <a:t>19</a:t>
            </a:fld>
            <a:endParaRPr lang="nl-NL" altLang="nl-NL" smtClean="0">
              <a:solidFill>
                <a:schemeClr val="tx2"/>
              </a:solidFill>
            </a:endParaRPr>
          </a:p>
        </p:txBody>
      </p:sp>
      <p:sp>
        <p:nvSpPr>
          <p:cNvPr id="12" name="Rechthoek 4">
            <a:extLst>
              <a:ext uri="{FF2B5EF4-FFF2-40B4-BE49-F238E27FC236}">
                <a16:creationId xmlns="" xmlns:a16="http://schemas.microsoft.com/office/drawing/2014/main" id="{B69859DA-5A35-4519-9235-3D478AB6E47D}"/>
              </a:ext>
            </a:extLst>
          </p:cNvPr>
          <p:cNvSpPr/>
          <p:nvPr/>
        </p:nvSpPr>
        <p:spPr>
          <a:xfrm>
            <a:off x="4876800" y="2997994"/>
            <a:ext cx="4267200" cy="4143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defRPr/>
            </a:pPr>
            <a:r>
              <a:rPr lang="en-US" altLang="nl-NL" sz="1350">
                <a:solidFill>
                  <a:srgbClr val="FFFFFF"/>
                </a:solidFill>
              </a:rPr>
              <a:t>Gezonde School</a:t>
            </a:r>
            <a:endParaRPr lang="nl-NL" altLang="nl-NL" sz="1350">
              <a:solidFill>
                <a:srgbClr val="FFFFFF"/>
              </a:solidFill>
            </a:endParaRPr>
          </a:p>
        </p:txBody>
      </p:sp>
    </p:spTree>
    <p:custDataLst>
      <p:tags r:id="rId1"/>
    </p:custDataLst>
    <p:extLst>
      <p:ext uri="{BB962C8B-B14F-4D97-AF65-F5344CB8AC3E}">
        <p14:creationId xmlns:p14="http://schemas.microsoft.com/office/powerpoint/2010/main" val="207555248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randombar(horizontal)">
                                      <p:cBhvr>
                                        <p:cTn id="7" dur="500"/>
                                        <p:tgtEl>
                                          <p:spTgt spid="440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outVertical)">
                                      <p:cBhvr>
                                        <p:cTn id="12" dur="500"/>
                                        <p:tgtEl>
                                          <p:spTgt spid="12"/>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outVertical)">
                                      <p:cBhvr>
                                        <p:cTn id="15" dur="500"/>
                                        <p:tgtEl>
                                          <p:spTgt spid="5"/>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outVertical)">
                                      <p:cBhvr>
                                        <p:cTn id="21" dur="500"/>
                                        <p:tgtEl>
                                          <p:spTgt spid="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44040"/>
                                        </p:tgtEl>
                                        <p:attrNameLst>
                                          <p:attrName>style.visibility</p:attrName>
                                        </p:attrNameLst>
                                      </p:cBhvr>
                                      <p:to>
                                        <p:strVal val="visible"/>
                                      </p:to>
                                    </p:set>
                                    <p:animEffect transition="in" filter="randombar(horizontal)">
                                      <p:cBhvr>
                                        <p:cTn id="26" dur="500"/>
                                        <p:tgtEl>
                                          <p:spTgt spid="44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P spid="5" grpId="0" animBg="1"/>
      <p:bldP spid="10" grpId="0" animBg="1"/>
      <p:bldP spid="11" grpId="0" animBg="1"/>
      <p:bldP spid="44040" grpId="0"/>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Waarom de insteek op een gezonde HBO </a:t>
            </a:r>
            <a:endParaRPr lang="nl-NL" dirty="0"/>
          </a:p>
        </p:txBody>
      </p:sp>
      <p:sp>
        <p:nvSpPr>
          <p:cNvPr id="3" name="Tijdelijke aanduiding voor inhoud 2"/>
          <p:cNvSpPr>
            <a:spLocks noGrp="1"/>
          </p:cNvSpPr>
          <p:nvPr>
            <p:ph idx="1"/>
          </p:nvPr>
        </p:nvSpPr>
        <p:spPr>
          <a:xfrm>
            <a:off x="1403648" y="1620000"/>
            <a:ext cx="7110789" cy="3744215"/>
          </a:xfrm>
        </p:spPr>
        <p:txBody>
          <a:bodyPr/>
          <a:lstStyle/>
          <a:p>
            <a:pPr marL="0" indent="0">
              <a:buNone/>
            </a:pPr>
            <a:r>
              <a:rPr lang="nl-NL" sz="2400" b="0" dirty="0" smtClean="0">
                <a:solidFill>
                  <a:schemeClr val="tx1"/>
                </a:solidFill>
              </a:rPr>
              <a:t>Relevante setting en ingang</a:t>
            </a:r>
          </a:p>
          <a:p>
            <a:pPr marL="0" indent="0">
              <a:buNone/>
            </a:pPr>
            <a:r>
              <a:rPr lang="nl-NL" sz="2400" b="0" dirty="0" smtClean="0">
                <a:solidFill>
                  <a:schemeClr val="tx1"/>
                </a:solidFill>
              </a:rPr>
              <a:t> </a:t>
            </a:r>
          </a:p>
          <a:p>
            <a:pPr marL="0" indent="0">
              <a:buNone/>
            </a:pPr>
            <a:r>
              <a:rPr lang="nl-NL" sz="2400" b="0" dirty="0" smtClean="0">
                <a:solidFill>
                  <a:schemeClr val="tx1"/>
                </a:solidFill>
              </a:rPr>
              <a:t>Lerende en werkende omgeving </a:t>
            </a:r>
          </a:p>
          <a:p>
            <a:pPr marL="0" indent="0">
              <a:buNone/>
            </a:pPr>
            <a:endParaRPr lang="nl-NL" sz="2400" b="0" dirty="0">
              <a:solidFill>
                <a:schemeClr val="tx1"/>
              </a:solidFill>
            </a:endParaRPr>
          </a:p>
          <a:p>
            <a:pPr marL="0" indent="0">
              <a:buNone/>
            </a:pPr>
            <a:r>
              <a:rPr lang="nl-NL" sz="2400" b="0" dirty="0" smtClean="0">
                <a:solidFill>
                  <a:schemeClr val="tx1"/>
                </a:solidFill>
              </a:rPr>
              <a:t>	</a:t>
            </a:r>
            <a:endParaRPr lang="nl-NL" sz="2400" b="0" dirty="0">
              <a:solidFill>
                <a:schemeClr val="tx1"/>
              </a:solidFill>
            </a:endParaRPr>
          </a:p>
        </p:txBody>
      </p:sp>
      <p:pic>
        <p:nvPicPr>
          <p:cNvPr id="1026" name="Picture 2" descr="C:\Users\Jan\AppData\Local\Microsoft\Windows\INetCache\IE\E4ZG3OW1\Rockacademie_001[1].JPG"/>
          <p:cNvPicPr>
            <a:picLocks noChangeAspect="1" noChangeArrowheads="1"/>
          </p:cNvPicPr>
          <p:nvPr/>
        </p:nvPicPr>
        <p:blipFill>
          <a:blip r:embed="rId3" cstate="print"/>
          <a:srcRect/>
          <a:stretch>
            <a:fillRect/>
          </a:stretch>
        </p:blipFill>
        <p:spPr bwMode="auto">
          <a:xfrm>
            <a:off x="5148064" y="3501008"/>
            <a:ext cx="3494522" cy="2620892"/>
          </a:xfrm>
          <a:prstGeom prst="rect">
            <a:avLst/>
          </a:prstGeom>
          <a:noFill/>
        </p:spPr>
      </p:pic>
    </p:spTree>
    <p:extLst>
      <p:ext uri="{BB962C8B-B14F-4D97-AF65-F5344CB8AC3E}">
        <p14:creationId xmlns:p14="http://schemas.microsoft.com/office/powerpoint/2010/main" val="24827913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a:extLst>
              <a:ext uri="{FF2B5EF4-FFF2-40B4-BE49-F238E27FC236}">
                <a16:creationId xmlns="" xmlns:a16="http://schemas.microsoft.com/office/drawing/2014/main" id="{3A858E3D-F132-42A9-B148-3038D69BE8F1}"/>
              </a:ext>
            </a:extLst>
          </p:cNvPr>
          <p:cNvSpPr>
            <a:spLocks noGrp="1" noRot="1" noChangeAspect="1" noMove="1" noResize="1" noEditPoints="1" noAdjustHandles="1" noChangeArrowheads="1" noChangeShapeType="1" noTextEdit="1"/>
          </p:cNvSpPr>
          <p:nvPr/>
        </p:nvSpPr>
        <p:spPr>
          <a:xfrm>
            <a:off x="0" y="857250"/>
            <a:ext cx="3490913" cy="51435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12" name="Rectangle 11">
            <a:extLst>
              <a:ext uri="{FF2B5EF4-FFF2-40B4-BE49-F238E27FC236}">
                <a16:creationId xmlns="" xmlns:a16="http://schemas.microsoft.com/office/drawing/2014/main" id="{F2A349C3-1B48-4CED-A854-29FAE168BD0C}"/>
              </a:ext>
            </a:extLst>
          </p:cNvPr>
          <p:cNvSpPr>
            <a:spLocks noGrp="1" noRot="1" noChangeAspect="1" noMove="1" noResize="1" noEditPoints="1" noAdjustHandles="1" noChangeArrowheads="1" noChangeShapeType="1" noTextEdit="1"/>
          </p:cNvSpPr>
          <p:nvPr/>
        </p:nvSpPr>
        <p:spPr>
          <a:xfrm>
            <a:off x="3490913" y="857250"/>
            <a:ext cx="105966" cy="51435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15364" name="Titel 1"/>
          <p:cNvSpPr>
            <a:spLocks noGrp="1"/>
          </p:cNvSpPr>
          <p:nvPr>
            <p:ph type="title"/>
          </p:nvPr>
        </p:nvSpPr>
        <p:spPr>
          <a:xfrm>
            <a:off x="628650" y="1465660"/>
            <a:ext cx="2501504" cy="4052888"/>
          </a:xfrm>
        </p:spPr>
        <p:txBody>
          <a:bodyPr/>
          <a:lstStyle/>
          <a:p>
            <a:r>
              <a:rPr lang="nl-NL" altLang="nl-NL" smtClean="0">
                <a:solidFill>
                  <a:srgbClr val="FFFFFF"/>
                </a:solidFill>
              </a:rPr>
              <a:t>Gezonde leefstijl in het DNA van elke school</a:t>
            </a:r>
          </a:p>
        </p:txBody>
      </p:sp>
      <p:graphicFrame>
        <p:nvGraphicFramePr>
          <p:cNvPr id="5" name="Tijdelijke aanduiding voor inhoud 2">
            <a:extLst>
              <a:ext uri="{FF2B5EF4-FFF2-40B4-BE49-F238E27FC236}">
                <a16:creationId xmlns="" xmlns:a16="http://schemas.microsoft.com/office/drawing/2014/main" id="{53C2C76F-636E-46F6-AE06-FE1F0290BD79}"/>
              </a:ext>
            </a:extLst>
          </p:cNvPr>
          <p:cNvGraphicFramePr>
            <a:graphicFrameLocks noGrp="1"/>
          </p:cNvGraphicFramePr>
          <p:nvPr>
            <p:ph idx="1"/>
          </p:nvPr>
        </p:nvGraphicFramePr>
        <p:xfrm>
          <a:off x="4094560" y="1339454"/>
          <a:ext cx="4567238" cy="4179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32888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hoek 10">
            <a:extLst>
              <a:ext uri="{FF2B5EF4-FFF2-40B4-BE49-F238E27FC236}">
                <a16:creationId xmlns="" xmlns:a16="http://schemas.microsoft.com/office/drawing/2014/main" id="{D194CE68-30A9-4DE2-AE81-1DCF0B2718DA}"/>
              </a:ext>
            </a:extLst>
          </p:cNvPr>
          <p:cNvSpPr/>
          <p:nvPr/>
        </p:nvSpPr>
        <p:spPr>
          <a:xfrm>
            <a:off x="0" y="1725216"/>
            <a:ext cx="9144000" cy="3799284"/>
          </a:xfrm>
          <a:prstGeom prst="rect">
            <a:avLst/>
          </a:prstGeom>
          <a:solidFill>
            <a:srgbClr val="8A9A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nl-NL" altLang="nl-NL" sz="1350">
              <a:solidFill>
                <a:srgbClr val="FFFFFF"/>
              </a:solidFill>
            </a:endParaRPr>
          </a:p>
        </p:txBody>
      </p:sp>
      <p:sp>
        <p:nvSpPr>
          <p:cNvPr id="19459" name="Titel 1"/>
          <p:cNvSpPr>
            <a:spLocks noGrp="1"/>
          </p:cNvSpPr>
          <p:nvPr>
            <p:ph type="title"/>
          </p:nvPr>
        </p:nvSpPr>
        <p:spPr>
          <a:xfrm>
            <a:off x="629841" y="903685"/>
            <a:ext cx="7886700" cy="994172"/>
          </a:xfrm>
        </p:spPr>
        <p:txBody>
          <a:bodyPr/>
          <a:lstStyle/>
          <a:p>
            <a:pPr eaLnBrk="1" hangingPunct="1"/>
            <a:r>
              <a:rPr lang="nl-NL" altLang="nl-NL" smtClean="0">
                <a:latin typeface="Arial" panose="020B0604020202020204" pitchFamily="34" charset="0"/>
                <a:cs typeface="Arial" panose="020B0604020202020204" pitchFamily="34" charset="0"/>
              </a:rPr>
              <a:t>Thema’s PO</a:t>
            </a:r>
          </a:p>
        </p:txBody>
      </p:sp>
      <p:sp>
        <p:nvSpPr>
          <p:cNvPr id="49155" name="Tijdelijke aanduiding voor dianummer 2">
            <a:extLst>
              <a:ext uri="{FF2B5EF4-FFF2-40B4-BE49-F238E27FC236}">
                <a16:creationId xmlns="" xmlns:a16="http://schemas.microsoft.com/office/drawing/2014/main" id="{0CE6D50C-3482-4C41-9D9C-A4E2389E615C}"/>
              </a:ext>
            </a:extLst>
          </p:cNvPr>
          <p:cNvSpPr>
            <a:spLocks noGrp="1"/>
          </p:cNvSpPr>
          <p:nvPr>
            <p:ph type="sldNum" sz="quarter" idx="4294967295"/>
          </p:nvPr>
        </p:nvSpPr>
        <p:spPr bwMode="auto">
          <a:xfrm>
            <a:off x="6955631" y="5624513"/>
            <a:ext cx="2057400" cy="273844"/>
          </a:xfrm>
          <a:prstGeom prst="rect">
            <a:avLst/>
          </a:prstGeom>
          <a:extLst>
            <a:ext uri="{909E8E84-426E-40dd-AFC4-6F175D3DCCD1}"/>
            <a:ext uri="{91240B29-F687-4f45-9708-019B960494DF}"/>
          </a:extLst>
        </p:spPr>
        <p:txBody>
          <a:bodyPr lIns="68580" tIns="34290" rIns="68580" bIns="34290"/>
          <a:lstStyle>
            <a:lvl1pPr>
              <a:defRPr sz="1800">
                <a:solidFill>
                  <a:schemeClr val="tx1"/>
                </a:solidFill>
                <a:latin typeface="Calibri" charset="0"/>
                <a:ea typeface="MS PGothic" charset="0"/>
                <a:cs typeface="MS PGothic" charset="0"/>
              </a:defRPr>
            </a:lvl1pPr>
            <a:lvl2pPr marL="557213" indent="-214313">
              <a:defRPr sz="1800">
                <a:solidFill>
                  <a:schemeClr val="tx1"/>
                </a:solidFill>
                <a:latin typeface="Calibri" charset="0"/>
                <a:ea typeface="MS PGothic" charset="0"/>
                <a:cs typeface="MS PGothic" charset="0"/>
              </a:defRPr>
            </a:lvl2pPr>
            <a:lvl3pPr marL="857250" indent="-171450">
              <a:defRPr sz="1800">
                <a:solidFill>
                  <a:schemeClr val="tx1"/>
                </a:solidFill>
                <a:latin typeface="Calibri" charset="0"/>
                <a:ea typeface="MS PGothic" charset="0"/>
                <a:cs typeface="MS PGothic" charset="0"/>
              </a:defRPr>
            </a:lvl3pPr>
            <a:lvl4pPr marL="1200150" indent="-171450">
              <a:defRPr sz="1800">
                <a:solidFill>
                  <a:schemeClr val="tx1"/>
                </a:solidFill>
                <a:latin typeface="Calibri" charset="0"/>
                <a:ea typeface="MS PGothic" charset="0"/>
                <a:cs typeface="MS PGothic" charset="0"/>
              </a:defRPr>
            </a:lvl4pPr>
            <a:lvl5pPr marL="1543050" indent="-17145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a:spcBef>
                <a:spcPct val="0"/>
              </a:spcBef>
              <a:defRPr/>
            </a:pPr>
            <a:endParaRPr lang="nl-NL" sz="900" spc="-120" dirty="0">
              <a:solidFill>
                <a:schemeClr val="tx2"/>
              </a:solidFill>
              <a:cs typeface="Arial" charset="0"/>
            </a:endParaRPr>
          </a:p>
        </p:txBody>
      </p:sp>
      <p:cxnSp>
        <p:nvCxnSpPr>
          <p:cNvPr id="6" name="Straight Connector 13">
            <a:extLst>
              <a:ext uri="{FF2B5EF4-FFF2-40B4-BE49-F238E27FC236}">
                <a16:creationId xmlns="" xmlns:a16="http://schemas.microsoft.com/office/drawing/2014/main" id="{999FBC38-4DFD-4063-9FA7-4FFAB5D06E91}"/>
              </a:ext>
            </a:extLst>
          </p:cNvPr>
          <p:cNvCxnSpPr/>
          <p:nvPr/>
        </p:nvCxnSpPr>
        <p:spPr>
          <a:xfrm>
            <a:off x="3805238" y="1906191"/>
            <a:ext cx="0" cy="34230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13">
            <a:extLst>
              <a:ext uri="{FF2B5EF4-FFF2-40B4-BE49-F238E27FC236}">
                <a16:creationId xmlns="" xmlns:a16="http://schemas.microsoft.com/office/drawing/2014/main" id="{3C9C05CF-476F-4235-BF95-D6E74B13C6E2}"/>
              </a:ext>
            </a:extLst>
          </p:cNvPr>
          <p:cNvCxnSpPr/>
          <p:nvPr/>
        </p:nvCxnSpPr>
        <p:spPr>
          <a:xfrm flipH="1">
            <a:off x="572691" y="3740944"/>
            <a:ext cx="81010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13">
            <a:extLst>
              <a:ext uri="{FF2B5EF4-FFF2-40B4-BE49-F238E27FC236}">
                <a16:creationId xmlns="" xmlns:a16="http://schemas.microsoft.com/office/drawing/2014/main" id="{6BF7BC03-A398-47A6-80D6-761A0DAD08A3}"/>
              </a:ext>
            </a:extLst>
          </p:cNvPr>
          <p:cNvCxnSpPr/>
          <p:nvPr/>
        </p:nvCxnSpPr>
        <p:spPr>
          <a:xfrm>
            <a:off x="2095500" y="1906191"/>
            <a:ext cx="0" cy="34230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el 1">
            <a:extLst>
              <a:ext uri="{FF2B5EF4-FFF2-40B4-BE49-F238E27FC236}">
                <a16:creationId xmlns="" xmlns:a16="http://schemas.microsoft.com/office/drawing/2014/main" id="{76723CC0-2A3D-41C8-BAC4-A2D9B2096742}"/>
              </a:ext>
            </a:extLst>
          </p:cNvPr>
          <p:cNvSpPr txBox="1">
            <a:spLocks/>
          </p:cNvSpPr>
          <p:nvPr/>
        </p:nvSpPr>
        <p:spPr>
          <a:xfrm>
            <a:off x="736997" y="2949178"/>
            <a:ext cx="1256109" cy="585788"/>
          </a:xfrm>
          <a:prstGeom prst="rect">
            <a:avLst/>
          </a:prstGeom>
        </p:spPr>
        <p:txBody>
          <a:bodyPr anchor="ctr">
            <a:normAutofit fontScale="97500"/>
          </a:bodyPr>
          <a:lstStyle>
            <a:lvl1pPr algn="l" defTabSz="914400" rtl="0" eaLnBrk="1" latinLnBrk="0" hangingPunct="1">
              <a:lnSpc>
                <a:spcPct val="90000"/>
              </a:lnSpc>
              <a:spcBef>
                <a:spcPct val="0"/>
              </a:spcBef>
              <a:buNone/>
              <a:defRPr sz="3500" b="0" kern="1200">
                <a:solidFill>
                  <a:schemeClr val="tx1"/>
                </a:solidFill>
                <a:latin typeface="+mj-lt"/>
                <a:ea typeface="+mj-ea"/>
                <a:cs typeface="+mj-cs"/>
              </a:defRPr>
            </a:lvl1pPr>
          </a:lstStyle>
          <a:p>
            <a:pPr algn="ctr">
              <a:defRPr/>
            </a:pPr>
            <a:r>
              <a:rPr lang="nl-NL" sz="1500" b="1" dirty="0">
                <a:solidFill>
                  <a:schemeClr val="bg1"/>
                </a:solidFill>
              </a:rPr>
              <a:t>BEWEGEN EN SPORT</a:t>
            </a:r>
          </a:p>
        </p:txBody>
      </p:sp>
      <p:sp>
        <p:nvSpPr>
          <p:cNvPr id="12" name="Titel 1">
            <a:extLst>
              <a:ext uri="{FF2B5EF4-FFF2-40B4-BE49-F238E27FC236}">
                <a16:creationId xmlns="" xmlns:a16="http://schemas.microsoft.com/office/drawing/2014/main" id="{FFD6E781-5B60-4C57-924E-38D41C04419F}"/>
              </a:ext>
            </a:extLst>
          </p:cNvPr>
          <p:cNvSpPr txBox="1">
            <a:spLocks/>
          </p:cNvSpPr>
          <p:nvPr/>
        </p:nvSpPr>
        <p:spPr>
          <a:xfrm>
            <a:off x="2039541" y="2949178"/>
            <a:ext cx="1872853" cy="585788"/>
          </a:xfrm>
          <a:prstGeom prst="rect">
            <a:avLst/>
          </a:prstGeom>
        </p:spPr>
        <p:txBody>
          <a:bodyPr anchor="ctr">
            <a:normAutofit fontScale="97500"/>
          </a:bodyPr>
          <a:lstStyle>
            <a:lvl1pPr algn="l" defTabSz="914400" rtl="0" eaLnBrk="1" latinLnBrk="0" hangingPunct="1">
              <a:lnSpc>
                <a:spcPct val="90000"/>
              </a:lnSpc>
              <a:spcBef>
                <a:spcPct val="0"/>
              </a:spcBef>
              <a:buNone/>
              <a:defRPr sz="3500" b="0" kern="1200">
                <a:solidFill>
                  <a:schemeClr val="tx1"/>
                </a:solidFill>
                <a:latin typeface="+mj-lt"/>
                <a:ea typeface="+mj-ea"/>
                <a:cs typeface="+mj-cs"/>
              </a:defRPr>
            </a:lvl1pPr>
          </a:lstStyle>
          <a:p>
            <a:pPr algn="ctr">
              <a:defRPr/>
            </a:pPr>
            <a:r>
              <a:rPr lang="nl-NL" sz="1500" b="1" dirty="0">
                <a:solidFill>
                  <a:schemeClr val="bg1"/>
                </a:solidFill>
              </a:rPr>
              <a:t>RELATIES EN SEKSUALITEIT</a:t>
            </a:r>
          </a:p>
        </p:txBody>
      </p:sp>
      <p:sp>
        <p:nvSpPr>
          <p:cNvPr id="19466" name="Titel 1"/>
          <p:cNvSpPr txBox="1">
            <a:spLocks/>
          </p:cNvSpPr>
          <p:nvPr/>
        </p:nvSpPr>
        <p:spPr bwMode="auto">
          <a:xfrm>
            <a:off x="5484019" y="2839641"/>
            <a:ext cx="1763316" cy="58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90000"/>
              </a:lnSpc>
            </a:pPr>
            <a:r>
              <a:rPr lang="nl-NL" altLang="nl-NL" sz="1500" b="1">
                <a:solidFill>
                  <a:schemeClr val="bg1"/>
                </a:solidFill>
                <a:latin typeface="Calibri Light" panose="020F0302020204030204" pitchFamily="34" charset="0"/>
                <a:cs typeface="Arial" panose="020B0604020202020204" pitchFamily="34" charset="0"/>
              </a:rPr>
              <a:t>WELBEVINDEN</a:t>
            </a:r>
          </a:p>
        </p:txBody>
      </p:sp>
      <p:sp>
        <p:nvSpPr>
          <p:cNvPr id="14" name="Titel 1">
            <a:extLst>
              <a:ext uri="{FF2B5EF4-FFF2-40B4-BE49-F238E27FC236}">
                <a16:creationId xmlns="" xmlns:a16="http://schemas.microsoft.com/office/drawing/2014/main" id="{53813AC8-E062-4609-A54C-2935BBF0052F}"/>
              </a:ext>
            </a:extLst>
          </p:cNvPr>
          <p:cNvSpPr txBox="1">
            <a:spLocks/>
          </p:cNvSpPr>
          <p:nvPr/>
        </p:nvSpPr>
        <p:spPr>
          <a:xfrm>
            <a:off x="7344966" y="2855119"/>
            <a:ext cx="1256109" cy="585788"/>
          </a:xfrm>
          <a:prstGeom prst="rect">
            <a:avLst/>
          </a:prstGeom>
        </p:spPr>
        <p:txBody>
          <a:bodyPr anchor="ctr">
            <a:normAutofit fontScale="97500"/>
          </a:bodyPr>
          <a:lstStyle>
            <a:lvl1pPr algn="l" defTabSz="914400" rtl="0" eaLnBrk="1" latinLnBrk="0" hangingPunct="1">
              <a:lnSpc>
                <a:spcPct val="90000"/>
              </a:lnSpc>
              <a:spcBef>
                <a:spcPct val="0"/>
              </a:spcBef>
              <a:buNone/>
              <a:defRPr sz="3500" b="0" kern="1200">
                <a:solidFill>
                  <a:schemeClr val="tx1"/>
                </a:solidFill>
                <a:latin typeface="+mj-lt"/>
                <a:ea typeface="+mj-ea"/>
                <a:cs typeface="+mj-cs"/>
              </a:defRPr>
            </a:lvl1pPr>
          </a:lstStyle>
          <a:p>
            <a:pPr algn="ctr">
              <a:defRPr/>
            </a:pPr>
            <a:r>
              <a:rPr lang="nl-NL" sz="1500" b="1" dirty="0">
                <a:solidFill>
                  <a:schemeClr val="bg1"/>
                </a:solidFill>
              </a:rPr>
              <a:t>VOEDING</a:t>
            </a:r>
          </a:p>
        </p:txBody>
      </p:sp>
      <p:sp>
        <p:nvSpPr>
          <p:cNvPr id="15" name="Titel 1">
            <a:extLst>
              <a:ext uri="{FF2B5EF4-FFF2-40B4-BE49-F238E27FC236}">
                <a16:creationId xmlns="" xmlns:a16="http://schemas.microsoft.com/office/drawing/2014/main" id="{9F12AB68-C271-4C81-823D-AD17800C6EEB}"/>
              </a:ext>
            </a:extLst>
          </p:cNvPr>
          <p:cNvSpPr txBox="1">
            <a:spLocks/>
          </p:cNvSpPr>
          <p:nvPr/>
        </p:nvSpPr>
        <p:spPr>
          <a:xfrm>
            <a:off x="3895725" y="2919412"/>
            <a:ext cx="1465660" cy="586979"/>
          </a:xfrm>
          <a:prstGeom prst="rect">
            <a:avLst/>
          </a:prstGeom>
        </p:spPr>
        <p:txBody>
          <a:bodyPr anchor="ctr">
            <a:normAutofit fontScale="97500"/>
          </a:bodyPr>
          <a:lstStyle>
            <a:lvl1pPr algn="l" defTabSz="914400" rtl="0" eaLnBrk="1" latinLnBrk="0" hangingPunct="1">
              <a:lnSpc>
                <a:spcPct val="90000"/>
              </a:lnSpc>
              <a:spcBef>
                <a:spcPct val="0"/>
              </a:spcBef>
              <a:buNone/>
              <a:defRPr sz="3500" b="0" kern="1200">
                <a:solidFill>
                  <a:schemeClr val="tx1"/>
                </a:solidFill>
                <a:latin typeface="+mj-lt"/>
                <a:ea typeface="+mj-ea"/>
                <a:cs typeface="+mj-cs"/>
              </a:defRPr>
            </a:lvl1pPr>
          </a:lstStyle>
          <a:p>
            <a:pPr algn="ctr">
              <a:defRPr/>
            </a:pPr>
            <a:r>
              <a:rPr lang="nl-NL" sz="1500" b="1" dirty="0">
                <a:solidFill>
                  <a:schemeClr val="bg1"/>
                </a:solidFill>
              </a:rPr>
              <a:t>ROKEN EN ALCOHOL</a:t>
            </a:r>
          </a:p>
        </p:txBody>
      </p:sp>
      <p:sp>
        <p:nvSpPr>
          <p:cNvPr id="16" name="Freeform 221">
            <a:extLst>
              <a:ext uri="{FF2B5EF4-FFF2-40B4-BE49-F238E27FC236}">
                <a16:creationId xmlns="" xmlns:a16="http://schemas.microsoft.com/office/drawing/2014/main" id="{00E77A82-E38D-4898-B9F5-01BD46BFE060}"/>
              </a:ext>
            </a:extLst>
          </p:cNvPr>
          <p:cNvSpPr>
            <a:spLocks noEditPoints="1"/>
          </p:cNvSpPr>
          <p:nvPr/>
        </p:nvSpPr>
        <p:spPr bwMode="auto">
          <a:xfrm>
            <a:off x="1035844" y="2290763"/>
            <a:ext cx="658416" cy="658416"/>
          </a:xfrm>
          <a:custGeom>
            <a:avLst/>
            <a:gdLst>
              <a:gd name="T0" fmla="*/ 5057 w 16128"/>
              <a:gd name="T1" fmla="*/ 581 h 16128"/>
              <a:gd name="T2" fmla="*/ 3957 w 16128"/>
              <a:gd name="T3" fmla="*/ 1123 h 16128"/>
              <a:gd name="T4" fmla="*/ 2959 w 16128"/>
              <a:gd name="T5" fmla="*/ 1821 h 16128"/>
              <a:gd name="T6" fmla="*/ 2081 w 16128"/>
              <a:gd name="T7" fmla="*/ 2659 h 16128"/>
              <a:gd name="T8" fmla="*/ 1335 w 16128"/>
              <a:gd name="T9" fmla="*/ 3622 h 16128"/>
              <a:gd name="T10" fmla="*/ 5840 w 16128"/>
              <a:gd name="T11" fmla="*/ 1512 h 16128"/>
              <a:gd name="T12" fmla="*/ 186 w 16128"/>
              <a:gd name="T13" fmla="*/ 9786 h 16128"/>
              <a:gd name="T14" fmla="*/ 370 w 16128"/>
              <a:gd name="T15" fmla="*/ 10477 h 16128"/>
              <a:gd name="T16" fmla="*/ 612 w 16128"/>
              <a:gd name="T17" fmla="*/ 11143 h 16128"/>
              <a:gd name="T18" fmla="*/ 909 w 16128"/>
              <a:gd name="T19" fmla="*/ 11780 h 16128"/>
              <a:gd name="T20" fmla="*/ 1259 w 16128"/>
              <a:gd name="T21" fmla="*/ 12386 h 16128"/>
              <a:gd name="T22" fmla="*/ 3380 w 16128"/>
              <a:gd name="T23" fmla="*/ 4203 h 16128"/>
              <a:gd name="T24" fmla="*/ 521 w 16128"/>
              <a:gd name="T25" fmla="*/ 5210 h 16128"/>
              <a:gd name="T26" fmla="*/ 320 w 16128"/>
              <a:gd name="T27" fmla="*/ 5811 h 16128"/>
              <a:gd name="T28" fmla="*/ 165 w 16128"/>
              <a:gd name="T29" fmla="*/ 6433 h 16128"/>
              <a:gd name="T30" fmla="*/ 60 w 16128"/>
              <a:gd name="T31" fmla="*/ 7073 h 16128"/>
              <a:gd name="T32" fmla="*/ 7 w 16128"/>
              <a:gd name="T33" fmla="*/ 7730 h 16128"/>
              <a:gd name="T34" fmla="*/ 3380 w 16128"/>
              <a:gd name="T35" fmla="*/ 9944 h 16128"/>
              <a:gd name="T36" fmla="*/ 4049 w 16128"/>
              <a:gd name="T37" fmla="*/ 15059 h 16128"/>
              <a:gd name="T38" fmla="*/ 4499 w 16128"/>
              <a:gd name="T39" fmla="*/ 15297 h 16128"/>
              <a:gd name="T40" fmla="*/ 4964 w 16128"/>
              <a:gd name="T41" fmla="*/ 15509 h 16128"/>
              <a:gd name="T42" fmla="*/ 5445 w 16128"/>
              <a:gd name="T43" fmla="*/ 15692 h 16128"/>
              <a:gd name="T44" fmla="*/ 5940 w 16128"/>
              <a:gd name="T45" fmla="*/ 15844 h 16128"/>
              <a:gd name="T46" fmla="*/ 4771 w 16128"/>
              <a:gd name="T47" fmla="*/ 14742 h 16128"/>
              <a:gd name="T48" fmla="*/ 7760 w 16128"/>
              <a:gd name="T49" fmla="*/ 16120 h 16128"/>
              <a:gd name="T50" fmla="*/ 8021 w 16128"/>
              <a:gd name="T51" fmla="*/ 16128 h 16128"/>
              <a:gd name="T52" fmla="*/ 8539 w 16128"/>
              <a:gd name="T53" fmla="*/ 16114 h 16128"/>
              <a:gd name="T54" fmla="*/ 9098 w 16128"/>
              <a:gd name="T55" fmla="*/ 16061 h 16128"/>
              <a:gd name="T56" fmla="*/ 9646 w 16128"/>
              <a:gd name="T57" fmla="*/ 15971 h 16128"/>
              <a:gd name="T58" fmla="*/ 10181 w 16128"/>
              <a:gd name="T59" fmla="*/ 15845 h 16128"/>
              <a:gd name="T60" fmla="*/ 10701 w 16128"/>
              <a:gd name="T61" fmla="*/ 15682 h 16128"/>
              <a:gd name="T62" fmla="*/ 4894 w 16128"/>
              <a:gd name="T63" fmla="*/ 6678 h 16128"/>
              <a:gd name="T64" fmla="*/ 4894 w 16128"/>
              <a:gd name="T65" fmla="*/ 6678 h 16128"/>
              <a:gd name="T66" fmla="*/ 11494 w 16128"/>
              <a:gd name="T67" fmla="*/ 15134 h 16128"/>
              <a:gd name="T68" fmla="*/ 11978 w 16128"/>
              <a:gd name="T69" fmla="*/ 15111 h 16128"/>
              <a:gd name="T70" fmla="*/ 12811 w 16128"/>
              <a:gd name="T71" fmla="*/ 14579 h 16128"/>
              <a:gd name="T72" fmla="*/ 13570 w 16128"/>
              <a:gd name="T73" fmla="*/ 13952 h 16128"/>
              <a:gd name="T74" fmla="*/ 14246 w 16128"/>
              <a:gd name="T75" fmla="*/ 13237 h 16128"/>
              <a:gd name="T76" fmla="*/ 14833 w 16128"/>
              <a:gd name="T77" fmla="*/ 12445 h 16128"/>
              <a:gd name="T78" fmla="*/ 15321 w 16128"/>
              <a:gd name="T79" fmla="*/ 11582 h 16128"/>
              <a:gd name="T80" fmla="*/ 14455 w 16128"/>
              <a:gd name="T81" fmla="*/ 10952 h 16128"/>
              <a:gd name="T82" fmla="*/ 15708 w 16128"/>
              <a:gd name="T83" fmla="*/ 10634 h 16128"/>
              <a:gd name="T84" fmla="*/ 15870 w 16128"/>
              <a:gd name="T85" fmla="*/ 10087 h 16128"/>
              <a:gd name="T86" fmla="*/ 15995 w 16128"/>
              <a:gd name="T87" fmla="*/ 9526 h 16128"/>
              <a:gd name="T88" fmla="*/ 16080 w 16128"/>
              <a:gd name="T89" fmla="*/ 8950 h 16128"/>
              <a:gd name="T90" fmla="*/ 16123 w 16128"/>
              <a:gd name="T91" fmla="*/ 8362 h 16128"/>
              <a:gd name="T92" fmla="*/ 16123 w 16128"/>
              <a:gd name="T93" fmla="*/ 7776 h 16128"/>
              <a:gd name="T94" fmla="*/ 16083 w 16128"/>
              <a:gd name="T95" fmla="*/ 7208 h 16128"/>
              <a:gd name="T96" fmla="*/ 16004 w 16128"/>
              <a:gd name="T97" fmla="*/ 6651 h 16128"/>
              <a:gd name="T98" fmla="*/ 15887 w 16128"/>
              <a:gd name="T99" fmla="*/ 6106 h 16128"/>
              <a:gd name="T100" fmla="*/ 15735 w 16128"/>
              <a:gd name="T101" fmla="*/ 5576 h 16128"/>
              <a:gd name="T102" fmla="*/ 8285 w 16128"/>
              <a:gd name="T103" fmla="*/ 5700 h 16128"/>
              <a:gd name="T104" fmla="*/ 8285 w 16128"/>
              <a:gd name="T105" fmla="*/ 5700 h 16128"/>
              <a:gd name="T106" fmla="*/ 9851 w 16128"/>
              <a:gd name="T107" fmla="*/ 199 h 16128"/>
              <a:gd name="T108" fmla="*/ 9099 w 16128"/>
              <a:gd name="T109" fmla="*/ 67 h 16128"/>
              <a:gd name="T110" fmla="*/ 8715 w 16128"/>
              <a:gd name="T111" fmla="*/ 26 h 16128"/>
              <a:gd name="T112" fmla="*/ 8326 w 16128"/>
              <a:gd name="T113" fmla="*/ 4 h 16128"/>
              <a:gd name="T114" fmla="*/ 7825 w 16128"/>
              <a:gd name="T115" fmla="*/ 4 h 16128"/>
              <a:gd name="T116" fmla="*/ 7118 w 16128"/>
              <a:gd name="T117" fmla="*/ 55 h 16128"/>
              <a:gd name="T118" fmla="*/ 6430 w 16128"/>
              <a:gd name="T119" fmla="*/ 167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128" h="16128">
                <a:moveTo>
                  <a:pt x="5840" y="1512"/>
                </a:moveTo>
                <a:lnTo>
                  <a:pt x="5840" y="312"/>
                </a:lnTo>
                <a:lnTo>
                  <a:pt x="5642" y="372"/>
                </a:lnTo>
                <a:lnTo>
                  <a:pt x="5444" y="436"/>
                </a:lnTo>
                <a:lnTo>
                  <a:pt x="5250" y="506"/>
                </a:lnTo>
                <a:lnTo>
                  <a:pt x="5057" y="581"/>
                </a:lnTo>
                <a:lnTo>
                  <a:pt x="4868" y="659"/>
                </a:lnTo>
                <a:lnTo>
                  <a:pt x="4680" y="743"/>
                </a:lnTo>
                <a:lnTo>
                  <a:pt x="4496" y="832"/>
                </a:lnTo>
                <a:lnTo>
                  <a:pt x="4313" y="924"/>
                </a:lnTo>
                <a:lnTo>
                  <a:pt x="4134" y="1022"/>
                </a:lnTo>
                <a:lnTo>
                  <a:pt x="3957" y="1123"/>
                </a:lnTo>
                <a:lnTo>
                  <a:pt x="3783" y="1230"/>
                </a:lnTo>
                <a:lnTo>
                  <a:pt x="3613" y="1340"/>
                </a:lnTo>
                <a:lnTo>
                  <a:pt x="3444" y="1454"/>
                </a:lnTo>
                <a:lnTo>
                  <a:pt x="3280" y="1572"/>
                </a:lnTo>
                <a:lnTo>
                  <a:pt x="3118" y="1694"/>
                </a:lnTo>
                <a:lnTo>
                  <a:pt x="2959" y="1821"/>
                </a:lnTo>
                <a:lnTo>
                  <a:pt x="2804" y="1951"/>
                </a:lnTo>
                <a:lnTo>
                  <a:pt x="2653" y="2086"/>
                </a:lnTo>
                <a:lnTo>
                  <a:pt x="2504" y="2224"/>
                </a:lnTo>
                <a:lnTo>
                  <a:pt x="2360" y="2366"/>
                </a:lnTo>
                <a:lnTo>
                  <a:pt x="2218" y="2511"/>
                </a:lnTo>
                <a:lnTo>
                  <a:pt x="2081" y="2659"/>
                </a:lnTo>
                <a:lnTo>
                  <a:pt x="1946" y="2811"/>
                </a:lnTo>
                <a:lnTo>
                  <a:pt x="1816" y="2967"/>
                </a:lnTo>
                <a:lnTo>
                  <a:pt x="1689" y="3126"/>
                </a:lnTo>
                <a:lnTo>
                  <a:pt x="1567" y="3288"/>
                </a:lnTo>
                <a:lnTo>
                  <a:pt x="1450" y="3453"/>
                </a:lnTo>
                <a:lnTo>
                  <a:pt x="1335" y="3622"/>
                </a:lnTo>
                <a:lnTo>
                  <a:pt x="1225" y="3793"/>
                </a:lnTo>
                <a:lnTo>
                  <a:pt x="1119" y="3967"/>
                </a:lnTo>
                <a:lnTo>
                  <a:pt x="1017" y="4145"/>
                </a:lnTo>
                <a:lnTo>
                  <a:pt x="920" y="4324"/>
                </a:lnTo>
                <a:lnTo>
                  <a:pt x="3214" y="3684"/>
                </a:lnTo>
                <a:lnTo>
                  <a:pt x="5840" y="1512"/>
                </a:lnTo>
                <a:close/>
                <a:moveTo>
                  <a:pt x="81" y="9193"/>
                </a:moveTo>
                <a:lnTo>
                  <a:pt x="98" y="9313"/>
                </a:lnTo>
                <a:lnTo>
                  <a:pt x="118" y="9432"/>
                </a:lnTo>
                <a:lnTo>
                  <a:pt x="138" y="9551"/>
                </a:lnTo>
                <a:lnTo>
                  <a:pt x="161" y="9669"/>
                </a:lnTo>
                <a:lnTo>
                  <a:pt x="186" y="9786"/>
                </a:lnTo>
                <a:lnTo>
                  <a:pt x="213" y="9903"/>
                </a:lnTo>
                <a:lnTo>
                  <a:pt x="241" y="10020"/>
                </a:lnTo>
                <a:lnTo>
                  <a:pt x="270" y="10134"/>
                </a:lnTo>
                <a:lnTo>
                  <a:pt x="302" y="10249"/>
                </a:lnTo>
                <a:lnTo>
                  <a:pt x="336" y="10364"/>
                </a:lnTo>
                <a:lnTo>
                  <a:pt x="370" y="10477"/>
                </a:lnTo>
                <a:lnTo>
                  <a:pt x="406" y="10590"/>
                </a:lnTo>
                <a:lnTo>
                  <a:pt x="445" y="10702"/>
                </a:lnTo>
                <a:lnTo>
                  <a:pt x="484" y="10814"/>
                </a:lnTo>
                <a:lnTo>
                  <a:pt x="525" y="10925"/>
                </a:lnTo>
                <a:lnTo>
                  <a:pt x="568" y="11035"/>
                </a:lnTo>
                <a:lnTo>
                  <a:pt x="612" y="11143"/>
                </a:lnTo>
                <a:lnTo>
                  <a:pt x="657" y="11252"/>
                </a:lnTo>
                <a:lnTo>
                  <a:pt x="705" y="11359"/>
                </a:lnTo>
                <a:lnTo>
                  <a:pt x="754" y="11466"/>
                </a:lnTo>
                <a:lnTo>
                  <a:pt x="804" y="11572"/>
                </a:lnTo>
                <a:lnTo>
                  <a:pt x="856" y="11677"/>
                </a:lnTo>
                <a:lnTo>
                  <a:pt x="909" y="11780"/>
                </a:lnTo>
                <a:lnTo>
                  <a:pt x="964" y="11884"/>
                </a:lnTo>
                <a:lnTo>
                  <a:pt x="1020" y="11986"/>
                </a:lnTo>
                <a:lnTo>
                  <a:pt x="1078" y="12088"/>
                </a:lnTo>
                <a:lnTo>
                  <a:pt x="1137" y="12188"/>
                </a:lnTo>
                <a:lnTo>
                  <a:pt x="1198" y="12288"/>
                </a:lnTo>
                <a:lnTo>
                  <a:pt x="1259" y="12386"/>
                </a:lnTo>
                <a:lnTo>
                  <a:pt x="1322" y="12484"/>
                </a:lnTo>
                <a:lnTo>
                  <a:pt x="1387" y="12580"/>
                </a:lnTo>
                <a:lnTo>
                  <a:pt x="1453" y="12676"/>
                </a:lnTo>
                <a:lnTo>
                  <a:pt x="1044" y="10619"/>
                </a:lnTo>
                <a:lnTo>
                  <a:pt x="81" y="9193"/>
                </a:lnTo>
                <a:close/>
                <a:moveTo>
                  <a:pt x="3380" y="4203"/>
                </a:moveTo>
                <a:lnTo>
                  <a:pt x="723" y="4728"/>
                </a:lnTo>
                <a:lnTo>
                  <a:pt x="680" y="4822"/>
                </a:lnTo>
                <a:lnTo>
                  <a:pt x="639" y="4919"/>
                </a:lnTo>
                <a:lnTo>
                  <a:pt x="599" y="5016"/>
                </a:lnTo>
                <a:lnTo>
                  <a:pt x="559" y="5113"/>
                </a:lnTo>
                <a:lnTo>
                  <a:pt x="521" y="5210"/>
                </a:lnTo>
                <a:lnTo>
                  <a:pt x="485" y="5309"/>
                </a:lnTo>
                <a:lnTo>
                  <a:pt x="449" y="5408"/>
                </a:lnTo>
                <a:lnTo>
                  <a:pt x="414" y="5508"/>
                </a:lnTo>
                <a:lnTo>
                  <a:pt x="382" y="5609"/>
                </a:lnTo>
                <a:lnTo>
                  <a:pt x="350" y="5709"/>
                </a:lnTo>
                <a:lnTo>
                  <a:pt x="320" y="5811"/>
                </a:lnTo>
                <a:lnTo>
                  <a:pt x="291" y="5913"/>
                </a:lnTo>
                <a:lnTo>
                  <a:pt x="263" y="6016"/>
                </a:lnTo>
                <a:lnTo>
                  <a:pt x="237" y="6120"/>
                </a:lnTo>
                <a:lnTo>
                  <a:pt x="212" y="6223"/>
                </a:lnTo>
                <a:lnTo>
                  <a:pt x="187" y="6327"/>
                </a:lnTo>
                <a:lnTo>
                  <a:pt x="165" y="6433"/>
                </a:lnTo>
                <a:lnTo>
                  <a:pt x="144" y="6538"/>
                </a:lnTo>
                <a:lnTo>
                  <a:pt x="125" y="6644"/>
                </a:lnTo>
                <a:lnTo>
                  <a:pt x="107" y="6751"/>
                </a:lnTo>
                <a:lnTo>
                  <a:pt x="90" y="6857"/>
                </a:lnTo>
                <a:lnTo>
                  <a:pt x="75" y="6965"/>
                </a:lnTo>
                <a:lnTo>
                  <a:pt x="60" y="7073"/>
                </a:lnTo>
                <a:lnTo>
                  <a:pt x="47" y="7181"/>
                </a:lnTo>
                <a:lnTo>
                  <a:pt x="36" y="7290"/>
                </a:lnTo>
                <a:lnTo>
                  <a:pt x="27" y="7400"/>
                </a:lnTo>
                <a:lnTo>
                  <a:pt x="19" y="7510"/>
                </a:lnTo>
                <a:lnTo>
                  <a:pt x="12" y="7619"/>
                </a:lnTo>
                <a:lnTo>
                  <a:pt x="7" y="7730"/>
                </a:lnTo>
                <a:lnTo>
                  <a:pt x="3" y="7841"/>
                </a:lnTo>
                <a:lnTo>
                  <a:pt x="1" y="7952"/>
                </a:lnTo>
                <a:lnTo>
                  <a:pt x="0" y="8064"/>
                </a:lnTo>
                <a:lnTo>
                  <a:pt x="2" y="8140"/>
                </a:lnTo>
                <a:lnTo>
                  <a:pt x="1381" y="10463"/>
                </a:lnTo>
                <a:lnTo>
                  <a:pt x="3380" y="9944"/>
                </a:lnTo>
                <a:lnTo>
                  <a:pt x="4375" y="6708"/>
                </a:lnTo>
                <a:lnTo>
                  <a:pt x="3380" y="4203"/>
                </a:lnTo>
                <a:close/>
                <a:moveTo>
                  <a:pt x="3831" y="14928"/>
                </a:moveTo>
                <a:lnTo>
                  <a:pt x="3904" y="14973"/>
                </a:lnTo>
                <a:lnTo>
                  <a:pt x="3977" y="15016"/>
                </a:lnTo>
                <a:lnTo>
                  <a:pt x="4049" y="15059"/>
                </a:lnTo>
                <a:lnTo>
                  <a:pt x="4124" y="15100"/>
                </a:lnTo>
                <a:lnTo>
                  <a:pt x="4197" y="15141"/>
                </a:lnTo>
                <a:lnTo>
                  <a:pt x="4272" y="15181"/>
                </a:lnTo>
                <a:lnTo>
                  <a:pt x="4348" y="15221"/>
                </a:lnTo>
                <a:lnTo>
                  <a:pt x="4423" y="15260"/>
                </a:lnTo>
                <a:lnTo>
                  <a:pt x="4499" y="15297"/>
                </a:lnTo>
                <a:lnTo>
                  <a:pt x="4575" y="15335"/>
                </a:lnTo>
                <a:lnTo>
                  <a:pt x="4652" y="15371"/>
                </a:lnTo>
                <a:lnTo>
                  <a:pt x="4730" y="15407"/>
                </a:lnTo>
                <a:lnTo>
                  <a:pt x="4807" y="15442"/>
                </a:lnTo>
                <a:lnTo>
                  <a:pt x="4886" y="15476"/>
                </a:lnTo>
                <a:lnTo>
                  <a:pt x="4964" y="15509"/>
                </a:lnTo>
                <a:lnTo>
                  <a:pt x="5043" y="15541"/>
                </a:lnTo>
                <a:lnTo>
                  <a:pt x="5123" y="15574"/>
                </a:lnTo>
                <a:lnTo>
                  <a:pt x="5202" y="15604"/>
                </a:lnTo>
                <a:lnTo>
                  <a:pt x="5283" y="15634"/>
                </a:lnTo>
                <a:lnTo>
                  <a:pt x="5364" y="15663"/>
                </a:lnTo>
                <a:lnTo>
                  <a:pt x="5445" y="15692"/>
                </a:lnTo>
                <a:lnTo>
                  <a:pt x="5527" y="15719"/>
                </a:lnTo>
                <a:lnTo>
                  <a:pt x="5609" y="15745"/>
                </a:lnTo>
                <a:lnTo>
                  <a:pt x="5690" y="15771"/>
                </a:lnTo>
                <a:lnTo>
                  <a:pt x="5774" y="15796"/>
                </a:lnTo>
                <a:lnTo>
                  <a:pt x="5856" y="15821"/>
                </a:lnTo>
                <a:lnTo>
                  <a:pt x="5940" y="15844"/>
                </a:lnTo>
                <a:lnTo>
                  <a:pt x="6024" y="15866"/>
                </a:lnTo>
                <a:lnTo>
                  <a:pt x="6107" y="15887"/>
                </a:lnTo>
                <a:lnTo>
                  <a:pt x="6192" y="15908"/>
                </a:lnTo>
                <a:lnTo>
                  <a:pt x="6277" y="15927"/>
                </a:lnTo>
                <a:lnTo>
                  <a:pt x="6361" y="15947"/>
                </a:lnTo>
                <a:lnTo>
                  <a:pt x="4771" y="14742"/>
                </a:lnTo>
                <a:lnTo>
                  <a:pt x="3831" y="14928"/>
                </a:lnTo>
                <a:close/>
                <a:moveTo>
                  <a:pt x="9414" y="12081"/>
                </a:moveTo>
                <a:lnTo>
                  <a:pt x="6086" y="12817"/>
                </a:lnTo>
                <a:lnTo>
                  <a:pt x="5460" y="14550"/>
                </a:lnTo>
                <a:lnTo>
                  <a:pt x="7716" y="16118"/>
                </a:lnTo>
                <a:lnTo>
                  <a:pt x="7760" y="16120"/>
                </a:lnTo>
                <a:lnTo>
                  <a:pt x="7803" y="16122"/>
                </a:lnTo>
                <a:lnTo>
                  <a:pt x="7846" y="16123"/>
                </a:lnTo>
                <a:lnTo>
                  <a:pt x="7890" y="16125"/>
                </a:lnTo>
                <a:lnTo>
                  <a:pt x="7933" y="16126"/>
                </a:lnTo>
                <a:lnTo>
                  <a:pt x="7976" y="16127"/>
                </a:lnTo>
                <a:lnTo>
                  <a:pt x="8021" y="16128"/>
                </a:lnTo>
                <a:lnTo>
                  <a:pt x="8064" y="16128"/>
                </a:lnTo>
                <a:lnTo>
                  <a:pt x="8160" y="16127"/>
                </a:lnTo>
                <a:lnTo>
                  <a:pt x="8255" y="16126"/>
                </a:lnTo>
                <a:lnTo>
                  <a:pt x="8349" y="16123"/>
                </a:lnTo>
                <a:lnTo>
                  <a:pt x="8444" y="16119"/>
                </a:lnTo>
                <a:lnTo>
                  <a:pt x="8539" y="16114"/>
                </a:lnTo>
                <a:lnTo>
                  <a:pt x="8633" y="16108"/>
                </a:lnTo>
                <a:lnTo>
                  <a:pt x="8726" y="16101"/>
                </a:lnTo>
                <a:lnTo>
                  <a:pt x="8820" y="16093"/>
                </a:lnTo>
                <a:lnTo>
                  <a:pt x="8913" y="16084"/>
                </a:lnTo>
                <a:lnTo>
                  <a:pt x="9005" y="16073"/>
                </a:lnTo>
                <a:lnTo>
                  <a:pt x="9098" y="16061"/>
                </a:lnTo>
                <a:lnTo>
                  <a:pt x="9190" y="16049"/>
                </a:lnTo>
                <a:lnTo>
                  <a:pt x="9282" y="16035"/>
                </a:lnTo>
                <a:lnTo>
                  <a:pt x="9373" y="16021"/>
                </a:lnTo>
                <a:lnTo>
                  <a:pt x="9465" y="16005"/>
                </a:lnTo>
                <a:lnTo>
                  <a:pt x="9556" y="15989"/>
                </a:lnTo>
                <a:lnTo>
                  <a:pt x="9646" y="15971"/>
                </a:lnTo>
                <a:lnTo>
                  <a:pt x="9736" y="15953"/>
                </a:lnTo>
                <a:lnTo>
                  <a:pt x="9826" y="15932"/>
                </a:lnTo>
                <a:lnTo>
                  <a:pt x="9915" y="15912"/>
                </a:lnTo>
                <a:lnTo>
                  <a:pt x="10004" y="15890"/>
                </a:lnTo>
                <a:lnTo>
                  <a:pt x="10092" y="15868"/>
                </a:lnTo>
                <a:lnTo>
                  <a:pt x="10181" y="15845"/>
                </a:lnTo>
                <a:lnTo>
                  <a:pt x="10268" y="15820"/>
                </a:lnTo>
                <a:lnTo>
                  <a:pt x="10355" y="15794"/>
                </a:lnTo>
                <a:lnTo>
                  <a:pt x="10443" y="15768"/>
                </a:lnTo>
                <a:lnTo>
                  <a:pt x="10530" y="15740"/>
                </a:lnTo>
                <a:lnTo>
                  <a:pt x="10615" y="15712"/>
                </a:lnTo>
                <a:lnTo>
                  <a:pt x="10701" y="15682"/>
                </a:lnTo>
                <a:lnTo>
                  <a:pt x="10787" y="15652"/>
                </a:lnTo>
                <a:lnTo>
                  <a:pt x="10871" y="15621"/>
                </a:lnTo>
                <a:lnTo>
                  <a:pt x="10955" y="15589"/>
                </a:lnTo>
                <a:lnTo>
                  <a:pt x="11399" y="13401"/>
                </a:lnTo>
                <a:lnTo>
                  <a:pt x="9414" y="12081"/>
                </a:lnTo>
                <a:close/>
                <a:moveTo>
                  <a:pt x="4894" y="6678"/>
                </a:moveTo>
                <a:lnTo>
                  <a:pt x="3946" y="10035"/>
                </a:lnTo>
                <a:lnTo>
                  <a:pt x="5840" y="12298"/>
                </a:lnTo>
                <a:lnTo>
                  <a:pt x="9353" y="11501"/>
                </a:lnTo>
                <a:lnTo>
                  <a:pt x="10361" y="8664"/>
                </a:lnTo>
                <a:lnTo>
                  <a:pt x="8064" y="6098"/>
                </a:lnTo>
                <a:lnTo>
                  <a:pt x="4894" y="6678"/>
                </a:lnTo>
                <a:close/>
                <a:moveTo>
                  <a:pt x="11858" y="13396"/>
                </a:moveTo>
                <a:lnTo>
                  <a:pt x="11399" y="15075"/>
                </a:lnTo>
                <a:lnTo>
                  <a:pt x="11407" y="15079"/>
                </a:lnTo>
                <a:lnTo>
                  <a:pt x="11426" y="15091"/>
                </a:lnTo>
                <a:lnTo>
                  <a:pt x="11456" y="15110"/>
                </a:lnTo>
                <a:lnTo>
                  <a:pt x="11494" y="15134"/>
                </a:lnTo>
                <a:lnTo>
                  <a:pt x="11538" y="15163"/>
                </a:lnTo>
                <a:lnTo>
                  <a:pt x="11586" y="15196"/>
                </a:lnTo>
                <a:lnTo>
                  <a:pt x="11636" y="15230"/>
                </a:lnTo>
                <a:lnTo>
                  <a:pt x="11686" y="15266"/>
                </a:lnTo>
                <a:lnTo>
                  <a:pt x="11833" y="15190"/>
                </a:lnTo>
                <a:lnTo>
                  <a:pt x="11978" y="15111"/>
                </a:lnTo>
                <a:lnTo>
                  <a:pt x="12122" y="15029"/>
                </a:lnTo>
                <a:lnTo>
                  <a:pt x="12263" y="14945"/>
                </a:lnTo>
                <a:lnTo>
                  <a:pt x="12403" y="14857"/>
                </a:lnTo>
                <a:lnTo>
                  <a:pt x="12542" y="14767"/>
                </a:lnTo>
                <a:lnTo>
                  <a:pt x="12677" y="14674"/>
                </a:lnTo>
                <a:lnTo>
                  <a:pt x="12811" y="14579"/>
                </a:lnTo>
                <a:lnTo>
                  <a:pt x="12943" y="14480"/>
                </a:lnTo>
                <a:lnTo>
                  <a:pt x="13073" y="14379"/>
                </a:lnTo>
                <a:lnTo>
                  <a:pt x="13200" y="14276"/>
                </a:lnTo>
                <a:lnTo>
                  <a:pt x="13326" y="14170"/>
                </a:lnTo>
                <a:lnTo>
                  <a:pt x="13449" y="14063"/>
                </a:lnTo>
                <a:lnTo>
                  <a:pt x="13570" y="13952"/>
                </a:lnTo>
                <a:lnTo>
                  <a:pt x="13689" y="13838"/>
                </a:lnTo>
                <a:lnTo>
                  <a:pt x="13805" y="13723"/>
                </a:lnTo>
                <a:lnTo>
                  <a:pt x="13918" y="13605"/>
                </a:lnTo>
                <a:lnTo>
                  <a:pt x="14030" y="13485"/>
                </a:lnTo>
                <a:lnTo>
                  <a:pt x="14140" y="13362"/>
                </a:lnTo>
                <a:lnTo>
                  <a:pt x="14246" y="13237"/>
                </a:lnTo>
                <a:lnTo>
                  <a:pt x="14351" y="13111"/>
                </a:lnTo>
                <a:lnTo>
                  <a:pt x="14453" y="12982"/>
                </a:lnTo>
                <a:lnTo>
                  <a:pt x="14551" y="12851"/>
                </a:lnTo>
                <a:lnTo>
                  <a:pt x="14648" y="12718"/>
                </a:lnTo>
                <a:lnTo>
                  <a:pt x="14742" y="12582"/>
                </a:lnTo>
                <a:lnTo>
                  <a:pt x="14833" y="12445"/>
                </a:lnTo>
                <a:lnTo>
                  <a:pt x="14921" y="12306"/>
                </a:lnTo>
                <a:lnTo>
                  <a:pt x="15006" y="12165"/>
                </a:lnTo>
                <a:lnTo>
                  <a:pt x="15089" y="12021"/>
                </a:lnTo>
                <a:lnTo>
                  <a:pt x="15169" y="11877"/>
                </a:lnTo>
                <a:lnTo>
                  <a:pt x="15246" y="11730"/>
                </a:lnTo>
                <a:lnTo>
                  <a:pt x="15321" y="11582"/>
                </a:lnTo>
                <a:lnTo>
                  <a:pt x="14211" y="11350"/>
                </a:lnTo>
                <a:lnTo>
                  <a:pt x="11858" y="13396"/>
                </a:lnTo>
                <a:close/>
                <a:moveTo>
                  <a:pt x="15583" y="5146"/>
                </a:moveTo>
                <a:lnTo>
                  <a:pt x="14577" y="5025"/>
                </a:lnTo>
                <a:lnTo>
                  <a:pt x="13904" y="8064"/>
                </a:lnTo>
                <a:lnTo>
                  <a:pt x="14455" y="10952"/>
                </a:lnTo>
                <a:lnTo>
                  <a:pt x="15543" y="11078"/>
                </a:lnTo>
                <a:lnTo>
                  <a:pt x="15578" y="10990"/>
                </a:lnTo>
                <a:lnTo>
                  <a:pt x="15612" y="10902"/>
                </a:lnTo>
                <a:lnTo>
                  <a:pt x="15645" y="10813"/>
                </a:lnTo>
                <a:lnTo>
                  <a:pt x="15676" y="10724"/>
                </a:lnTo>
                <a:lnTo>
                  <a:pt x="15708" y="10634"/>
                </a:lnTo>
                <a:lnTo>
                  <a:pt x="15737" y="10545"/>
                </a:lnTo>
                <a:lnTo>
                  <a:pt x="15766" y="10454"/>
                </a:lnTo>
                <a:lnTo>
                  <a:pt x="15793" y="10363"/>
                </a:lnTo>
                <a:lnTo>
                  <a:pt x="15820" y="10272"/>
                </a:lnTo>
                <a:lnTo>
                  <a:pt x="15846" y="10180"/>
                </a:lnTo>
                <a:lnTo>
                  <a:pt x="15870" y="10087"/>
                </a:lnTo>
                <a:lnTo>
                  <a:pt x="15893" y="9994"/>
                </a:lnTo>
                <a:lnTo>
                  <a:pt x="15916" y="9902"/>
                </a:lnTo>
                <a:lnTo>
                  <a:pt x="15937" y="9808"/>
                </a:lnTo>
                <a:lnTo>
                  <a:pt x="15958" y="9714"/>
                </a:lnTo>
                <a:lnTo>
                  <a:pt x="15977" y="9620"/>
                </a:lnTo>
                <a:lnTo>
                  <a:pt x="15995" y="9526"/>
                </a:lnTo>
                <a:lnTo>
                  <a:pt x="16012" y="9430"/>
                </a:lnTo>
                <a:lnTo>
                  <a:pt x="16027" y="9335"/>
                </a:lnTo>
                <a:lnTo>
                  <a:pt x="16042" y="9239"/>
                </a:lnTo>
                <a:lnTo>
                  <a:pt x="16055" y="9143"/>
                </a:lnTo>
                <a:lnTo>
                  <a:pt x="16069" y="9047"/>
                </a:lnTo>
                <a:lnTo>
                  <a:pt x="16080" y="8950"/>
                </a:lnTo>
                <a:lnTo>
                  <a:pt x="16090" y="8852"/>
                </a:lnTo>
                <a:lnTo>
                  <a:pt x="16099" y="8754"/>
                </a:lnTo>
                <a:lnTo>
                  <a:pt x="16106" y="8657"/>
                </a:lnTo>
                <a:lnTo>
                  <a:pt x="16113" y="8559"/>
                </a:lnTo>
                <a:lnTo>
                  <a:pt x="16118" y="8461"/>
                </a:lnTo>
                <a:lnTo>
                  <a:pt x="16123" y="8362"/>
                </a:lnTo>
                <a:lnTo>
                  <a:pt x="16126" y="8263"/>
                </a:lnTo>
                <a:lnTo>
                  <a:pt x="16127" y="8164"/>
                </a:lnTo>
                <a:lnTo>
                  <a:pt x="16128" y="8064"/>
                </a:lnTo>
                <a:lnTo>
                  <a:pt x="16127" y="7968"/>
                </a:lnTo>
                <a:lnTo>
                  <a:pt x="16126" y="7871"/>
                </a:lnTo>
                <a:lnTo>
                  <a:pt x="16123" y="7776"/>
                </a:lnTo>
                <a:lnTo>
                  <a:pt x="16119" y="7681"/>
                </a:lnTo>
                <a:lnTo>
                  <a:pt x="16114" y="7585"/>
                </a:lnTo>
                <a:lnTo>
                  <a:pt x="16108" y="7490"/>
                </a:lnTo>
                <a:lnTo>
                  <a:pt x="16101" y="7396"/>
                </a:lnTo>
                <a:lnTo>
                  <a:pt x="16092" y="7302"/>
                </a:lnTo>
                <a:lnTo>
                  <a:pt x="16083" y="7208"/>
                </a:lnTo>
                <a:lnTo>
                  <a:pt x="16073" y="7114"/>
                </a:lnTo>
                <a:lnTo>
                  <a:pt x="16060" y="7021"/>
                </a:lnTo>
                <a:lnTo>
                  <a:pt x="16047" y="6928"/>
                </a:lnTo>
                <a:lnTo>
                  <a:pt x="16034" y="6835"/>
                </a:lnTo>
                <a:lnTo>
                  <a:pt x="16019" y="6743"/>
                </a:lnTo>
                <a:lnTo>
                  <a:pt x="16004" y="6651"/>
                </a:lnTo>
                <a:lnTo>
                  <a:pt x="15987" y="6559"/>
                </a:lnTo>
                <a:lnTo>
                  <a:pt x="15969" y="6468"/>
                </a:lnTo>
                <a:lnTo>
                  <a:pt x="15951" y="6378"/>
                </a:lnTo>
                <a:lnTo>
                  <a:pt x="15930" y="6287"/>
                </a:lnTo>
                <a:lnTo>
                  <a:pt x="15909" y="6196"/>
                </a:lnTo>
                <a:lnTo>
                  <a:pt x="15887" y="6106"/>
                </a:lnTo>
                <a:lnTo>
                  <a:pt x="15865" y="6018"/>
                </a:lnTo>
                <a:lnTo>
                  <a:pt x="15841" y="5928"/>
                </a:lnTo>
                <a:lnTo>
                  <a:pt x="15816" y="5840"/>
                </a:lnTo>
                <a:lnTo>
                  <a:pt x="15790" y="5752"/>
                </a:lnTo>
                <a:lnTo>
                  <a:pt x="15763" y="5664"/>
                </a:lnTo>
                <a:lnTo>
                  <a:pt x="15735" y="5576"/>
                </a:lnTo>
                <a:lnTo>
                  <a:pt x="15707" y="5490"/>
                </a:lnTo>
                <a:lnTo>
                  <a:pt x="15676" y="5403"/>
                </a:lnTo>
                <a:lnTo>
                  <a:pt x="15646" y="5317"/>
                </a:lnTo>
                <a:lnTo>
                  <a:pt x="15615" y="5232"/>
                </a:lnTo>
                <a:lnTo>
                  <a:pt x="15583" y="5146"/>
                </a:lnTo>
                <a:close/>
                <a:moveTo>
                  <a:pt x="8285" y="5700"/>
                </a:moveTo>
                <a:lnTo>
                  <a:pt x="10728" y="8387"/>
                </a:lnTo>
                <a:lnTo>
                  <a:pt x="13447" y="7913"/>
                </a:lnTo>
                <a:lnTo>
                  <a:pt x="14211" y="4904"/>
                </a:lnTo>
                <a:lnTo>
                  <a:pt x="11980" y="2520"/>
                </a:lnTo>
                <a:lnTo>
                  <a:pt x="8896" y="2918"/>
                </a:lnTo>
                <a:lnTo>
                  <a:pt x="8285" y="5700"/>
                </a:lnTo>
                <a:close/>
                <a:moveTo>
                  <a:pt x="11858" y="2097"/>
                </a:moveTo>
                <a:lnTo>
                  <a:pt x="11648" y="837"/>
                </a:lnTo>
                <a:lnTo>
                  <a:pt x="11633" y="832"/>
                </a:lnTo>
                <a:lnTo>
                  <a:pt x="10096" y="257"/>
                </a:lnTo>
                <a:lnTo>
                  <a:pt x="9974" y="227"/>
                </a:lnTo>
                <a:lnTo>
                  <a:pt x="9851" y="199"/>
                </a:lnTo>
                <a:lnTo>
                  <a:pt x="9727" y="171"/>
                </a:lnTo>
                <a:lnTo>
                  <a:pt x="9603" y="146"/>
                </a:lnTo>
                <a:lnTo>
                  <a:pt x="9478" y="124"/>
                </a:lnTo>
                <a:lnTo>
                  <a:pt x="9353" y="103"/>
                </a:lnTo>
                <a:lnTo>
                  <a:pt x="9226" y="84"/>
                </a:lnTo>
                <a:lnTo>
                  <a:pt x="9099" y="67"/>
                </a:lnTo>
                <a:lnTo>
                  <a:pt x="9036" y="58"/>
                </a:lnTo>
                <a:lnTo>
                  <a:pt x="8972" y="50"/>
                </a:lnTo>
                <a:lnTo>
                  <a:pt x="8909" y="44"/>
                </a:lnTo>
                <a:lnTo>
                  <a:pt x="8844" y="37"/>
                </a:lnTo>
                <a:lnTo>
                  <a:pt x="8780" y="31"/>
                </a:lnTo>
                <a:lnTo>
                  <a:pt x="8715" y="26"/>
                </a:lnTo>
                <a:lnTo>
                  <a:pt x="8651" y="21"/>
                </a:lnTo>
                <a:lnTo>
                  <a:pt x="8586" y="17"/>
                </a:lnTo>
                <a:lnTo>
                  <a:pt x="8522" y="13"/>
                </a:lnTo>
                <a:lnTo>
                  <a:pt x="8456" y="9"/>
                </a:lnTo>
                <a:lnTo>
                  <a:pt x="8392" y="7"/>
                </a:lnTo>
                <a:lnTo>
                  <a:pt x="8326" y="4"/>
                </a:lnTo>
                <a:lnTo>
                  <a:pt x="8261" y="2"/>
                </a:lnTo>
                <a:lnTo>
                  <a:pt x="8195" y="1"/>
                </a:lnTo>
                <a:lnTo>
                  <a:pt x="8130" y="0"/>
                </a:lnTo>
                <a:lnTo>
                  <a:pt x="8064" y="0"/>
                </a:lnTo>
                <a:lnTo>
                  <a:pt x="7944" y="1"/>
                </a:lnTo>
                <a:lnTo>
                  <a:pt x="7825" y="4"/>
                </a:lnTo>
                <a:lnTo>
                  <a:pt x="7706" y="8"/>
                </a:lnTo>
                <a:lnTo>
                  <a:pt x="7587" y="14"/>
                </a:lnTo>
                <a:lnTo>
                  <a:pt x="7469" y="22"/>
                </a:lnTo>
                <a:lnTo>
                  <a:pt x="7352" y="31"/>
                </a:lnTo>
                <a:lnTo>
                  <a:pt x="7234" y="42"/>
                </a:lnTo>
                <a:lnTo>
                  <a:pt x="7118" y="55"/>
                </a:lnTo>
                <a:lnTo>
                  <a:pt x="7003" y="70"/>
                </a:lnTo>
                <a:lnTo>
                  <a:pt x="6887" y="86"/>
                </a:lnTo>
                <a:lnTo>
                  <a:pt x="6772" y="104"/>
                </a:lnTo>
                <a:lnTo>
                  <a:pt x="6657" y="123"/>
                </a:lnTo>
                <a:lnTo>
                  <a:pt x="6543" y="144"/>
                </a:lnTo>
                <a:lnTo>
                  <a:pt x="6430" y="167"/>
                </a:lnTo>
                <a:lnTo>
                  <a:pt x="6317" y="191"/>
                </a:lnTo>
                <a:lnTo>
                  <a:pt x="6204" y="217"/>
                </a:lnTo>
                <a:lnTo>
                  <a:pt x="6204" y="1361"/>
                </a:lnTo>
                <a:lnTo>
                  <a:pt x="8651" y="2520"/>
                </a:lnTo>
                <a:lnTo>
                  <a:pt x="11858" y="2097"/>
                </a:lnTo>
                <a:close/>
              </a:path>
            </a:pathLst>
          </a:custGeom>
          <a:solidFill>
            <a:schemeClr val="bg1"/>
          </a:solidFill>
          <a:ln>
            <a:noFill/>
          </a:ln>
          <a:extLst/>
        </p:spPr>
        <p:txBody>
          <a:bodyPr lIns="51435" tIns="25718" rIns="51435" bIns="25718"/>
          <a:lstStyle/>
          <a:p>
            <a:pPr>
              <a:defRPr/>
            </a:pPr>
            <a:endParaRPr lang="id-ID" sz="1013">
              <a:latin typeface="Calibri" charset="0"/>
              <a:ea typeface="Arial" charset="0"/>
              <a:cs typeface="Arial" charset="0"/>
            </a:endParaRPr>
          </a:p>
        </p:txBody>
      </p:sp>
      <p:sp>
        <p:nvSpPr>
          <p:cNvPr id="17" name="Freeform 9">
            <a:extLst>
              <a:ext uri="{FF2B5EF4-FFF2-40B4-BE49-F238E27FC236}">
                <a16:creationId xmlns="" xmlns:a16="http://schemas.microsoft.com/office/drawing/2014/main" id="{32B6615C-F9BF-442A-A303-447A13C987D7}"/>
              </a:ext>
            </a:extLst>
          </p:cNvPr>
          <p:cNvSpPr>
            <a:spLocks/>
          </p:cNvSpPr>
          <p:nvPr/>
        </p:nvSpPr>
        <p:spPr bwMode="auto">
          <a:xfrm>
            <a:off x="2728913" y="2421732"/>
            <a:ext cx="494110" cy="417910"/>
          </a:xfrm>
          <a:custGeom>
            <a:avLst/>
            <a:gdLst>
              <a:gd name="T0" fmla="*/ 8109 w 16122"/>
              <a:gd name="T1" fmla="*/ 13496 h 13607"/>
              <a:gd name="T2" fmla="*/ 9146 w 16122"/>
              <a:gd name="T3" fmla="*/ 13020 h 13607"/>
              <a:gd name="T4" fmla="*/ 10544 w 16122"/>
              <a:gd name="T5" fmla="*/ 12197 h 13607"/>
              <a:gd name="T6" fmla="*/ 12108 w 16122"/>
              <a:gd name="T7" fmla="*/ 11060 h 13607"/>
              <a:gd name="T8" fmla="*/ 13643 w 16122"/>
              <a:gd name="T9" fmla="*/ 9641 h 13607"/>
              <a:gd name="T10" fmla="*/ 14955 w 16122"/>
              <a:gd name="T11" fmla="*/ 7972 h 13607"/>
              <a:gd name="T12" fmla="*/ 15846 w 16122"/>
              <a:gd name="T13" fmla="*/ 6085 h 13607"/>
              <a:gd name="T14" fmla="*/ 16122 w 16122"/>
              <a:gd name="T15" fmla="*/ 4010 h 13607"/>
              <a:gd name="T16" fmla="*/ 15899 w 16122"/>
              <a:gd name="T17" fmla="*/ 2700 h 13607"/>
              <a:gd name="T18" fmla="*/ 15498 w 16122"/>
              <a:gd name="T19" fmla="*/ 1825 h 13607"/>
              <a:gd name="T20" fmla="*/ 14930 w 16122"/>
              <a:gd name="T21" fmla="*/ 1118 h 13607"/>
              <a:gd name="T22" fmla="*/ 14228 w 16122"/>
              <a:gd name="T23" fmla="*/ 581 h 13607"/>
              <a:gd name="T24" fmla="*/ 13423 w 16122"/>
              <a:gd name="T25" fmla="*/ 218 h 13607"/>
              <a:gd name="T26" fmla="*/ 12547 w 16122"/>
              <a:gd name="T27" fmla="*/ 28 h 13607"/>
              <a:gd name="T28" fmla="*/ 11631 w 16122"/>
              <a:gd name="T29" fmla="*/ 15 h 13607"/>
              <a:gd name="T30" fmla="*/ 10709 w 16122"/>
              <a:gd name="T31" fmla="*/ 180 h 13607"/>
              <a:gd name="T32" fmla="*/ 9956 w 16122"/>
              <a:gd name="T33" fmla="*/ 470 h 13607"/>
              <a:gd name="T34" fmla="*/ 9354 w 16122"/>
              <a:gd name="T35" fmla="*/ 857 h 13607"/>
              <a:gd name="T36" fmla="*/ 8856 w 16122"/>
              <a:gd name="T37" fmla="*/ 1310 h 13607"/>
              <a:gd name="T38" fmla="*/ 8454 w 16122"/>
              <a:gd name="T39" fmla="*/ 1786 h 13607"/>
              <a:gd name="T40" fmla="*/ 8140 w 16122"/>
              <a:gd name="T41" fmla="*/ 2243 h 13607"/>
              <a:gd name="T42" fmla="*/ 7907 w 16122"/>
              <a:gd name="T43" fmla="*/ 2637 h 13607"/>
              <a:gd name="T44" fmla="*/ 7747 w 16122"/>
              <a:gd name="T45" fmla="*/ 2924 h 13607"/>
              <a:gd name="T46" fmla="*/ 7654 w 16122"/>
              <a:gd name="T47" fmla="*/ 3063 h 13607"/>
              <a:gd name="T48" fmla="*/ 7460 w 16122"/>
              <a:gd name="T49" fmla="*/ 2985 h 13607"/>
              <a:gd name="T50" fmla="*/ 6983 w 16122"/>
              <a:gd name="T51" fmla="*/ 2674 h 13607"/>
              <a:gd name="T52" fmla="*/ 6281 w 16122"/>
              <a:gd name="T53" fmla="*/ 2253 h 13607"/>
              <a:gd name="T54" fmla="*/ 5402 w 16122"/>
              <a:gd name="T55" fmla="*/ 1851 h 13607"/>
              <a:gd name="T56" fmla="*/ 4396 w 16122"/>
              <a:gd name="T57" fmla="*/ 1591 h 13607"/>
              <a:gd name="T58" fmla="*/ 3311 w 16122"/>
              <a:gd name="T59" fmla="*/ 1604 h 13607"/>
              <a:gd name="T60" fmla="*/ 2197 w 16122"/>
              <a:gd name="T61" fmla="*/ 2013 h 13607"/>
              <a:gd name="T62" fmla="*/ 1104 w 16122"/>
              <a:gd name="T63" fmla="*/ 2949 h 13607"/>
              <a:gd name="T64" fmla="*/ 792 w 16122"/>
              <a:gd name="T65" fmla="*/ 3335 h 13607"/>
              <a:gd name="T66" fmla="*/ 619 w 16122"/>
              <a:gd name="T67" fmla="*/ 3581 h 13607"/>
              <a:gd name="T68" fmla="*/ 385 w 16122"/>
              <a:gd name="T69" fmla="*/ 4013 h 13607"/>
              <a:gd name="T70" fmla="*/ 161 w 16122"/>
              <a:gd name="T71" fmla="*/ 4622 h 13607"/>
              <a:gd name="T72" fmla="*/ 18 w 16122"/>
              <a:gd name="T73" fmla="*/ 5397 h 13607"/>
              <a:gd name="T74" fmla="*/ 29 w 16122"/>
              <a:gd name="T75" fmla="*/ 6327 h 13607"/>
              <a:gd name="T76" fmla="*/ 263 w 16122"/>
              <a:gd name="T77" fmla="*/ 7405 h 13607"/>
              <a:gd name="T78" fmla="*/ 792 w 16122"/>
              <a:gd name="T79" fmla="*/ 8620 h 13607"/>
              <a:gd name="T80" fmla="*/ 1468 w 16122"/>
              <a:gd name="T81" fmla="*/ 9606 h 13607"/>
              <a:gd name="T82" fmla="*/ 2333 w 16122"/>
              <a:gd name="T83" fmla="*/ 10464 h 13607"/>
              <a:gd name="T84" fmla="*/ 3358 w 16122"/>
              <a:gd name="T85" fmla="*/ 11270 h 13607"/>
              <a:gd name="T86" fmla="*/ 4451 w 16122"/>
              <a:gd name="T87" fmla="*/ 11996 h 13607"/>
              <a:gd name="T88" fmla="*/ 5518 w 16122"/>
              <a:gd name="T89" fmla="*/ 12619 h 13607"/>
              <a:gd name="T90" fmla="*/ 6466 w 16122"/>
              <a:gd name="T91" fmla="*/ 13112 h 13607"/>
              <a:gd name="T92" fmla="*/ 7204 w 16122"/>
              <a:gd name="T93" fmla="*/ 13448 h 13607"/>
              <a:gd name="T94" fmla="*/ 7637 w 16122"/>
              <a:gd name="T95" fmla="*/ 13600 h 13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22" h="13607">
                <a:moveTo>
                  <a:pt x="7686" y="13607"/>
                </a:moveTo>
                <a:lnTo>
                  <a:pt x="7788" y="13595"/>
                </a:lnTo>
                <a:lnTo>
                  <a:pt x="7929" y="13558"/>
                </a:lnTo>
                <a:lnTo>
                  <a:pt x="8109" y="13496"/>
                </a:lnTo>
                <a:lnTo>
                  <a:pt x="8324" y="13411"/>
                </a:lnTo>
                <a:lnTo>
                  <a:pt x="8570" y="13303"/>
                </a:lnTo>
                <a:lnTo>
                  <a:pt x="8845" y="13172"/>
                </a:lnTo>
                <a:lnTo>
                  <a:pt x="9146" y="13020"/>
                </a:lnTo>
                <a:lnTo>
                  <a:pt x="9469" y="12845"/>
                </a:lnTo>
                <a:lnTo>
                  <a:pt x="9812" y="12649"/>
                </a:lnTo>
                <a:lnTo>
                  <a:pt x="10172" y="12433"/>
                </a:lnTo>
                <a:lnTo>
                  <a:pt x="10544" y="12197"/>
                </a:lnTo>
                <a:lnTo>
                  <a:pt x="10927" y="11941"/>
                </a:lnTo>
                <a:lnTo>
                  <a:pt x="11318" y="11666"/>
                </a:lnTo>
                <a:lnTo>
                  <a:pt x="11712" y="11372"/>
                </a:lnTo>
                <a:lnTo>
                  <a:pt x="12108" y="11060"/>
                </a:lnTo>
                <a:lnTo>
                  <a:pt x="12502" y="10731"/>
                </a:lnTo>
                <a:lnTo>
                  <a:pt x="12892" y="10384"/>
                </a:lnTo>
                <a:lnTo>
                  <a:pt x="13273" y="10021"/>
                </a:lnTo>
                <a:lnTo>
                  <a:pt x="13643" y="9641"/>
                </a:lnTo>
                <a:lnTo>
                  <a:pt x="14000" y="9247"/>
                </a:lnTo>
                <a:lnTo>
                  <a:pt x="14339" y="8836"/>
                </a:lnTo>
                <a:lnTo>
                  <a:pt x="14658" y="8411"/>
                </a:lnTo>
                <a:lnTo>
                  <a:pt x="14955" y="7972"/>
                </a:lnTo>
                <a:lnTo>
                  <a:pt x="15224" y="7519"/>
                </a:lnTo>
                <a:lnTo>
                  <a:pt x="15465" y="7054"/>
                </a:lnTo>
                <a:lnTo>
                  <a:pt x="15672" y="6575"/>
                </a:lnTo>
                <a:lnTo>
                  <a:pt x="15846" y="6085"/>
                </a:lnTo>
                <a:lnTo>
                  <a:pt x="15980" y="5582"/>
                </a:lnTo>
                <a:lnTo>
                  <a:pt x="16073" y="5069"/>
                </a:lnTo>
                <a:lnTo>
                  <a:pt x="16121" y="4545"/>
                </a:lnTo>
                <a:lnTo>
                  <a:pt x="16122" y="4010"/>
                </a:lnTo>
                <a:lnTo>
                  <a:pt x="16073" y="3467"/>
                </a:lnTo>
                <a:lnTo>
                  <a:pt x="16028" y="3201"/>
                </a:lnTo>
                <a:lnTo>
                  <a:pt x="15971" y="2946"/>
                </a:lnTo>
                <a:lnTo>
                  <a:pt x="15899" y="2700"/>
                </a:lnTo>
                <a:lnTo>
                  <a:pt x="15817" y="2466"/>
                </a:lnTo>
                <a:lnTo>
                  <a:pt x="15722" y="2242"/>
                </a:lnTo>
                <a:lnTo>
                  <a:pt x="15615" y="2028"/>
                </a:lnTo>
                <a:lnTo>
                  <a:pt x="15498" y="1825"/>
                </a:lnTo>
                <a:lnTo>
                  <a:pt x="15371" y="1633"/>
                </a:lnTo>
                <a:lnTo>
                  <a:pt x="15233" y="1450"/>
                </a:lnTo>
                <a:lnTo>
                  <a:pt x="15086" y="1279"/>
                </a:lnTo>
                <a:lnTo>
                  <a:pt x="14930" y="1118"/>
                </a:lnTo>
                <a:lnTo>
                  <a:pt x="14766" y="968"/>
                </a:lnTo>
                <a:lnTo>
                  <a:pt x="14594" y="828"/>
                </a:lnTo>
                <a:lnTo>
                  <a:pt x="14414" y="699"/>
                </a:lnTo>
                <a:lnTo>
                  <a:pt x="14228" y="581"/>
                </a:lnTo>
                <a:lnTo>
                  <a:pt x="14035" y="474"/>
                </a:lnTo>
                <a:lnTo>
                  <a:pt x="13836" y="378"/>
                </a:lnTo>
                <a:lnTo>
                  <a:pt x="13632" y="293"/>
                </a:lnTo>
                <a:lnTo>
                  <a:pt x="13423" y="218"/>
                </a:lnTo>
                <a:lnTo>
                  <a:pt x="13209" y="153"/>
                </a:lnTo>
                <a:lnTo>
                  <a:pt x="12991" y="101"/>
                </a:lnTo>
                <a:lnTo>
                  <a:pt x="12770" y="60"/>
                </a:lnTo>
                <a:lnTo>
                  <a:pt x="12547" y="28"/>
                </a:lnTo>
                <a:lnTo>
                  <a:pt x="12320" y="8"/>
                </a:lnTo>
                <a:lnTo>
                  <a:pt x="12092" y="0"/>
                </a:lnTo>
                <a:lnTo>
                  <a:pt x="11862" y="2"/>
                </a:lnTo>
                <a:lnTo>
                  <a:pt x="11631" y="15"/>
                </a:lnTo>
                <a:lnTo>
                  <a:pt x="11399" y="39"/>
                </a:lnTo>
                <a:lnTo>
                  <a:pt x="11169" y="75"/>
                </a:lnTo>
                <a:lnTo>
                  <a:pt x="10938" y="122"/>
                </a:lnTo>
                <a:lnTo>
                  <a:pt x="10709" y="180"/>
                </a:lnTo>
                <a:lnTo>
                  <a:pt x="10480" y="249"/>
                </a:lnTo>
                <a:lnTo>
                  <a:pt x="10299" y="315"/>
                </a:lnTo>
                <a:lnTo>
                  <a:pt x="10123" y="389"/>
                </a:lnTo>
                <a:lnTo>
                  <a:pt x="9956" y="470"/>
                </a:lnTo>
                <a:lnTo>
                  <a:pt x="9796" y="558"/>
                </a:lnTo>
                <a:lnTo>
                  <a:pt x="9642" y="652"/>
                </a:lnTo>
                <a:lnTo>
                  <a:pt x="9494" y="752"/>
                </a:lnTo>
                <a:lnTo>
                  <a:pt x="9354" y="857"/>
                </a:lnTo>
                <a:lnTo>
                  <a:pt x="9220" y="966"/>
                </a:lnTo>
                <a:lnTo>
                  <a:pt x="9092" y="1078"/>
                </a:lnTo>
                <a:lnTo>
                  <a:pt x="8971" y="1193"/>
                </a:lnTo>
                <a:lnTo>
                  <a:pt x="8856" y="1310"/>
                </a:lnTo>
                <a:lnTo>
                  <a:pt x="8746" y="1429"/>
                </a:lnTo>
                <a:lnTo>
                  <a:pt x="8644" y="1548"/>
                </a:lnTo>
                <a:lnTo>
                  <a:pt x="8546" y="1668"/>
                </a:lnTo>
                <a:lnTo>
                  <a:pt x="8454" y="1786"/>
                </a:lnTo>
                <a:lnTo>
                  <a:pt x="8367" y="1904"/>
                </a:lnTo>
                <a:lnTo>
                  <a:pt x="8286" y="2020"/>
                </a:lnTo>
                <a:lnTo>
                  <a:pt x="8210" y="2133"/>
                </a:lnTo>
                <a:lnTo>
                  <a:pt x="8140" y="2243"/>
                </a:lnTo>
                <a:lnTo>
                  <a:pt x="8074" y="2349"/>
                </a:lnTo>
                <a:lnTo>
                  <a:pt x="8014" y="2451"/>
                </a:lnTo>
                <a:lnTo>
                  <a:pt x="7958" y="2547"/>
                </a:lnTo>
                <a:lnTo>
                  <a:pt x="7907" y="2637"/>
                </a:lnTo>
                <a:lnTo>
                  <a:pt x="7860" y="2721"/>
                </a:lnTo>
                <a:lnTo>
                  <a:pt x="7819" y="2797"/>
                </a:lnTo>
                <a:lnTo>
                  <a:pt x="7781" y="2865"/>
                </a:lnTo>
                <a:lnTo>
                  <a:pt x="7747" y="2924"/>
                </a:lnTo>
                <a:lnTo>
                  <a:pt x="7718" y="2975"/>
                </a:lnTo>
                <a:lnTo>
                  <a:pt x="7693" y="3015"/>
                </a:lnTo>
                <a:lnTo>
                  <a:pt x="7671" y="3045"/>
                </a:lnTo>
                <a:lnTo>
                  <a:pt x="7654" y="3063"/>
                </a:lnTo>
                <a:lnTo>
                  <a:pt x="7640" y="3070"/>
                </a:lnTo>
                <a:lnTo>
                  <a:pt x="7598" y="3060"/>
                </a:lnTo>
                <a:lnTo>
                  <a:pt x="7538" y="3030"/>
                </a:lnTo>
                <a:lnTo>
                  <a:pt x="7460" y="2985"/>
                </a:lnTo>
                <a:lnTo>
                  <a:pt x="7364" y="2924"/>
                </a:lnTo>
                <a:lnTo>
                  <a:pt x="7254" y="2851"/>
                </a:lnTo>
                <a:lnTo>
                  <a:pt x="7126" y="2767"/>
                </a:lnTo>
                <a:lnTo>
                  <a:pt x="6983" y="2674"/>
                </a:lnTo>
                <a:lnTo>
                  <a:pt x="6827" y="2574"/>
                </a:lnTo>
                <a:lnTo>
                  <a:pt x="6658" y="2469"/>
                </a:lnTo>
                <a:lnTo>
                  <a:pt x="6475" y="2362"/>
                </a:lnTo>
                <a:lnTo>
                  <a:pt x="6281" y="2253"/>
                </a:lnTo>
                <a:lnTo>
                  <a:pt x="6076" y="2146"/>
                </a:lnTo>
                <a:lnTo>
                  <a:pt x="5861" y="2042"/>
                </a:lnTo>
                <a:lnTo>
                  <a:pt x="5636" y="1943"/>
                </a:lnTo>
                <a:lnTo>
                  <a:pt x="5402" y="1851"/>
                </a:lnTo>
                <a:lnTo>
                  <a:pt x="5161" y="1767"/>
                </a:lnTo>
                <a:lnTo>
                  <a:pt x="4912" y="1695"/>
                </a:lnTo>
                <a:lnTo>
                  <a:pt x="4657" y="1636"/>
                </a:lnTo>
                <a:lnTo>
                  <a:pt x="4396" y="1591"/>
                </a:lnTo>
                <a:lnTo>
                  <a:pt x="4130" y="1564"/>
                </a:lnTo>
                <a:lnTo>
                  <a:pt x="3860" y="1555"/>
                </a:lnTo>
                <a:lnTo>
                  <a:pt x="3586" y="1568"/>
                </a:lnTo>
                <a:lnTo>
                  <a:pt x="3311" y="1604"/>
                </a:lnTo>
                <a:lnTo>
                  <a:pt x="3033" y="1663"/>
                </a:lnTo>
                <a:lnTo>
                  <a:pt x="2755" y="1751"/>
                </a:lnTo>
                <a:lnTo>
                  <a:pt x="2476" y="1867"/>
                </a:lnTo>
                <a:lnTo>
                  <a:pt x="2197" y="2013"/>
                </a:lnTo>
                <a:lnTo>
                  <a:pt x="1920" y="2193"/>
                </a:lnTo>
                <a:lnTo>
                  <a:pt x="1645" y="2407"/>
                </a:lnTo>
                <a:lnTo>
                  <a:pt x="1373" y="2658"/>
                </a:lnTo>
                <a:lnTo>
                  <a:pt x="1104" y="2949"/>
                </a:lnTo>
                <a:lnTo>
                  <a:pt x="840" y="3279"/>
                </a:lnTo>
                <a:lnTo>
                  <a:pt x="834" y="3286"/>
                </a:lnTo>
                <a:lnTo>
                  <a:pt x="817" y="3304"/>
                </a:lnTo>
                <a:lnTo>
                  <a:pt x="792" y="3335"/>
                </a:lnTo>
                <a:lnTo>
                  <a:pt x="759" y="3379"/>
                </a:lnTo>
                <a:lnTo>
                  <a:pt x="718" y="3435"/>
                </a:lnTo>
                <a:lnTo>
                  <a:pt x="671" y="3502"/>
                </a:lnTo>
                <a:lnTo>
                  <a:pt x="619" y="3581"/>
                </a:lnTo>
                <a:lnTo>
                  <a:pt x="563" y="3672"/>
                </a:lnTo>
                <a:lnTo>
                  <a:pt x="505" y="3775"/>
                </a:lnTo>
                <a:lnTo>
                  <a:pt x="446" y="3888"/>
                </a:lnTo>
                <a:lnTo>
                  <a:pt x="385" y="4013"/>
                </a:lnTo>
                <a:lnTo>
                  <a:pt x="326" y="4150"/>
                </a:lnTo>
                <a:lnTo>
                  <a:pt x="267" y="4296"/>
                </a:lnTo>
                <a:lnTo>
                  <a:pt x="212" y="4453"/>
                </a:lnTo>
                <a:lnTo>
                  <a:pt x="161" y="4622"/>
                </a:lnTo>
                <a:lnTo>
                  <a:pt x="115" y="4800"/>
                </a:lnTo>
                <a:lnTo>
                  <a:pt x="76" y="4989"/>
                </a:lnTo>
                <a:lnTo>
                  <a:pt x="42" y="5188"/>
                </a:lnTo>
                <a:lnTo>
                  <a:pt x="18" y="5397"/>
                </a:lnTo>
                <a:lnTo>
                  <a:pt x="4" y="5615"/>
                </a:lnTo>
                <a:lnTo>
                  <a:pt x="0" y="5843"/>
                </a:lnTo>
                <a:lnTo>
                  <a:pt x="8" y="6081"/>
                </a:lnTo>
                <a:lnTo>
                  <a:pt x="29" y="6327"/>
                </a:lnTo>
                <a:lnTo>
                  <a:pt x="64" y="6584"/>
                </a:lnTo>
                <a:lnTo>
                  <a:pt x="114" y="6849"/>
                </a:lnTo>
                <a:lnTo>
                  <a:pt x="179" y="7122"/>
                </a:lnTo>
                <a:lnTo>
                  <a:pt x="263" y="7405"/>
                </a:lnTo>
                <a:lnTo>
                  <a:pt x="365" y="7697"/>
                </a:lnTo>
                <a:lnTo>
                  <a:pt x="487" y="7996"/>
                </a:lnTo>
                <a:lnTo>
                  <a:pt x="629" y="8304"/>
                </a:lnTo>
                <a:lnTo>
                  <a:pt x="792" y="8620"/>
                </a:lnTo>
                <a:lnTo>
                  <a:pt x="980" y="8944"/>
                </a:lnTo>
                <a:lnTo>
                  <a:pt x="1124" y="9166"/>
                </a:lnTo>
                <a:lnTo>
                  <a:pt x="1287" y="9387"/>
                </a:lnTo>
                <a:lnTo>
                  <a:pt x="1468" y="9606"/>
                </a:lnTo>
                <a:lnTo>
                  <a:pt x="1663" y="9824"/>
                </a:lnTo>
                <a:lnTo>
                  <a:pt x="1874" y="10040"/>
                </a:lnTo>
                <a:lnTo>
                  <a:pt x="2098" y="10254"/>
                </a:lnTo>
                <a:lnTo>
                  <a:pt x="2333" y="10464"/>
                </a:lnTo>
                <a:lnTo>
                  <a:pt x="2577" y="10671"/>
                </a:lnTo>
                <a:lnTo>
                  <a:pt x="2831" y="10875"/>
                </a:lnTo>
                <a:lnTo>
                  <a:pt x="3092" y="11074"/>
                </a:lnTo>
                <a:lnTo>
                  <a:pt x="3358" y="11270"/>
                </a:lnTo>
                <a:lnTo>
                  <a:pt x="3629" y="11460"/>
                </a:lnTo>
                <a:lnTo>
                  <a:pt x="3902" y="11644"/>
                </a:lnTo>
                <a:lnTo>
                  <a:pt x="4176" y="11824"/>
                </a:lnTo>
                <a:lnTo>
                  <a:pt x="4451" y="11996"/>
                </a:lnTo>
                <a:lnTo>
                  <a:pt x="4723" y="12163"/>
                </a:lnTo>
                <a:lnTo>
                  <a:pt x="4994" y="12322"/>
                </a:lnTo>
                <a:lnTo>
                  <a:pt x="5259" y="12475"/>
                </a:lnTo>
                <a:lnTo>
                  <a:pt x="5518" y="12619"/>
                </a:lnTo>
                <a:lnTo>
                  <a:pt x="5770" y="12755"/>
                </a:lnTo>
                <a:lnTo>
                  <a:pt x="6013" y="12883"/>
                </a:lnTo>
                <a:lnTo>
                  <a:pt x="6246" y="13003"/>
                </a:lnTo>
                <a:lnTo>
                  <a:pt x="6466" y="13112"/>
                </a:lnTo>
                <a:lnTo>
                  <a:pt x="6675" y="13211"/>
                </a:lnTo>
                <a:lnTo>
                  <a:pt x="6868" y="13300"/>
                </a:lnTo>
                <a:lnTo>
                  <a:pt x="7045" y="13380"/>
                </a:lnTo>
                <a:lnTo>
                  <a:pt x="7204" y="13448"/>
                </a:lnTo>
                <a:lnTo>
                  <a:pt x="7344" y="13504"/>
                </a:lnTo>
                <a:lnTo>
                  <a:pt x="7464" y="13548"/>
                </a:lnTo>
                <a:lnTo>
                  <a:pt x="7562" y="13581"/>
                </a:lnTo>
                <a:lnTo>
                  <a:pt x="7637" y="13600"/>
                </a:lnTo>
                <a:lnTo>
                  <a:pt x="7686" y="13607"/>
                </a:lnTo>
                <a:close/>
              </a:path>
            </a:pathLst>
          </a:custGeom>
          <a:solidFill>
            <a:schemeClr val="bg1"/>
          </a:solidFill>
          <a:ln>
            <a:noFill/>
          </a:ln>
          <a:extLst/>
        </p:spPr>
        <p:txBody>
          <a:bodyPr lIns="51435" tIns="25718" rIns="51435" bIns="25718"/>
          <a:lstStyle/>
          <a:p>
            <a:pPr>
              <a:defRPr/>
            </a:pPr>
            <a:endParaRPr lang="id-ID" sz="1013">
              <a:latin typeface="Calibri" charset="0"/>
              <a:ea typeface="Arial" charset="0"/>
              <a:cs typeface="Arial" charset="0"/>
            </a:endParaRPr>
          </a:p>
        </p:txBody>
      </p:sp>
      <p:sp>
        <p:nvSpPr>
          <p:cNvPr id="18" name="Freeform 161">
            <a:extLst>
              <a:ext uri="{FF2B5EF4-FFF2-40B4-BE49-F238E27FC236}">
                <a16:creationId xmlns="" xmlns:a16="http://schemas.microsoft.com/office/drawing/2014/main" id="{6DE0AEA1-C87A-4403-A170-127BB7CD3CDB}"/>
              </a:ext>
            </a:extLst>
          </p:cNvPr>
          <p:cNvSpPr>
            <a:spLocks noEditPoints="1"/>
          </p:cNvSpPr>
          <p:nvPr/>
        </p:nvSpPr>
        <p:spPr bwMode="auto">
          <a:xfrm>
            <a:off x="7685485" y="2241948"/>
            <a:ext cx="576263" cy="515540"/>
          </a:xfrm>
          <a:custGeom>
            <a:avLst/>
            <a:gdLst>
              <a:gd name="T0" fmla="*/ 12708 w 16189"/>
              <a:gd name="T1" fmla="*/ 429 h 14487"/>
              <a:gd name="T2" fmla="*/ 14841 w 16189"/>
              <a:gd name="T3" fmla="*/ 7625 h 14487"/>
              <a:gd name="T4" fmla="*/ 6067 w 16189"/>
              <a:gd name="T5" fmla="*/ 12221 h 14487"/>
              <a:gd name="T6" fmla="*/ 510 w 16189"/>
              <a:gd name="T7" fmla="*/ 8330 h 14487"/>
              <a:gd name="T8" fmla="*/ 416 w 16189"/>
              <a:gd name="T9" fmla="*/ 9563 h 14487"/>
              <a:gd name="T10" fmla="*/ 10069 w 16189"/>
              <a:gd name="T11" fmla="*/ 14287 h 14487"/>
              <a:gd name="T12" fmla="*/ 15695 w 16189"/>
              <a:gd name="T13" fmla="*/ 3856 h 14487"/>
              <a:gd name="T14" fmla="*/ 3767 w 16189"/>
              <a:gd name="T15" fmla="*/ 7892 h 14487"/>
              <a:gd name="T16" fmla="*/ 4569 w 16189"/>
              <a:gd name="T17" fmla="*/ 8330 h 14487"/>
              <a:gd name="T18" fmla="*/ 5087 w 16189"/>
              <a:gd name="T19" fmla="*/ 9259 h 14487"/>
              <a:gd name="T20" fmla="*/ 4891 w 16189"/>
              <a:gd name="T21" fmla="*/ 9656 h 14487"/>
              <a:gd name="T22" fmla="*/ 4063 w 16189"/>
              <a:gd name="T23" fmla="*/ 9197 h 14487"/>
              <a:gd name="T24" fmla="*/ 3629 w 16189"/>
              <a:gd name="T25" fmla="*/ 8211 h 14487"/>
              <a:gd name="T26" fmla="*/ 5597 w 16189"/>
              <a:gd name="T27" fmla="*/ 6557 h 14487"/>
              <a:gd name="T28" fmla="*/ 6432 w 16189"/>
              <a:gd name="T29" fmla="*/ 7101 h 14487"/>
              <a:gd name="T30" fmla="*/ 6856 w 16189"/>
              <a:gd name="T31" fmla="*/ 8022 h 14487"/>
              <a:gd name="T32" fmla="*/ 6538 w 16189"/>
              <a:gd name="T33" fmla="*/ 8292 h 14487"/>
              <a:gd name="T34" fmla="*/ 5712 w 16189"/>
              <a:gd name="T35" fmla="*/ 7724 h 14487"/>
              <a:gd name="T36" fmla="*/ 5363 w 16189"/>
              <a:gd name="T37" fmla="*/ 6751 h 14487"/>
              <a:gd name="T38" fmla="*/ 7725 w 16189"/>
              <a:gd name="T39" fmla="*/ 10546 h 14487"/>
              <a:gd name="T40" fmla="*/ 7767 w 16189"/>
              <a:gd name="T41" fmla="*/ 11179 h 14487"/>
              <a:gd name="T42" fmla="*/ 7007 w 16189"/>
              <a:gd name="T43" fmla="*/ 10946 h 14487"/>
              <a:gd name="T44" fmla="*/ 6405 w 16189"/>
              <a:gd name="T45" fmla="*/ 10017 h 14487"/>
              <a:gd name="T46" fmla="*/ 6440 w 16189"/>
              <a:gd name="T47" fmla="*/ 9434 h 14487"/>
              <a:gd name="T48" fmla="*/ 7206 w 16189"/>
              <a:gd name="T49" fmla="*/ 9797 h 14487"/>
              <a:gd name="T50" fmla="*/ 7739 w 16189"/>
              <a:gd name="T51" fmla="*/ 5278 h 14487"/>
              <a:gd name="T52" fmla="*/ 8549 w 16189"/>
              <a:gd name="T53" fmla="*/ 5999 h 14487"/>
              <a:gd name="T54" fmla="*/ 8806 w 16189"/>
              <a:gd name="T55" fmla="*/ 6847 h 14487"/>
              <a:gd name="T56" fmla="*/ 8255 w 16189"/>
              <a:gd name="T57" fmla="*/ 6870 h 14487"/>
              <a:gd name="T58" fmla="*/ 7502 w 16189"/>
              <a:gd name="T59" fmla="*/ 6112 h 14487"/>
              <a:gd name="T60" fmla="*/ 7317 w 16189"/>
              <a:gd name="T61" fmla="*/ 5247 h 14487"/>
              <a:gd name="T62" fmla="*/ 9551 w 16189"/>
              <a:gd name="T63" fmla="*/ 9451 h 14487"/>
              <a:gd name="T64" fmla="*/ 9354 w 16189"/>
              <a:gd name="T65" fmla="*/ 9849 h 14487"/>
              <a:gd name="T66" fmla="*/ 8528 w 16189"/>
              <a:gd name="T67" fmla="*/ 9388 h 14487"/>
              <a:gd name="T68" fmla="*/ 8092 w 16189"/>
              <a:gd name="T69" fmla="*/ 8404 h 14487"/>
              <a:gd name="T70" fmla="*/ 8344 w 16189"/>
              <a:gd name="T71" fmla="*/ 8106 h 14487"/>
              <a:gd name="T72" fmla="*/ 9187 w 16189"/>
              <a:gd name="T73" fmla="*/ 8688 h 14487"/>
              <a:gd name="T74" fmla="*/ 9914 w 16189"/>
              <a:gd name="T75" fmla="*/ 4056 h 14487"/>
              <a:gd name="T76" fmla="*/ 10618 w 16189"/>
              <a:gd name="T77" fmla="*/ 4912 h 14487"/>
              <a:gd name="T78" fmla="*/ 10697 w 16189"/>
              <a:gd name="T79" fmla="*/ 5584 h 14487"/>
              <a:gd name="T80" fmla="*/ 9957 w 16189"/>
              <a:gd name="T81" fmla="*/ 5384 h 14487"/>
              <a:gd name="T82" fmla="*/ 9331 w 16189"/>
              <a:gd name="T83" fmla="*/ 4475 h 14487"/>
              <a:gd name="T84" fmla="*/ 11187 w 16189"/>
              <a:gd name="T85" fmla="*/ 7413 h 14487"/>
              <a:gd name="T86" fmla="*/ 11525 w 16189"/>
              <a:gd name="T87" fmla="*/ 8312 h 14487"/>
              <a:gd name="T88" fmla="*/ 11088 w 16189"/>
              <a:gd name="T89" fmla="*/ 8457 h 14487"/>
              <a:gd name="T90" fmla="*/ 10289 w 16189"/>
              <a:gd name="T91" fmla="*/ 7789 h 14487"/>
              <a:gd name="T92" fmla="*/ 10022 w 16189"/>
              <a:gd name="T93" fmla="*/ 6854 h 14487"/>
              <a:gd name="T94" fmla="*/ 10495 w 16189"/>
              <a:gd name="T95" fmla="*/ 6834 h 14487"/>
              <a:gd name="T96" fmla="*/ 11508 w 16189"/>
              <a:gd name="T97" fmla="*/ 2302 h 14487"/>
              <a:gd name="T98" fmla="*/ 12292 w 16189"/>
              <a:gd name="T99" fmla="*/ 2702 h 14487"/>
              <a:gd name="T100" fmla="*/ 12840 w 16189"/>
              <a:gd name="T101" fmla="*/ 3629 h 14487"/>
              <a:gd name="T102" fmla="*/ 12685 w 16189"/>
              <a:gd name="T103" fmla="*/ 4069 h 14487"/>
              <a:gd name="T104" fmla="*/ 11863 w 16189"/>
              <a:gd name="T105" fmla="*/ 3645 h 14487"/>
              <a:gd name="T106" fmla="*/ 11398 w 16189"/>
              <a:gd name="T107" fmla="*/ 2662 h 14487"/>
              <a:gd name="T108" fmla="*/ 13277 w 16189"/>
              <a:gd name="T109" fmla="*/ 6321 h 14487"/>
              <a:gd name="T110" fmla="*/ 13450 w 16189"/>
              <a:gd name="T111" fmla="*/ 7095 h 14487"/>
              <a:gd name="T112" fmla="*/ 12795 w 16189"/>
              <a:gd name="T113" fmla="*/ 7002 h 14487"/>
              <a:gd name="T114" fmla="*/ 12098 w 16189"/>
              <a:gd name="T115" fmla="*/ 6161 h 14487"/>
              <a:gd name="T116" fmla="*/ 12002 w 16189"/>
              <a:gd name="T117" fmla="*/ 5402 h 14487"/>
              <a:gd name="T118" fmla="*/ 12671 w 16189"/>
              <a:gd name="T119" fmla="*/ 5625 h 14487"/>
              <a:gd name="T120" fmla="*/ 14486 w 16189"/>
              <a:gd name="T121" fmla="*/ 6224 h 14487"/>
              <a:gd name="T122" fmla="*/ 1253 w 16189"/>
              <a:gd name="T123" fmla="*/ 7839 h 14487"/>
              <a:gd name="T124" fmla="*/ 7087 w 16189"/>
              <a:gd name="T125" fmla="*/ 12034 h 14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189" h="14487">
                <a:moveTo>
                  <a:pt x="13263" y="2"/>
                </a:moveTo>
                <a:lnTo>
                  <a:pt x="13256" y="1"/>
                </a:lnTo>
                <a:lnTo>
                  <a:pt x="13249" y="0"/>
                </a:lnTo>
                <a:lnTo>
                  <a:pt x="13240" y="0"/>
                </a:lnTo>
                <a:lnTo>
                  <a:pt x="13231" y="1"/>
                </a:lnTo>
                <a:lnTo>
                  <a:pt x="13220" y="2"/>
                </a:lnTo>
                <a:lnTo>
                  <a:pt x="13209" y="5"/>
                </a:lnTo>
                <a:lnTo>
                  <a:pt x="13197" y="8"/>
                </a:lnTo>
                <a:lnTo>
                  <a:pt x="13183" y="11"/>
                </a:lnTo>
                <a:lnTo>
                  <a:pt x="13153" y="21"/>
                </a:lnTo>
                <a:lnTo>
                  <a:pt x="13120" y="33"/>
                </a:lnTo>
                <a:lnTo>
                  <a:pt x="13082" y="47"/>
                </a:lnTo>
                <a:lnTo>
                  <a:pt x="13042" y="65"/>
                </a:lnTo>
                <a:lnTo>
                  <a:pt x="12997" y="85"/>
                </a:lnTo>
                <a:lnTo>
                  <a:pt x="12950" y="109"/>
                </a:lnTo>
                <a:lnTo>
                  <a:pt x="12898" y="134"/>
                </a:lnTo>
                <a:lnTo>
                  <a:pt x="12845" y="161"/>
                </a:lnTo>
                <a:lnTo>
                  <a:pt x="12787" y="191"/>
                </a:lnTo>
                <a:lnTo>
                  <a:pt x="12726" y="223"/>
                </a:lnTo>
                <a:lnTo>
                  <a:pt x="12661" y="257"/>
                </a:lnTo>
                <a:lnTo>
                  <a:pt x="12595" y="294"/>
                </a:lnTo>
                <a:lnTo>
                  <a:pt x="12708" y="429"/>
                </a:lnTo>
                <a:lnTo>
                  <a:pt x="12835" y="589"/>
                </a:lnTo>
                <a:lnTo>
                  <a:pt x="12975" y="770"/>
                </a:lnTo>
                <a:lnTo>
                  <a:pt x="13126" y="973"/>
                </a:lnTo>
                <a:lnTo>
                  <a:pt x="13285" y="1197"/>
                </a:lnTo>
                <a:lnTo>
                  <a:pt x="13449" y="1440"/>
                </a:lnTo>
                <a:lnTo>
                  <a:pt x="13616" y="1702"/>
                </a:lnTo>
                <a:lnTo>
                  <a:pt x="13784" y="1981"/>
                </a:lnTo>
                <a:lnTo>
                  <a:pt x="13951" y="2278"/>
                </a:lnTo>
                <a:lnTo>
                  <a:pt x="14115" y="2589"/>
                </a:lnTo>
                <a:lnTo>
                  <a:pt x="14271" y="2916"/>
                </a:lnTo>
                <a:lnTo>
                  <a:pt x="14420" y="3256"/>
                </a:lnTo>
                <a:lnTo>
                  <a:pt x="14559" y="3609"/>
                </a:lnTo>
                <a:lnTo>
                  <a:pt x="14684" y="3974"/>
                </a:lnTo>
                <a:lnTo>
                  <a:pt x="14794" y="4349"/>
                </a:lnTo>
                <a:lnTo>
                  <a:pt x="14886" y="4734"/>
                </a:lnTo>
                <a:lnTo>
                  <a:pt x="14958" y="5129"/>
                </a:lnTo>
                <a:lnTo>
                  <a:pt x="15008" y="5531"/>
                </a:lnTo>
                <a:lnTo>
                  <a:pt x="15033" y="5940"/>
                </a:lnTo>
                <a:lnTo>
                  <a:pt x="15031" y="6355"/>
                </a:lnTo>
                <a:lnTo>
                  <a:pt x="15001" y="6775"/>
                </a:lnTo>
                <a:lnTo>
                  <a:pt x="14938" y="7198"/>
                </a:lnTo>
                <a:lnTo>
                  <a:pt x="14841" y="7625"/>
                </a:lnTo>
                <a:lnTo>
                  <a:pt x="14709" y="8053"/>
                </a:lnTo>
                <a:lnTo>
                  <a:pt x="14538" y="8483"/>
                </a:lnTo>
                <a:lnTo>
                  <a:pt x="14325" y="8913"/>
                </a:lnTo>
                <a:lnTo>
                  <a:pt x="14069" y="9341"/>
                </a:lnTo>
                <a:lnTo>
                  <a:pt x="13768" y="9768"/>
                </a:lnTo>
                <a:lnTo>
                  <a:pt x="13419" y="10192"/>
                </a:lnTo>
                <a:lnTo>
                  <a:pt x="13020" y="10612"/>
                </a:lnTo>
                <a:lnTo>
                  <a:pt x="12567" y="11027"/>
                </a:lnTo>
                <a:lnTo>
                  <a:pt x="12060" y="11436"/>
                </a:lnTo>
                <a:lnTo>
                  <a:pt x="11586" y="11768"/>
                </a:lnTo>
                <a:lnTo>
                  <a:pt x="11109" y="12045"/>
                </a:lnTo>
                <a:lnTo>
                  <a:pt x="10632" y="12269"/>
                </a:lnTo>
                <a:lnTo>
                  <a:pt x="10158" y="12442"/>
                </a:lnTo>
                <a:lnTo>
                  <a:pt x="9684" y="12570"/>
                </a:lnTo>
                <a:lnTo>
                  <a:pt x="9214" y="12653"/>
                </a:lnTo>
                <a:lnTo>
                  <a:pt x="8746" y="12695"/>
                </a:lnTo>
                <a:lnTo>
                  <a:pt x="8284" y="12697"/>
                </a:lnTo>
                <a:lnTo>
                  <a:pt x="7826" y="12663"/>
                </a:lnTo>
                <a:lnTo>
                  <a:pt x="7375" y="12596"/>
                </a:lnTo>
                <a:lnTo>
                  <a:pt x="6930" y="12499"/>
                </a:lnTo>
                <a:lnTo>
                  <a:pt x="6494" y="12372"/>
                </a:lnTo>
                <a:lnTo>
                  <a:pt x="6067" y="12221"/>
                </a:lnTo>
                <a:lnTo>
                  <a:pt x="5648" y="12048"/>
                </a:lnTo>
                <a:lnTo>
                  <a:pt x="5240" y="11854"/>
                </a:lnTo>
                <a:lnTo>
                  <a:pt x="4844" y="11643"/>
                </a:lnTo>
                <a:lnTo>
                  <a:pt x="4460" y="11417"/>
                </a:lnTo>
                <a:lnTo>
                  <a:pt x="4088" y="11179"/>
                </a:lnTo>
                <a:lnTo>
                  <a:pt x="3731" y="10933"/>
                </a:lnTo>
                <a:lnTo>
                  <a:pt x="3389" y="10681"/>
                </a:lnTo>
                <a:lnTo>
                  <a:pt x="3062" y="10425"/>
                </a:lnTo>
                <a:lnTo>
                  <a:pt x="2752" y="10168"/>
                </a:lnTo>
                <a:lnTo>
                  <a:pt x="2459" y="9913"/>
                </a:lnTo>
                <a:lnTo>
                  <a:pt x="2185" y="9662"/>
                </a:lnTo>
                <a:lnTo>
                  <a:pt x="1929" y="9418"/>
                </a:lnTo>
                <a:lnTo>
                  <a:pt x="1694" y="9185"/>
                </a:lnTo>
                <a:lnTo>
                  <a:pt x="1478" y="8964"/>
                </a:lnTo>
                <a:lnTo>
                  <a:pt x="1286" y="8759"/>
                </a:lnTo>
                <a:lnTo>
                  <a:pt x="1115" y="8571"/>
                </a:lnTo>
                <a:lnTo>
                  <a:pt x="968" y="8405"/>
                </a:lnTo>
                <a:lnTo>
                  <a:pt x="846" y="8262"/>
                </a:lnTo>
                <a:lnTo>
                  <a:pt x="749" y="8145"/>
                </a:lnTo>
                <a:lnTo>
                  <a:pt x="665" y="8211"/>
                </a:lnTo>
                <a:lnTo>
                  <a:pt x="585" y="8272"/>
                </a:lnTo>
                <a:lnTo>
                  <a:pt x="510" y="8330"/>
                </a:lnTo>
                <a:lnTo>
                  <a:pt x="439" y="8386"/>
                </a:lnTo>
                <a:lnTo>
                  <a:pt x="374" y="8439"/>
                </a:lnTo>
                <a:lnTo>
                  <a:pt x="314" y="8488"/>
                </a:lnTo>
                <a:lnTo>
                  <a:pt x="258" y="8534"/>
                </a:lnTo>
                <a:lnTo>
                  <a:pt x="207" y="8577"/>
                </a:lnTo>
                <a:lnTo>
                  <a:pt x="162" y="8617"/>
                </a:lnTo>
                <a:lnTo>
                  <a:pt x="121" y="8654"/>
                </a:lnTo>
                <a:lnTo>
                  <a:pt x="87" y="8687"/>
                </a:lnTo>
                <a:lnTo>
                  <a:pt x="59" y="8716"/>
                </a:lnTo>
                <a:lnTo>
                  <a:pt x="46" y="8730"/>
                </a:lnTo>
                <a:lnTo>
                  <a:pt x="35" y="8742"/>
                </a:lnTo>
                <a:lnTo>
                  <a:pt x="25" y="8754"/>
                </a:lnTo>
                <a:lnTo>
                  <a:pt x="17" y="8765"/>
                </a:lnTo>
                <a:lnTo>
                  <a:pt x="11" y="8775"/>
                </a:lnTo>
                <a:lnTo>
                  <a:pt x="6" y="8783"/>
                </a:lnTo>
                <a:lnTo>
                  <a:pt x="2" y="8791"/>
                </a:lnTo>
                <a:lnTo>
                  <a:pt x="0" y="8798"/>
                </a:lnTo>
                <a:lnTo>
                  <a:pt x="10" y="8869"/>
                </a:lnTo>
                <a:lnTo>
                  <a:pt x="58" y="8984"/>
                </a:lnTo>
                <a:lnTo>
                  <a:pt x="143" y="9141"/>
                </a:lnTo>
                <a:lnTo>
                  <a:pt x="262" y="9336"/>
                </a:lnTo>
                <a:lnTo>
                  <a:pt x="416" y="9563"/>
                </a:lnTo>
                <a:lnTo>
                  <a:pt x="602" y="9819"/>
                </a:lnTo>
                <a:lnTo>
                  <a:pt x="821" y="10100"/>
                </a:lnTo>
                <a:lnTo>
                  <a:pt x="1070" y="10402"/>
                </a:lnTo>
                <a:lnTo>
                  <a:pt x="1349" y="10718"/>
                </a:lnTo>
                <a:lnTo>
                  <a:pt x="1656" y="11048"/>
                </a:lnTo>
                <a:lnTo>
                  <a:pt x="1989" y="11383"/>
                </a:lnTo>
                <a:lnTo>
                  <a:pt x="2350" y="11723"/>
                </a:lnTo>
                <a:lnTo>
                  <a:pt x="2734" y="12062"/>
                </a:lnTo>
                <a:lnTo>
                  <a:pt x="3142" y="12394"/>
                </a:lnTo>
                <a:lnTo>
                  <a:pt x="3573" y="12718"/>
                </a:lnTo>
                <a:lnTo>
                  <a:pt x="4025" y="13027"/>
                </a:lnTo>
                <a:lnTo>
                  <a:pt x="4497" y="13319"/>
                </a:lnTo>
                <a:lnTo>
                  <a:pt x="4989" y="13587"/>
                </a:lnTo>
                <a:lnTo>
                  <a:pt x="5498" y="13829"/>
                </a:lnTo>
                <a:lnTo>
                  <a:pt x="6023" y="14040"/>
                </a:lnTo>
                <a:lnTo>
                  <a:pt x="6563" y="14215"/>
                </a:lnTo>
                <a:lnTo>
                  <a:pt x="7119" y="14351"/>
                </a:lnTo>
                <a:lnTo>
                  <a:pt x="7688" y="14443"/>
                </a:lnTo>
                <a:lnTo>
                  <a:pt x="8268" y="14487"/>
                </a:lnTo>
                <a:lnTo>
                  <a:pt x="8859" y="14478"/>
                </a:lnTo>
                <a:lnTo>
                  <a:pt x="9460" y="14413"/>
                </a:lnTo>
                <a:lnTo>
                  <a:pt x="10069" y="14287"/>
                </a:lnTo>
                <a:lnTo>
                  <a:pt x="10685" y="14095"/>
                </a:lnTo>
                <a:lnTo>
                  <a:pt x="11307" y="13834"/>
                </a:lnTo>
                <a:lnTo>
                  <a:pt x="11935" y="13499"/>
                </a:lnTo>
                <a:lnTo>
                  <a:pt x="12565" y="13086"/>
                </a:lnTo>
                <a:lnTo>
                  <a:pt x="13199" y="12591"/>
                </a:lnTo>
                <a:lnTo>
                  <a:pt x="13764" y="12078"/>
                </a:lnTo>
                <a:lnTo>
                  <a:pt x="14261" y="11556"/>
                </a:lnTo>
                <a:lnTo>
                  <a:pt x="14693" y="11029"/>
                </a:lnTo>
                <a:lnTo>
                  <a:pt x="15064" y="10496"/>
                </a:lnTo>
                <a:lnTo>
                  <a:pt x="15374" y="9961"/>
                </a:lnTo>
                <a:lnTo>
                  <a:pt x="15630" y="9424"/>
                </a:lnTo>
                <a:lnTo>
                  <a:pt x="15834" y="8887"/>
                </a:lnTo>
                <a:lnTo>
                  <a:pt x="15989" y="8351"/>
                </a:lnTo>
                <a:lnTo>
                  <a:pt x="16097" y="7819"/>
                </a:lnTo>
                <a:lnTo>
                  <a:pt x="16163" y="7290"/>
                </a:lnTo>
                <a:lnTo>
                  <a:pt x="16189" y="6769"/>
                </a:lnTo>
                <a:lnTo>
                  <a:pt x="16179" y="6254"/>
                </a:lnTo>
                <a:lnTo>
                  <a:pt x="16135" y="5750"/>
                </a:lnTo>
                <a:lnTo>
                  <a:pt x="16062" y="5257"/>
                </a:lnTo>
                <a:lnTo>
                  <a:pt x="15963" y="4774"/>
                </a:lnTo>
                <a:lnTo>
                  <a:pt x="15839" y="4307"/>
                </a:lnTo>
                <a:lnTo>
                  <a:pt x="15695" y="3856"/>
                </a:lnTo>
                <a:lnTo>
                  <a:pt x="15534" y="3421"/>
                </a:lnTo>
                <a:lnTo>
                  <a:pt x="15359" y="3005"/>
                </a:lnTo>
                <a:lnTo>
                  <a:pt x="15173" y="2609"/>
                </a:lnTo>
                <a:lnTo>
                  <a:pt x="14980" y="2234"/>
                </a:lnTo>
                <a:lnTo>
                  <a:pt x="14782" y="1884"/>
                </a:lnTo>
                <a:lnTo>
                  <a:pt x="14583" y="1558"/>
                </a:lnTo>
                <a:lnTo>
                  <a:pt x="14386" y="1259"/>
                </a:lnTo>
                <a:lnTo>
                  <a:pt x="14194" y="988"/>
                </a:lnTo>
                <a:lnTo>
                  <a:pt x="14010" y="745"/>
                </a:lnTo>
                <a:lnTo>
                  <a:pt x="13838" y="535"/>
                </a:lnTo>
                <a:lnTo>
                  <a:pt x="13681" y="357"/>
                </a:lnTo>
                <a:lnTo>
                  <a:pt x="13542" y="213"/>
                </a:lnTo>
                <a:lnTo>
                  <a:pt x="13423" y="104"/>
                </a:lnTo>
                <a:lnTo>
                  <a:pt x="13330" y="34"/>
                </a:lnTo>
                <a:lnTo>
                  <a:pt x="13263" y="2"/>
                </a:lnTo>
                <a:close/>
                <a:moveTo>
                  <a:pt x="3655" y="7909"/>
                </a:moveTo>
                <a:lnTo>
                  <a:pt x="3668" y="7903"/>
                </a:lnTo>
                <a:lnTo>
                  <a:pt x="3684" y="7897"/>
                </a:lnTo>
                <a:lnTo>
                  <a:pt x="3702" y="7894"/>
                </a:lnTo>
                <a:lnTo>
                  <a:pt x="3722" y="7892"/>
                </a:lnTo>
                <a:lnTo>
                  <a:pt x="3744" y="7891"/>
                </a:lnTo>
                <a:lnTo>
                  <a:pt x="3767" y="7892"/>
                </a:lnTo>
                <a:lnTo>
                  <a:pt x="3794" y="7895"/>
                </a:lnTo>
                <a:lnTo>
                  <a:pt x="3821" y="7899"/>
                </a:lnTo>
                <a:lnTo>
                  <a:pt x="3850" y="7905"/>
                </a:lnTo>
                <a:lnTo>
                  <a:pt x="3881" y="7913"/>
                </a:lnTo>
                <a:lnTo>
                  <a:pt x="3912" y="7922"/>
                </a:lnTo>
                <a:lnTo>
                  <a:pt x="3946" y="7933"/>
                </a:lnTo>
                <a:lnTo>
                  <a:pt x="3980" y="7945"/>
                </a:lnTo>
                <a:lnTo>
                  <a:pt x="4015" y="7959"/>
                </a:lnTo>
                <a:lnTo>
                  <a:pt x="4052" y="7975"/>
                </a:lnTo>
                <a:lnTo>
                  <a:pt x="4089" y="7993"/>
                </a:lnTo>
                <a:lnTo>
                  <a:pt x="4128" y="8012"/>
                </a:lnTo>
                <a:lnTo>
                  <a:pt x="4166" y="8032"/>
                </a:lnTo>
                <a:lnTo>
                  <a:pt x="4206" y="8054"/>
                </a:lnTo>
                <a:lnTo>
                  <a:pt x="4245" y="8078"/>
                </a:lnTo>
                <a:lnTo>
                  <a:pt x="4286" y="8104"/>
                </a:lnTo>
                <a:lnTo>
                  <a:pt x="4326" y="8131"/>
                </a:lnTo>
                <a:lnTo>
                  <a:pt x="4367" y="8160"/>
                </a:lnTo>
                <a:lnTo>
                  <a:pt x="4407" y="8190"/>
                </a:lnTo>
                <a:lnTo>
                  <a:pt x="4447" y="8223"/>
                </a:lnTo>
                <a:lnTo>
                  <a:pt x="4488" y="8257"/>
                </a:lnTo>
                <a:lnTo>
                  <a:pt x="4528" y="8293"/>
                </a:lnTo>
                <a:lnTo>
                  <a:pt x="4569" y="8330"/>
                </a:lnTo>
                <a:lnTo>
                  <a:pt x="4608" y="8369"/>
                </a:lnTo>
                <a:lnTo>
                  <a:pt x="4647" y="8410"/>
                </a:lnTo>
                <a:lnTo>
                  <a:pt x="4685" y="8453"/>
                </a:lnTo>
                <a:lnTo>
                  <a:pt x="4723" y="8497"/>
                </a:lnTo>
                <a:lnTo>
                  <a:pt x="4752" y="8535"/>
                </a:lnTo>
                <a:lnTo>
                  <a:pt x="4781" y="8573"/>
                </a:lnTo>
                <a:lnTo>
                  <a:pt x="4809" y="8613"/>
                </a:lnTo>
                <a:lnTo>
                  <a:pt x="4835" y="8655"/>
                </a:lnTo>
                <a:lnTo>
                  <a:pt x="4860" y="8697"/>
                </a:lnTo>
                <a:lnTo>
                  <a:pt x="4886" y="8740"/>
                </a:lnTo>
                <a:lnTo>
                  <a:pt x="4909" y="8783"/>
                </a:lnTo>
                <a:lnTo>
                  <a:pt x="4930" y="8827"/>
                </a:lnTo>
                <a:lnTo>
                  <a:pt x="4951" y="8872"/>
                </a:lnTo>
                <a:lnTo>
                  <a:pt x="4972" y="8917"/>
                </a:lnTo>
                <a:lnTo>
                  <a:pt x="4990" y="8961"/>
                </a:lnTo>
                <a:lnTo>
                  <a:pt x="5007" y="9005"/>
                </a:lnTo>
                <a:lnTo>
                  <a:pt x="5023" y="9049"/>
                </a:lnTo>
                <a:lnTo>
                  <a:pt x="5038" y="9093"/>
                </a:lnTo>
                <a:lnTo>
                  <a:pt x="5053" y="9136"/>
                </a:lnTo>
                <a:lnTo>
                  <a:pt x="5065" y="9178"/>
                </a:lnTo>
                <a:lnTo>
                  <a:pt x="5077" y="9219"/>
                </a:lnTo>
                <a:lnTo>
                  <a:pt x="5087" y="9259"/>
                </a:lnTo>
                <a:lnTo>
                  <a:pt x="5095" y="9298"/>
                </a:lnTo>
                <a:lnTo>
                  <a:pt x="5103" y="9336"/>
                </a:lnTo>
                <a:lnTo>
                  <a:pt x="5109" y="9371"/>
                </a:lnTo>
                <a:lnTo>
                  <a:pt x="5113" y="9405"/>
                </a:lnTo>
                <a:lnTo>
                  <a:pt x="5117" y="9437"/>
                </a:lnTo>
                <a:lnTo>
                  <a:pt x="5119" y="9467"/>
                </a:lnTo>
                <a:lnTo>
                  <a:pt x="5120" y="9496"/>
                </a:lnTo>
                <a:lnTo>
                  <a:pt x="5119" y="9522"/>
                </a:lnTo>
                <a:lnTo>
                  <a:pt x="5117" y="9545"/>
                </a:lnTo>
                <a:lnTo>
                  <a:pt x="5114" y="9565"/>
                </a:lnTo>
                <a:lnTo>
                  <a:pt x="5109" y="9583"/>
                </a:lnTo>
                <a:lnTo>
                  <a:pt x="5103" y="9597"/>
                </a:lnTo>
                <a:lnTo>
                  <a:pt x="5096" y="9609"/>
                </a:lnTo>
                <a:lnTo>
                  <a:pt x="5087" y="9617"/>
                </a:lnTo>
                <a:lnTo>
                  <a:pt x="5069" y="9628"/>
                </a:lnTo>
                <a:lnTo>
                  <a:pt x="5049" y="9637"/>
                </a:lnTo>
                <a:lnTo>
                  <a:pt x="5026" y="9645"/>
                </a:lnTo>
                <a:lnTo>
                  <a:pt x="5003" y="9650"/>
                </a:lnTo>
                <a:lnTo>
                  <a:pt x="4977" y="9654"/>
                </a:lnTo>
                <a:lnTo>
                  <a:pt x="4949" y="9657"/>
                </a:lnTo>
                <a:lnTo>
                  <a:pt x="4921" y="9657"/>
                </a:lnTo>
                <a:lnTo>
                  <a:pt x="4891" y="9656"/>
                </a:lnTo>
                <a:lnTo>
                  <a:pt x="4858" y="9653"/>
                </a:lnTo>
                <a:lnTo>
                  <a:pt x="4825" y="9648"/>
                </a:lnTo>
                <a:lnTo>
                  <a:pt x="4792" y="9642"/>
                </a:lnTo>
                <a:lnTo>
                  <a:pt x="4756" y="9634"/>
                </a:lnTo>
                <a:lnTo>
                  <a:pt x="4720" y="9624"/>
                </a:lnTo>
                <a:lnTo>
                  <a:pt x="4682" y="9613"/>
                </a:lnTo>
                <a:lnTo>
                  <a:pt x="4645" y="9600"/>
                </a:lnTo>
                <a:lnTo>
                  <a:pt x="4606" y="9585"/>
                </a:lnTo>
                <a:lnTo>
                  <a:pt x="4567" y="9568"/>
                </a:lnTo>
                <a:lnTo>
                  <a:pt x="4527" y="9550"/>
                </a:lnTo>
                <a:lnTo>
                  <a:pt x="4488" y="9530"/>
                </a:lnTo>
                <a:lnTo>
                  <a:pt x="4448" y="9508"/>
                </a:lnTo>
                <a:lnTo>
                  <a:pt x="4408" y="9485"/>
                </a:lnTo>
                <a:lnTo>
                  <a:pt x="4369" y="9459"/>
                </a:lnTo>
                <a:lnTo>
                  <a:pt x="4329" y="9432"/>
                </a:lnTo>
                <a:lnTo>
                  <a:pt x="4290" y="9404"/>
                </a:lnTo>
                <a:lnTo>
                  <a:pt x="4250" y="9374"/>
                </a:lnTo>
                <a:lnTo>
                  <a:pt x="4212" y="9342"/>
                </a:lnTo>
                <a:lnTo>
                  <a:pt x="4173" y="9309"/>
                </a:lnTo>
                <a:lnTo>
                  <a:pt x="4136" y="9274"/>
                </a:lnTo>
                <a:lnTo>
                  <a:pt x="4099" y="9236"/>
                </a:lnTo>
                <a:lnTo>
                  <a:pt x="4063" y="9197"/>
                </a:lnTo>
                <a:lnTo>
                  <a:pt x="4029" y="9157"/>
                </a:lnTo>
                <a:lnTo>
                  <a:pt x="3995" y="9115"/>
                </a:lnTo>
                <a:lnTo>
                  <a:pt x="3966" y="9076"/>
                </a:lnTo>
                <a:lnTo>
                  <a:pt x="3937" y="9034"/>
                </a:lnTo>
                <a:lnTo>
                  <a:pt x="3910" y="8991"/>
                </a:lnTo>
                <a:lnTo>
                  <a:pt x="3884" y="8948"/>
                </a:lnTo>
                <a:lnTo>
                  <a:pt x="3860" y="8903"/>
                </a:lnTo>
                <a:lnTo>
                  <a:pt x="3836" y="8857"/>
                </a:lnTo>
                <a:lnTo>
                  <a:pt x="3813" y="8809"/>
                </a:lnTo>
                <a:lnTo>
                  <a:pt x="3792" y="8762"/>
                </a:lnTo>
                <a:lnTo>
                  <a:pt x="3772" y="8714"/>
                </a:lnTo>
                <a:lnTo>
                  <a:pt x="3752" y="8666"/>
                </a:lnTo>
                <a:lnTo>
                  <a:pt x="3734" y="8617"/>
                </a:lnTo>
                <a:lnTo>
                  <a:pt x="3718" y="8570"/>
                </a:lnTo>
                <a:lnTo>
                  <a:pt x="3702" y="8522"/>
                </a:lnTo>
                <a:lnTo>
                  <a:pt x="3688" y="8475"/>
                </a:lnTo>
                <a:lnTo>
                  <a:pt x="3674" y="8429"/>
                </a:lnTo>
                <a:lnTo>
                  <a:pt x="3663" y="8382"/>
                </a:lnTo>
                <a:lnTo>
                  <a:pt x="3652" y="8337"/>
                </a:lnTo>
                <a:lnTo>
                  <a:pt x="3643" y="8294"/>
                </a:lnTo>
                <a:lnTo>
                  <a:pt x="3635" y="8252"/>
                </a:lnTo>
                <a:lnTo>
                  <a:pt x="3629" y="8211"/>
                </a:lnTo>
                <a:lnTo>
                  <a:pt x="3623" y="8172"/>
                </a:lnTo>
                <a:lnTo>
                  <a:pt x="3620" y="8135"/>
                </a:lnTo>
                <a:lnTo>
                  <a:pt x="3617" y="8100"/>
                </a:lnTo>
                <a:lnTo>
                  <a:pt x="3616" y="8068"/>
                </a:lnTo>
                <a:lnTo>
                  <a:pt x="3616" y="8038"/>
                </a:lnTo>
                <a:lnTo>
                  <a:pt x="3617" y="8010"/>
                </a:lnTo>
                <a:lnTo>
                  <a:pt x="3620" y="7984"/>
                </a:lnTo>
                <a:lnTo>
                  <a:pt x="3624" y="7963"/>
                </a:lnTo>
                <a:lnTo>
                  <a:pt x="3630" y="7944"/>
                </a:lnTo>
                <a:lnTo>
                  <a:pt x="3637" y="7929"/>
                </a:lnTo>
                <a:lnTo>
                  <a:pt x="3645" y="7917"/>
                </a:lnTo>
                <a:lnTo>
                  <a:pt x="3655" y="7909"/>
                </a:lnTo>
                <a:close/>
                <a:moveTo>
                  <a:pt x="5403" y="6558"/>
                </a:moveTo>
                <a:lnTo>
                  <a:pt x="5416" y="6552"/>
                </a:lnTo>
                <a:lnTo>
                  <a:pt x="5431" y="6547"/>
                </a:lnTo>
                <a:lnTo>
                  <a:pt x="5449" y="6544"/>
                </a:lnTo>
                <a:lnTo>
                  <a:pt x="5470" y="6542"/>
                </a:lnTo>
                <a:lnTo>
                  <a:pt x="5491" y="6542"/>
                </a:lnTo>
                <a:lnTo>
                  <a:pt x="5515" y="6543"/>
                </a:lnTo>
                <a:lnTo>
                  <a:pt x="5541" y="6546"/>
                </a:lnTo>
                <a:lnTo>
                  <a:pt x="5569" y="6551"/>
                </a:lnTo>
                <a:lnTo>
                  <a:pt x="5597" y="6557"/>
                </a:lnTo>
                <a:lnTo>
                  <a:pt x="5627" y="6564"/>
                </a:lnTo>
                <a:lnTo>
                  <a:pt x="5660" y="6573"/>
                </a:lnTo>
                <a:lnTo>
                  <a:pt x="5693" y="6584"/>
                </a:lnTo>
                <a:lnTo>
                  <a:pt x="5728" y="6596"/>
                </a:lnTo>
                <a:lnTo>
                  <a:pt x="5763" y="6610"/>
                </a:lnTo>
                <a:lnTo>
                  <a:pt x="5799" y="6626"/>
                </a:lnTo>
                <a:lnTo>
                  <a:pt x="5836" y="6643"/>
                </a:lnTo>
                <a:lnTo>
                  <a:pt x="5874" y="6661"/>
                </a:lnTo>
                <a:lnTo>
                  <a:pt x="5913" y="6682"/>
                </a:lnTo>
                <a:lnTo>
                  <a:pt x="5952" y="6704"/>
                </a:lnTo>
                <a:lnTo>
                  <a:pt x="5993" y="6729"/>
                </a:lnTo>
                <a:lnTo>
                  <a:pt x="6032" y="6754"/>
                </a:lnTo>
                <a:lnTo>
                  <a:pt x="6073" y="6781"/>
                </a:lnTo>
                <a:lnTo>
                  <a:pt x="6113" y="6810"/>
                </a:lnTo>
                <a:lnTo>
                  <a:pt x="6155" y="6840"/>
                </a:lnTo>
                <a:lnTo>
                  <a:pt x="6195" y="6872"/>
                </a:lnTo>
                <a:lnTo>
                  <a:pt x="6236" y="6906"/>
                </a:lnTo>
                <a:lnTo>
                  <a:pt x="6276" y="6942"/>
                </a:lnTo>
                <a:lnTo>
                  <a:pt x="6316" y="6979"/>
                </a:lnTo>
                <a:lnTo>
                  <a:pt x="6355" y="7018"/>
                </a:lnTo>
                <a:lnTo>
                  <a:pt x="6394" y="7059"/>
                </a:lnTo>
                <a:lnTo>
                  <a:pt x="6432" y="7101"/>
                </a:lnTo>
                <a:lnTo>
                  <a:pt x="6470" y="7146"/>
                </a:lnTo>
                <a:lnTo>
                  <a:pt x="6500" y="7184"/>
                </a:lnTo>
                <a:lnTo>
                  <a:pt x="6528" y="7222"/>
                </a:lnTo>
                <a:lnTo>
                  <a:pt x="6555" y="7262"/>
                </a:lnTo>
                <a:lnTo>
                  <a:pt x="6583" y="7303"/>
                </a:lnTo>
                <a:lnTo>
                  <a:pt x="6608" y="7345"/>
                </a:lnTo>
                <a:lnTo>
                  <a:pt x="6632" y="7389"/>
                </a:lnTo>
                <a:lnTo>
                  <a:pt x="6656" y="7432"/>
                </a:lnTo>
                <a:lnTo>
                  <a:pt x="6678" y="7476"/>
                </a:lnTo>
                <a:lnTo>
                  <a:pt x="6698" y="7520"/>
                </a:lnTo>
                <a:lnTo>
                  <a:pt x="6718" y="7566"/>
                </a:lnTo>
                <a:lnTo>
                  <a:pt x="6736" y="7610"/>
                </a:lnTo>
                <a:lnTo>
                  <a:pt x="6755" y="7654"/>
                </a:lnTo>
                <a:lnTo>
                  <a:pt x="6771" y="7698"/>
                </a:lnTo>
                <a:lnTo>
                  <a:pt x="6786" y="7742"/>
                </a:lnTo>
                <a:lnTo>
                  <a:pt x="6799" y="7785"/>
                </a:lnTo>
                <a:lnTo>
                  <a:pt x="6812" y="7827"/>
                </a:lnTo>
                <a:lnTo>
                  <a:pt x="6824" y="7869"/>
                </a:lnTo>
                <a:lnTo>
                  <a:pt x="6834" y="7909"/>
                </a:lnTo>
                <a:lnTo>
                  <a:pt x="6843" y="7947"/>
                </a:lnTo>
                <a:lnTo>
                  <a:pt x="6850" y="7985"/>
                </a:lnTo>
                <a:lnTo>
                  <a:pt x="6856" y="8022"/>
                </a:lnTo>
                <a:lnTo>
                  <a:pt x="6861" y="8056"/>
                </a:lnTo>
                <a:lnTo>
                  <a:pt x="6864" y="8088"/>
                </a:lnTo>
                <a:lnTo>
                  <a:pt x="6867" y="8119"/>
                </a:lnTo>
                <a:lnTo>
                  <a:pt x="6867" y="8147"/>
                </a:lnTo>
                <a:lnTo>
                  <a:pt x="6867" y="8173"/>
                </a:lnTo>
                <a:lnTo>
                  <a:pt x="6865" y="8196"/>
                </a:lnTo>
                <a:lnTo>
                  <a:pt x="6862" y="8218"/>
                </a:lnTo>
                <a:lnTo>
                  <a:pt x="6857" y="8236"/>
                </a:lnTo>
                <a:lnTo>
                  <a:pt x="6851" y="8251"/>
                </a:lnTo>
                <a:lnTo>
                  <a:pt x="6843" y="8263"/>
                </a:lnTo>
                <a:lnTo>
                  <a:pt x="6834" y="8271"/>
                </a:lnTo>
                <a:lnTo>
                  <a:pt x="6815" y="8282"/>
                </a:lnTo>
                <a:lnTo>
                  <a:pt x="6796" y="8291"/>
                </a:lnTo>
                <a:lnTo>
                  <a:pt x="6774" y="8297"/>
                </a:lnTo>
                <a:lnTo>
                  <a:pt x="6750" y="8303"/>
                </a:lnTo>
                <a:lnTo>
                  <a:pt x="6724" y="8306"/>
                </a:lnTo>
                <a:lnTo>
                  <a:pt x="6697" y="8308"/>
                </a:lnTo>
                <a:lnTo>
                  <a:pt x="6668" y="8309"/>
                </a:lnTo>
                <a:lnTo>
                  <a:pt x="6637" y="8307"/>
                </a:lnTo>
                <a:lnTo>
                  <a:pt x="6606" y="8304"/>
                </a:lnTo>
                <a:lnTo>
                  <a:pt x="6573" y="8299"/>
                </a:lnTo>
                <a:lnTo>
                  <a:pt x="6538" y="8292"/>
                </a:lnTo>
                <a:lnTo>
                  <a:pt x="6503" y="8284"/>
                </a:lnTo>
                <a:lnTo>
                  <a:pt x="6466" y="8274"/>
                </a:lnTo>
                <a:lnTo>
                  <a:pt x="6430" y="8263"/>
                </a:lnTo>
                <a:lnTo>
                  <a:pt x="6391" y="8249"/>
                </a:lnTo>
                <a:lnTo>
                  <a:pt x="6353" y="8234"/>
                </a:lnTo>
                <a:lnTo>
                  <a:pt x="6315" y="8218"/>
                </a:lnTo>
                <a:lnTo>
                  <a:pt x="6275" y="8198"/>
                </a:lnTo>
                <a:lnTo>
                  <a:pt x="6236" y="8178"/>
                </a:lnTo>
                <a:lnTo>
                  <a:pt x="6195" y="8157"/>
                </a:lnTo>
                <a:lnTo>
                  <a:pt x="6156" y="8133"/>
                </a:lnTo>
                <a:lnTo>
                  <a:pt x="6115" y="8108"/>
                </a:lnTo>
                <a:lnTo>
                  <a:pt x="6076" y="8081"/>
                </a:lnTo>
                <a:lnTo>
                  <a:pt x="6036" y="8053"/>
                </a:lnTo>
                <a:lnTo>
                  <a:pt x="5997" y="8023"/>
                </a:lnTo>
                <a:lnTo>
                  <a:pt x="5958" y="7990"/>
                </a:lnTo>
                <a:lnTo>
                  <a:pt x="5920" y="7957"/>
                </a:lnTo>
                <a:lnTo>
                  <a:pt x="5882" y="7922"/>
                </a:lnTo>
                <a:lnTo>
                  <a:pt x="5846" y="7885"/>
                </a:lnTo>
                <a:lnTo>
                  <a:pt x="5811" y="7846"/>
                </a:lnTo>
                <a:lnTo>
                  <a:pt x="5775" y="7806"/>
                </a:lnTo>
                <a:lnTo>
                  <a:pt x="5742" y="7763"/>
                </a:lnTo>
                <a:lnTo>
                  <a:pt x="5712" y="7724"/>
                </a:lnTo>
                <a:lnTo>
                  <a:pt x="5684" y="7683"/>
                </a:lnTo>
                <a:lnTo>
                  <a:pt x="5657" y="7641"/>
                </a:lnTo>
                <a:lnTo>
                  <a:pt x="5631" y="7597"/>
                </a:lnTo>
                <a:lnTo>
                  <a:pt x="5606" y="7551"/>
                </a:lnTo>
                <a:lnTo>
                  <a:pt x="5583" y="7505"/>
                </a:lnTo>
                <a:lnTo>
                  <a:pt x="5560" y="7459"/>
                </a:lnTo>
                <a:lnTo>
                  <a:pt x="5538" y="7412"/>
                </a:lnTo>
                <a:lnTo>
                  <a:pt x="5518" y="7364"/>
                </a:lnTo>
                <a:lnTo>
                  <a:pt x="5499" y="7315"/>
                </a:lnTo>
                <a:lnTo>
                  <a:pt x="5481" y="7268"/>
                </a:lnTo>
                <a:lnTo>
                  <a:pt x="5464" y="7220"/>
                </a:lnTo>
                <a:lnTo>
                  <a:pt x="5449" y="7173"/>
                </a:lnTo>
                <a:lnTo>
                  <a:pt x="5434" y="7124"/>
                </a:lnTo>
                <a:lnTo>
                  <a:pt x="5421" y="7078"/>
                </a:lnTo>
                <a:lnTo>
                  <a:pt x="5410" y="7033"/>
                </a:lnTo>
                <a:lnTo>
                  <a:pt x="5399" y="6988"/>
                </a:lnTo>
                <a:lnTo>
                  <a:pt x="5390" y="6945"/>
                </a:lnTo>
                <a:lnTo>
                  <a:pt x="5381" y="6902"/>
                </a:lnTo>
                <a:lnTo>
                  <a:pt x="5375" y="6862"/>
                </a:lnTo>
                <a:lnTo>
                  <a:pt x="5370" y="6823"/>
                </a:lnTo>
                <a:lnTo>
                  <a:pt x="5366" y="6786"/>
                </a:lnTo>
                <a:lnTo>
                  <a:pt x="5363" y="6751"/>
                </a:lnTo>
                <a:lnTo>
                  <a:pt x="5362" y="6719"/>
                </a:lnTo>
                <a:lnTo>
                  <a:pt x="5362" y="6687"/>
                </a:lnTo>
                <a:lnTo>
                  <a:pt x="5363" y="6660"/>
                </a:lnTo>
                <a:lnTo>
                  <a:pt x="5366" y="6635"/>
                </a:lnTo>
                <a:lnTo>
                  <a:pt x="5370" y="6613"/>
                </a:lnTo>
                <a:lnTo>
                  <a:pt x="5376" y="6594"/>
                </a:lnTo>
                <a:lnTo>
                  <a:pt x="5384" y="6579"/>
                </a:lnTo>
                <a:lnTo>
                  <a:pt x="5393" y="6567"/>
                </a:lnTo>
                <a:lnTo>
                  <a:pt x="5403" y="6558"/>
                </a:lnTo>
                <a:close/>
                <a:moveTo>
                  <a:pt x="7441" y="10034"/>
                </a:moveTo>
                <a:lnTo>
                  <a:pt x="7470" y="10072"/>
                </a:lnTo>
                <a:lnTo>
                  <a:pt x="7498" y="10111"/>
                </a:lnTo>
                <a:lnTo>
                  <a:pt x="7527" y="10152"/>
                </a:lnTo>
                <a:lnTo>
                  <a:pt x="7553" y="10194"/>
                </a:lnTo>
                <a:lnTo>
                  <a:pt x="7578" y="10236"/>
                </a:lnTo>
                <a:lnTo>
                  <a:pt x="7603" y="10279"/>
                </a:lnTo>
                <a:lnTo>
                  <a:pt x="7626" y="10323"/>
                </a:lnTo>
                <a:lnTo>
                  <a:pt x="7648" y="10368"/>
                </a:lnTo>
                <a:lnTo>
                  <a:pt x="7668" y="10412"/>
                </a:lnTo>
                <a:lnTo>
                  <a:pt x="7689" y="10457"/>
                </a:lnTo>
                <a:lnTo>
                  <a:pt x="7707" y="10501"/>
                </a:lnTo>
                <a:lnTo>
                  <a:pt x="7725" y="10546"/>
                </a:lnTo>
                <a:lnTo>
                  <a:pt x="7741" y="10591"/>
                </a:lnTo>
                <a:lnTo>
                  <a:pt x="7757" y="10634"/>
                </a:lnTo>
                <a:lnTo>
                  <a:pt x="7770" y="10677"/>
                </a:lnTo>
                <a:lnTo>
                  <a:pt x="7783" y="10719"/>
                </a:lnTo>
                <a:lnTo>
                  <a:pt x="7794" y="10760"/>
                </a:lnTo>
                <a:lnTo>
                  <a:pt x="7804" y="10801"/>
                </a:lnTo>
                <a:lnTo>
                  <a:pt x="7813" y="10840"/>
                </a:lnTo>
                <a:lnTo>
                  <a:pt x="7820" y="10877"/>
                </a:lnTo>
                <a:lnTo>
                  <a:pt x="7826" y="10913"/>
                </a:lnTo>
                <a:lnTo>
                  <a:pt x="7831" y="10947"/>
                </a:lnTo>
                <a:lnTo>
                  <a:pt x="7834" y="10980"/>
                </a:lnTo>
                <a:lnTo>
                  <a:pt x="7836" y="11010"/>
                </a:lnTo>
                <a:lnTo>
                  <a:pt x="7837" y="11038"/>
                </a:lnTo>
                <a:lnTo>
                  <a:pt x="7837" y="11064"/>
                </a:lnTo>
                <a:lnTo>
                  <a:pt x="7835" y="11087"/>
                </a:lnTo>
                <a:lnTo>
                  <a:pt x="7831" y="11107"/>
                </a:lnTo>
                <a:lnTo>
                  <a:pt x="7827" y="11125"/>
                </a:lnTo>
                <a:lnTo>
                  <a:pt x="7821" y="11140"/>
                </a:lnTo>
                <a:lnTo>
                  <a:pt x="7813" y="11151"/>
                </a:lnTo>
                <a:lnTo>
                  <a:pt x="7804" y="11159"/>
                </a:lnTo>
                <a:lnTo>
                  <a:pt x="7786" y="11170"/>
                </a:lnTo>
                <a:lnTo>
                  <a:pt x="7767" y="11179"/>
                </a:lnTo>
                <a:lnTo>
                  <a:pt x="7744" y="11188"/>
                </a:lnTo>
                <a:lnTo>
                  <a:pt x="7720" y="11193"/>
                </a:lnTo>
                <a:lnTo>
                  <a:pt x="7695" y="11197"/>
                </a:lnTo>
                <a:lnTo>
                  <a:pt x="7667" y="11200"/>
                </a:lnTo>
                <a:lnTo>
                  <a:pt x="7638" y="11200"/>
                </a:lnTo>
                <a:lnTo>
                  <a:pt x="7608" y="11199"/>
                </a:lnTo>
                <a:lnTo>
                  <a:pt x="7576" y="11196"/>
                </a:lnTo>
                <a:lnTo>
                  <a:pt x="7543" y="11191"/>
                </a:lnTo>
                <a:lnTo>
                  <a:pt x="7509" y="11184"/>
                </a:lnTo>
                <a:lnTo>
                  <a:pt x="7473" y="11176"/>
                </a:lnTo>
                <a:lnTo>
                  <a:pt x="7437" y="11166"/>
                </a:lnTo>
                <a:lnTo>
                  <a:pt x="7400" y="11155"/>
                </a:lnTo>
                <a:lnTo>
                  <a:pt x="7362" y="11142"/>
                </a:lnTo>
                <a:lnTo>
                  <a:pt x="7323" y="11127"/>
                </a:lnTo>
                <a:lnTo>
                  <a:pt x="7285" y="11110"/>
                </a:lnTo>
                <a:lnTo>
                  <a:pt x="7245" y="11092"/>
                </a:lnTo>
                <a:lnTo>
                  <a:pt x="7206" y="11072"/>
                </a:lnTo>
                <a:lnTo>
                  <a:pt x="7166" y="11050"/>
                </a:lnTo>
                <a:lnTo>
                  <a:pt x="7126" y="11027"/>
                </a:lnTo>
                <a:lnTo>
                  <a:pt x="7086" y="11002"/>
                </a:lnTo>
                <a:lnTo>
                  <a:pt x="7046" y="10975"/>
                </a:lnTo>
                <a:lnTo>
                  <a:pt x="7007" y="10946"/>
                </a:lnTo>
                <a:lnTo>
                  <a:pt x="6967" y="10916"/>
                </a:lnTo>
                <a:lnTo>
                  <a:pt x="6929" y="10884"/>
                </a:lnTo>
                <a:lnTo>
                  <a:pt x="6890" y="10851"/>
                </a:lnTo>
                <a:lnTo>
                  <a:pt x="6853" y="10816"/>
                </a:lnTo>
                <a:lnTo>
                  <a:pt x="6816" y="10779"/>
                </a:lnTo>
                <a:lnTo>
                  <a:pt x="6781" y="10739"/>
                </a:lnTo>
                <a:lnTo>
                  <a:pt x="6746" y="10699"/>
                </a:lnTo>
                <a:lnTo>
                  <a:pt x="6712" y="10657"/>
                </a:lnTo>
                <a:lnTo>
                  <a:pt x="6683" y="10618"/>
                </a:lnTo>
                <a:lnTo>
                  <a:pt x="6655" y="10577"/>
                </a:lnTo>
                <a:lnTo>
                  <a:pt x="6628" y="10533"/>
                </a:lnTo>
                <a:lnTo>
                  <a:pt x="6602" y="10490"/>
                </a:lnTo>
                <a:lnTo>
                  <a:pt x="6577" y="10445"/>
                </a:lnTo>
                <a:lnTo>
                  <a:pt x="6553" y="10399"/>
                </a:lnTo>
                <a:lnTo>
                  <a:pt x="6530" y="10352"/>
                </a:lnTo>
                <a:lnTo>
                  <a:pt x="6509" y="10304"/>
                </a:lnTo>
                <a:lnTo>
                  <a:pt x="6489" y="10256"/>
                </a:lnTo>
                <a:lnTo>
                  <a:pt x="6469" y="10208"/>
                </a:lnTo>
                <a:lnTo>
                  <a:pt x="6451" y="10160"/>
                </a:lnTo>
                <a:lnTo>
                  <a:pt x="6435" y="10112"/>
                </a:lnTo>
                <a:lnTo>
                  <a:pt x="6419" y="10064"/>
                </a:lnTo>
                <a:lnTo>
                  <a:pt x="6405" y="10017"/>
                </a:lnTo>
                <a:lnTo>
                  <a:pt x="6391" y="9970"/>
                </a:lnTo>
                <a:lnTo>
                  <a:pt x="6380" y="9925"/>
                </a:lnTo>
                <a:lnTo>
                  <a:pt x="6369" y="9879"/>
                </a:lnTo>
                <a:lnTo>
                  <a:pt x="6360" y="9836"/>
                </a:lnTo>
                <a:lnTo>
                  <a:pt x="6352" y="9794"/>
                </a:lnTo>
                <a:lnTo>
                  <a:pt x="6346" y="9753"/>
                </a:lnTo>
                <a:lnTo>
                  <a:pt x="6341" y="9715"/>
                </a:lnTo>
                <a:lnTo>
                  <a:pt x="6337" y="9677"/>
                </a:lnTo>
                <a:lnTo>
                  <a:pt x="6334" y="9642"/>
                </a:lnTo>
                <a:lnTo>
                  <a:pt x="6333" y="9609"/>
                </a:lnTo>
                <a:lnTo>
                  <a:pt x="6333" y="9579"/>
                </a:lnTo>
                <a:lnTo>
                  <a:pt x="6334" y="9552"/>
                </a:lnTo>
                <a:lnTo>
                  <a:pt x="6337" y="9527"/>
                </a:lnTo>
                <a:lnTo>
                  <a:pt x="6341" y="9506"/>
                </a:lnTo>
                <a:lnTo>
                  <a:pt x="6347" y="9487"/>
                </a:lnTo>
                <a:lnTo>
                  <a:pt x="6354" y="9471"/>
                </a:lnTo>
                <a:lnTo>
                  <a:pt x="6363" y="9459"/>
                </a:lnTo>
                <a:lnTo>
                  <a:pt x="6373" y="9451"/>
                </a:lnTo>
                <a:lnTo>
                  <a:pt x="6386" y="9445"/>
                </a:lnTo>
                <a:lnTo>
                  <a:pt x="6402" y="9439"/>
                </a:lnTo>
                <a:lnTo>
                  <a:pt x="6420" y="9436"/>
                </a:lnTo>
                <a:lnTo>
                  <a:pt x="6440" y="9434"/>
                </a:lnTo>
                <a:lnTo>
                  <a:pt x="6461" y="9433"/>
                </a:lnTo>
                <a:lnTo>
                  <a:pt x="6486" y="9434"/>
                </a:lnTo>
                <a:lnTo>
                  <a:pt x="6511" y="9437"/>
                </a:lnTo>
                <a:lnTo>
                  <a:pt x="6538" y="9441"/>
                </a:lnTo>
                <a:lnTo>
                  <a:pt x="6567" y="9447"/>
                </a:lnTo>
                <a:lnTo>
                  <a:pt x="6598" y="9455"/>
                </a:lnTo>
                <a:lnTo>
                  <a:pt x="6630" y="9464"/>
                </a:lnTo>
                <a:lnTo>
                  <a:pt x="6663" y="9474"/>
                </a:lnTo>
                <a:lnTo>
                  <a:pt x="6697" y="9488"/>
                </a:lnTo>
                <a:lnTo>
                  <a:pt x="6732" y="9501"/>
                </a:lnTo>
                <a:lnTo>
                  <a:pt x="6769" y="9517"/>
                </a:lnTo>
                <a:lnTo>
                  <a:pt x="6806" y="9534"/>
                </a:lnTo>
                <a:lnTo>
                  <a:pt x="6845" y="9553"/>
                </a:lnTo>
                <a:lnTo>
                  <a:pt x="6883" y="9573"/>
                </a:lnTo>
                <a:lnTo>
                  <a:pt x="6923" y="9595"/>
                </a:lnTo>
                <a:lnTo>
                  <a:pt x="6962" y="9619"/>
                </a:lnTo>
                <a:lnTo>
                  <a:pt x="7003" y="9644"/>
                </a:lnTo>
                <a:lnTo>
                  <a:pt x="7043" y="9671"/>
                </a:lnTo>
                <a:lnTo>
                  <a:pt x="7084" y="9701"/>
                </a:lnTo>
                <a:lnTo>
                  <a:pt x="7125" y="9731"/>
                </a:lnTo>
                <a:lnTo>
                  <a:pt x="7166" y="9763"/>
                </a:lnTo>
                <a:lnTo>
                  <a:pt x="7206" y="9797"/>
                </a:lnTo>
                <a:lnTo>
                  <a:pt x="7246" y="9832"/>
                </a:lnTo>
                <a:lnTo>
                  <a:pt x="7286" y="9869"/>
                </a:lnTo>
                <a:lnTo>
                  <a:pt x="7325" y="9907"/>
                </a:lnTo>
                <a:lnTo>
                  <a:pt x="7365" y="9949"/>
                </a:lnTo>
                <a:lnTo>
                  <a:pt x="7403" y="9991"/>
                </a:lnTo>
                <a:lnTo>
                  <a:pt x="7441" y="10034"/>
                </a:lnTo>
                <a:close/>
                <a:moveTo>
                  <a:pt x="7343" y="5211"/>
                </a:moveTo>
                <a:lnTo>
                  <a:pt x="7357" y="5205"/>
                </a:lnTo>
                <a:lnTo>
                  <a:pt x="7372" y="5199"/>
                </a:lnTo>
                <a:lnTo>
                  <a:pt x="7390" y="5196"/>
                </a:lnTo>
                <a:lnTo>
                  <a:pt x="7410" y="5194"/>
                </a:lnTo>
                <a:lnTo>
                  <a:pt x="7432" y="5193"/>
                </a:lnTo>
                <a:lnTo>
                  <a:pt x="7456" y="5194"/>
                </a:lnTo>
                <a:lnTo>
                  <a:pt x="7481" y="5197"/>
                </a:lnTo>
                <a:lnTo>
                  <a:pt x="7509" y="5201"/>
                </a:lnTo>
                <a:lnTo>
                  <a:pt x="7538" y="5207"/>
                </a:lnTo>
                <a:lnTo>
                  <a:pt x="7568" y="5215"/>
                </a:lnTo>
                <a:lnTo>
                  <a:pt x="7601" y="5225"/>
                </a:lnTo>
                <a:lnTo>
                  <a:pt x="7633" y="5236"/>
                </a:lnTo>
                <a:lnTo>
                  <a:pt x="7667" y="5248"/>
                </a:lnTo>
                <a:lnTo>
                  <a:pt x="7703" y="5262"/>
                </a:lnTo>
                <a:lnTo>
                  <a:pt x="7739" y="5278"/>
                </a:lnTo>
                <a:lnTo>
                  <a:pt x="7777" y="5295"/>
                </a:lnTo>
                <a:lnTo>
                  <a:pt x="7815" y="5314"/>
                </a:lnTo>
                <a:lnTo>
                  <a:pt x="7854" y="5334"/>
                </a:lnTo>
                <a:lnTo>
                  <a:pt x="7893" y="5356"/>
                </a:lnTo>
                <a:lnTo>
                  <a:pt x="7933" y="5380"/>
                </a:lnTo>
                <a:lnTo>
                  <a:pt x="7973" y="5406"/>
                </a:lnTo>
                <a:lnTo>
                  <a:pt x="8014" y="5433"/>
                </a:lnTo>
                <a:lnTo>
                  <a:pt x="8054" y="5463"/>
                </a:lnTo>
                <a:lnTo>
                  <a:pt x="8096" y="5493"/>
                </a:lnTo>
                <a:lnTo>
                  <a:pt x="8136" y="5525"/>
                </a:lnTo>
                <a:lnTo>
                  <a:pt x="8176" y="5559"/>
                </a:lnTo>
                <a:lnTo>
                  <a:pt x="8216" y="5595"/>
                </a:lnTo>
                <a:lnTo>
                  <a:pt x="8256" y="5632"/>
                </a:lnTo>
                <a:lnTo>
                  <a:pt x="8296" y="5672"/>
                </a:lnTo>
                <a:lnTo>
                  <a:pt x="8335" y="5713"/>
                </a:lnTo>
                <a:lnTo>
                  <a:pt x="8373" y="5755"/>
                </a:lnTo>
                <a:lnTo>
                  <a:pt x="8411" y="5799"/>
                </a:lnTo>
                <a:lnTo>
                  <a:pt x="8441" y="5837"/>
                </a:lnTo>
                <a:lnTo>
                  <a:pt x="8469" y="5876"/>
                </a:lnTo>
                <a:lnTo>
                  <a:pt x="8497" y="5916"/>
                </a:lnTo>
                <a:lnTo>
                  <a:pt x="8524" y="5957"/>
                </a:lnTo>
                <a:lnTo>
                  <a:pt x="8549" y="5999"/>
                </a:lnTo>
                <a:lnTo>
                  <a:pt x="8573" y="6042"/>
                </a:lnTo>
                <a:lnTo>
                  <a:pt x="8596" y="6086"/>
                </a:lnTo>
                <a:lnTo>
                  <a:pt x="8619" y="6130"/>
                </a:lnTo>
                <a:lnTo>
                  <a:pt x="8640" y="6174"/>
                </a:lnTo>
                <a:lnTo>
                  <a:pt x="8659" y="6219"/>
                </a:lnTo>
                <a:lnTo>
                  <a:pt x="8678" y="6263"/>
                </a:lnTo>
                <a:lnTo>
                  <a:pt x="8696" y="6308"/>
                </a:lnTo>
                <a:lnTo>
                  <a:pt x="8712" y="6352"/>
                </a:lnTo>
                <a:lnTo>
                  <a:pt x="8727" y="6395"/>
                </a:lnTo>
                <a:lnTo>
                  <a:pt x="8740" y="6438"/>
                </a:lnTo>
                <a:lnTo>
                  <a:pt x="8753" y="6480"/>
                </a:lnTo>
                <a:lnTo>
                  <a:pt x="8764" y="6522"/>
                </a:lnTo>
                <a:lnTo>
                  <a:pt x="8775" y="6562"/>
                </a:lnTo>
                <a:lnTo>
                  <a:pt x="8784" y="6600"/>
                </a:lnTo>
                <a:lnTo>
                  <a:pt x="8791" y="6638"/>
                </a:lnTo>
                <a:lnTo>
                  <a:pt x="8797" y="6673"/>
                </a:lnTo>
                <a:lnTo>
                  <a:pt x="8802" y="6707"/>
                </a:lnTo>
                <a:lnTo>
                  <a:pt x="8805" y="6740"/>
                </a:lnTo>
                <a:lnTo>
                  <a:pt x="8808" y="6770"/>
                </a:lnTo>
                <a:lnTo>
                  <a:pt x="8808" y="6798"/>
                </a:lnTo>
                <a:lnTo>
                  <a:pt x="8808" y="6824"/>
                </a:lnTo>
                <a:lnTo>
                  <a:pt x="8806" y="6847"/>
                </a:lnTo>
                <a:lnTo>
                  <a:pt x="8802" y="6867"/>
                </a:lnTo>
                <a:lnTo>
                  <a:pt x="8798" y="6885"/>
                </a:lnTo>
                <a:lnTo>
                  <a:pt x="8792" y="6900"/>
                </a:lnTo>
                <a:lnTo>
                  <a:pt x="8784" y="6911"/>
                </a:lnTo>
                <a:lnTo>
                  <a:pt x="8775" y="6919"/>
                </a:lnTo>
                <a:lnTo>
                  <a:pt x="8756" y="6931"/>
                </a:lnTo>
                <a:lnTo>
                  <a:pt x="8737" y="6940"/>
                </a:lnTo>
                <a:lnTo>
                  <a:pt x="8715" y="6948"/>
                </a:lnTo>
                <a:lnTo>
                  <a:pt x="8691" y="6953"/>
                </a:lnTo>
                <a:lnTo>
                  <a:pt x="8665" y="6957"/>
                </a:lnTo>
                <a:lnTo>
                  <a:pt x="8638" y="6960"/>
                </a:lnTo>
                <a:lnTo>
                  <a:pt x="8609" y="6960"/>
                </a:lnTo>
                <a:lnTo>
                  <a:pt x="8578" y="6959"/>
                </a:lnTo>
                <a:lnTo>
                  <a:pt x="8547" y="6956"/>
                </a:lnTo>
                <a:lnTo>
                  <a:pt x="8513" y="6951"/>
                </a:lnTo>
                <a:lnTo>
                  <a:pt x="8479" y="6945"/>
                </a:lnTo>
                <a:lnTo>
                  <a:pt x="8444" y="6937"/>
                </a:lnTo>
                <a:lnTo>
                  <a:pt x="8407" y="6927"/>
                </a:lnTo>
                <a:lnTo>
                  <a:pt x="8371" y="6915"/>
                </a:lnTo>
                <a:lnTo>
                  <a:pt x="8332" y="6902"/>
                </a:lnTo>
                <a:lnTo>
                  <a:pt x="8294" y="6887"/>
                </a:lnTo>
                <a:lnTo>
                  <a:pt x="8255" y="6870"/>
                </a:lnTo>
                <a:lnTo>
                  <a:pt x="8216" y="6852"/>
                </a:lnTo>
                <a:lnTo>
                  <a:pt x="8176" y="6832"/>
                </a:lnTo>
                <a:lnTo>
                  <a:pt x="8136" y="6810"/>
                </a:lnTo>
                <a:lnTo>
                  <a:pt x="8097" y="6787"/>
                </a:lnTo>
                <a:lnTo>
                  <a:pt x="8056" y="6762"/>
                </a:lnTo>
                <a:lnTo>
                  <a:pt x="8017" y="6735"/>
                </a:lnTo>
                <a:lnTo>
                  <a:pt x="7977" y="6706"/>
                </a:lnTo>
                <a:lnTo>
                  <a:pt x="7938" y="6676"/>
                </a:lnTo>
                <a:lnTo>
                  <a:pt x="7899" y="6644"/>
                </a:lnTo>
                <a:lnTo>
                  <a:pt x="7861" y="6611"/>
                </a:lnTo>
                <a:lnTo>
                  <a:pt x="7823" y="6576"/>
                </a:lnTo>
                <a:lnTo>
                  <a:pt x="7787" y="6539"/>
                </a:lnTo>
                <a:lnTo>
                  <a:pt x="7751" y="6500"/>
                </a:lnTo>
                <a:lnTo>
                  <a:pt x="7716" y="6459"/>
                </a:lnTo>
                <a:lnTo>
                  <a:pt x="7683" y="6417"/>
                </a:lnTo>
                <a:lnTo>
                  <a:pt x="7653" y="6378"/>
                </a:lnTo>
                <a:lnTo>
                  <a:pt x="7625" y="6337"/>
                </a:lnTo>
                <a:lnTo>
                  <a:pt x="7599" y="6294"/>
                </a:lnTo>
                <a:lnTo>
                  <a:pt x="7572" y="6250"/>
                </a:lnTo>
                <a:lnTo>
                  <a:pt x="7547" y="6205"/>
                </a:lnTo>
                <a:lnTo>
                  <a:pt x="7524" y="6159"/>
                </a:lnTo>
                <a:lnTo>
                  <a:pt x="7502" y="6112"/>
                </a:lnTo>
                <a:lnTo>
                  <a:pt x="7479" y="6064"/>
                </a:lnTo>
                <a:lnTo>
                  <a:pt x="7459" y="6016"/>
                </a:lnTo>
                <a:lnTo>
                  <a:pt x="7440" y="5968"/>
                </a:lnTo>
                <a:lnTo>
                  <a:pt x="7423" y="5920"/>
                </a:lnTo>
                <a:lnTo>
                  <a:pt x="7405" y="5873"/>
                </a:lnTo>
                <a:lnTo>
                  <a:pt x="7390" y="5824"/>
                </a:lnTo>
                <a:lnTo>
                  <a:pt x="7376" y="5777"/>
                </a:lnTo>
                <a:lnTo>
                  <a:pt x="7363" y="5730"/>
                </a:lnTo>
                <a:lnTo>
                  <a:pt x="7351" y="5685"/>
                </a:lnTo>
                <a:lnTo>
                  <a:pt x="7341" y="5639"/>
                </a:lnTo>
                <a:lnTo>
                  <a:pt x="7331" y="5596"/>
                </a:lnTo>
                <a:lnTo>
                  <a:pt x="7323" y="5554"/>
                </a:lnTo>
                <a:lnTo>
                  <a:pt x="7316" y="5513"/>
                </a:lnTo>
                <a:lnTo>
                  <a:pt x="7311" y="5475"/>
                </a:lnTo>
                <a:lnTo>
                  <a:pt x="7307" y="5438"/>
                </a:lnTo>
                <a:lnTo>
                  <a:pt x="7304" y="5402"/>
                </a:lnTo>
                <a:lnTo>
                  <a:pt x="7303" y="5369"/>
                </a:lnTo>
                <a:lnTo>
                  <a:pt x="7303" y="5339"/>
                </a:lnTo>
                <a:lnTo>
                  <a:pt x="7305" y="5312"/>
                </a:lnTo>
                <a:lnTo>
                  <a:pt x="7307" y="5287"/>
                </a:lnTo>
                <a:lnTo>
                  <a:pt x="7311" y="5266"/>
                </a:lnTo>
                <a:lnTo>
                  <a:pt x="7317" y="5247"/>
                </a:lnTo>
                <a:lnTo>
                  <a:pt x="7324" y="5232"/>
                </a:lnTo>
                <a:lnTo>
                  <a:pt x="7334" y="5219"/>
                </a:lnTo>
                <a:lnTo>
                  <a:pt x="7343" y="5211"/>
                </a:lnTo>
                <a:close/>
                <a:moveTo>
                  <a:pt x="9187" y="8688"/>
                </a:moveTo>
                <a:lnTo>
                  <a:pt x="9217" y="8725"/>
                </a:lnTo>
                <a:lnTo>
                  <a:pt x="9245" y="8764"/>
                </a:lnTo>
                <a:lnTo>
                  <a:pt x="9273" y="8804"/>
                </a:lnTo>
                <a:lnTo>
                  <a:pt x="9300" y="8846"/>
                </a:lnTo>
                <a:lnTo>
                  <a:pt x="9325" y="8888"/>
                </a:lnTo>
                <a:lnTo>
                  <a:pt x="9349" y="8931"/>
                </a:lnTo>
                <a:lnTo>
                  <a:pt x="9373" y="8974"/>
                </a:lnTo>
                <a:lnTo>
                  <a:pt x="9395" y="9018"/>
                </a:lnTo>
                <a:lnTo>
                  <a:pt x="9416" y="9063"/>
                </a:lnTo>
                <a:lnTo>
                  <a:pt x="9435" y="9108"/>
                </a:lnTo>
                <a:lnTo>
                  <a:pt x="9455" y="9152"/>
                </a:lnTo>
                <a:lnTo>
                  <a:pt x="9472" y="9196"/>
                </a:lnTo>
                <a:lnTo>
                  <a:pt x="9488" y="9240"/>
                </a:lnTo>
                <a:lnTo>
                  <a:pt x="9503" y="9284"/>
                </a:lnTo>
                <a:lnTo>
                  <a:pt x="9516" y="9327"/>
                </a:lnTo>
                <a:lnTo>
                  <a:pt x="9529" y="9369"/>
                </a:lnTo>
                <a:lnTo>
                  <a:pt x="9541" y="9410"/>
                </a:lnTo>
                <a:lnTo>
                  <a:pt x="9551" y="9451"/>
                </a:lnTo>
                <a:lnTo>
                  <a:pt x="9560" y="9490"/>
                </a:lnTo>
                <a:lnTo>
                  <a:pt x="9567" y="9528"/>
                </a:lnTo>
                <a:lnTo>
                  <a:pt x="9573" y="9564"/>
                </a:lnTo>
                <a:lnTo>
                  <a:pt x="9578" y="9598"/>
                </a:lnTo>
                <a:lnTo>
                  <a:pt x="9581" y="9630"/>
                </a:lnTo>
                <a:lnTo>
                  <a:pt x="9584" y="9661"/>
                </a:lnTo>
                <a:lnTo>
                  <a:pt x="9584" y="9689"/>
                </a:lnTo>
                <a:lnTo>
                  <a:pt x="9584" y="9716"/>
                </a:lnTo>
                <a:lnTo>
                  <a:pt x="9582" y="9739"/>
                </a:lnTo>
                <a:lnTo>
                  <a:pt x="9578" y="9760"/>
                </a:lnTo>
                <a:lnTo>
                  <a:pt x="9574" y="9778"/>
                </a:lnTo>
                <a:lnTo>
                  <a:pt x="9568" y="9793"/>
                </a:lnTo>
                <a:lnTo>
                  <a:pt x="9560" y="9805"/>
                </a:lnTo>
                <a:lnTo>
                  <a:pt x="9551" y="9813"/>
                </a:lnTo>
                <a:lnTo>
                  <a:pt x="9532" y="9824"/>
                </a:lnTo>
                <a:lnTo>
                  <a:pt x="9513" y="9832"/>
                </a:lnTo>
                <a:lnTo>
                  <a:pt x="9491" y="9839"/>
                </a:lnTo>
                <a:lnTo>
                  <a:pt x="9467" y="9845"/>
                </a:lnTo>
                <a:lnTo>
                  <a:pt x="9441" y="9848"/>
                </a:lnTo>
                <a:lnTo>
                  <a:pt x="9414" y="9850"/>
                </a:lnTo>
                <a:lnTo>
                  <a:pt x="9385" y="9850"/>
                </a:lnTo>
                <a:lnTo>
                  <a:pt x="9354" y="9849"/>
                </a:lnTo>
                <a:lnTo>
                  <a:pt x="9323" y="9846"/>
                </a:lnTo>
                <a:lnTo>
                  <a:pt x="9290" y="9841"/>
                </a:lnTo>
                <a:lnTo>
                  <a:pt x="9255" y="9834"/>
                </a:lnTo>
                <a:lnTo>
                  <a:pt x="9220" y="9826"/>
                </a:lnTo>
                <a:lnTo>
                  <a:pt x="9184" y="9816"/>
                </a:lnTo>
                <a:lnTo>
                  <a:pt x="9147" y="9805"/>
                </a:lnTo>
                <a:lnTo>
                  <a:pt x="9109" y="9791"/>
                </a:lnTo>
                <a:lnTo>
                  <a:pt x="9071" y="9776"/>
                </a:lnTo>
                <a:lnTo>
                  <a:pt x="9032" y="9760"/>
                </a:lnTo>
                <a:lnTo>
                  <a:pt x="8992" y="9741"/>
                </a:lnTo>
                <a:lnTo>
                  <a:pt x="8953" y="9721"/>
                </a:lnTo>
                <a:lnTo>
                  <a:pt x="8913" y="9700"/>
                </a:lnTo>
                <a:lnTo>
                  <a:pt x="8873" y="9675"/>
                </a:lnTo>
                <a:lnTo>
                  <a:pt x="8833" y="9650"/>
                </a:lnTo>
                <a:lnTo>
                  <a:pt x="8794" y="9623"/>
                </a:lnTo>
                <a:lnTo>
                  <a:pt x="8753" y="9595"/>
                </a:lnTo>
                <a:lnTo>
                  <a:pt x="8715" y="9565"/>
                </a:lnTo>
                <a:lnTo>
                  <a:pt x="8675" y="9533"/>
                </a:lnTo>
                <a:lnTo>
                  <a:pt x="8638" y="9500"/>
                </a:lnTo>
                <a:lnTo>
                  <a:pt x="8600" y="9464"/>
                </a:lnTo>
                <a:lnTo>
                  <a:pt x="8563" y="9427"/>
                </a:lnTo>
                <a:lnTo>
                  <a:pt x="8528" y="9388"/>
                </a:lnTo>
                <a:lnTo>
                  <a:pt x="8493" y="9348"/>
                </a:lnTo>
                <a:lnTo>
                  <a:pt x="8459" y="9306"/>
                </a:lnTo>
                <a:lnTo>
                  <a:pt x="8430" y="9266"/>
                </a:lnTo>
                <a:lnTo>
                  <a:pt x="8402" y="9225"/>
                </a:lnTo>
                <a:lnTo>
                  <a:pt x="8375" y="9183"/>
                </a:lnTo>
                <a:lnTo>
                  <a:pt x="8348" y="9139"/>
                </a:lnTo>
                <a:lnTo>
                  <a:pt x="8324" y="9094"/>
                </a:lnTo>
                <a:lnTo>
                  <a:pt x="8300" y="9047"/>
                </a:lnTo>
                <a:lnTo>
                  <a:pt x="8278" y="9001"/>
                </a:lnTo>
                <a:lnTo>
                  <a:pt x="8256" y="8954"/>
                </a:lnTo>
                <a:lnTo>
                  <a:pt x="8235" y="8906"/>
                </a:lnTo>
                <a:lnTo>
                  <a:pt x="8217" y="8858"/>
                </a:lnTo>
                <a:lnTo>
                  <a:pt x="8199" y="8810"/>
                </a:lnTo>
                <a:lnTo>
                  <a:pt x="8182" y="8762"/>
                </a:lnTo>
                <a:lnTo>
                  <a:pt x="8166" y="8714"/>
                </a:lnTo>
                <a:lnTo>
                  <a:pt x="8152" y="8668"/>
                </a:lnTo>
                <a:lnTo>
                  <a:pt x="8139" y="8620"/>
                </a:lnTo>
                <a:lnTo>
                  <a:pt x="8127" y="8575"/>
                </a:lnTo>
                <a:lnTo>
                  <a:pt x="8117" y="8530"/>
                </a:lnTo>
                <a:lnTo>
                  <a:pt x="8108" y="8487"/>
                </a:lnTo>
                <a:lnTo>
                  <a:pt x="8100" y="8445"/>
                </a:lnTo>
                <a:lnTo>
                  <a:pt x="8092" y="8404"/>
                </a:lnTo>
                <a:lnTo>
                  <a:pt x="8087" y="8365"/>
                </a:lnTo>
                <a:lnTo>
                  <a:pt x="8083" y="8328"/>
                </a:lnTo>
                <a:lnTo>
                  <a:pt x="8080" y="8293"/>
                </a:lnTo>
                <a:lnTo>
                  <a:pt x="8079" y="8261"/>
                </a:lnTo>
                <a:lnTo>
                  <a:pt x="8079" y="8231"/>
                </a:lnTo>
                <a:lnTo>
                  <a:pt x="8081" y="8202"/>
                </a:lnTo>
                <a:lnTo>
                  <a:pt x="8083" y="8177"/>
                </a:lnTo>
                <a:lnTo>
                  <a:pt x="8087" y="8155"/>
                </a:lnTo>
                <a:lnTo>
                  <a:pt x="8093" y="8136"/>
                </a:lnTo>
                <a:lnTo>
                  <a:pt x="8101" y="8121"/>
                </a:lnTo>
                <a:lnTo>
                  <a:pt x="8110" y="8109"/>
                </a:lnTo>
                <a:lnTo>
                  <a:pt x="8120" y="8100"/>
                </a:lnTo>
                <a:lnTo>
                  <a:pt x="8133" y="8094"/>
                </a:lnTo>
                <a:lnTo>
                  <a:pt x="8148" y="8089"/>
                </a:lnTo>
                <a:lnTo>
                  <a:pt x="8166" y="8086"/>
                </a:lnTo>
                <a:lnTo>
                  <a:pt x="8187" y="8084"/>
                </a:lnTo>
                <a:lnTo>
                  <a:pt x="8208" y="8084"/>
                </a:lnTo>
                <a:lnTo>
                  <a:pt x="8232" y="8085"/>
                </a:lnTo>
                <a:lnTo>
                  <a:pt x="8257" y="8088"/>
                </a:lnTo>
                <a:lnTo>
                  <a:pt x="8285" y="8093"/>
                </a:lnTo>
                <a:lnTo>
                  <a:pt x="8314" y="8099"/>
                </a:lnTo>
                <a:lnTo>
                  <a:pt x="8344" y="8106"/>
                </a:lnTo>
                <a:lnTo>
                  <a:pt x="8377" y="8115"/>
                </a:lnTo>
                <a:lnTo>
                  <a:pt x="8410" y="8126"/>
                </a:lnTo>
                <a:lnTo>
                  <a:pt x="8445" y="8138"/>
                </a:lnTo>
                <a:lnTo>
                  <a:pt x="8480" y="8152"/>
                </a:lnTo>
                <a:lnTo>
                  <a:pt x="8516" y="8168"/>
                </a:lnTo>
                <a:lnTo>
                  <a:pt x="8554" y="8185"/>
                </a:lnTo>
                <a:lnTo>
                  <a:pt x="8591" y="8203"/>
                </a:lnTo>
                <a:lnTo>
                  <a:pt x="8630" y="8225"/>
                </a:lnTo>
                <a:lnTo>
                  <a:pt x="8669" y="8247"/>
                </a:lnTo>
                <a:lnTo>
                  <a:pt x="8710" y="8270"/>
                </a:lnTo>
                <a:lnTo>
                  <a:pt x="8749" y="8296"/>
                </a:lnTo>
                <a:lnTo>
                  <a:pt x="8790" y="8323"/>
                </a:lnTo>
                <a:lnTo>
                  <a:pt x="8831" y="8351"/>
                </a:lnTo>
                <a:lnTo>
                  <a:pt x="8872" y="8382"/>
                </a:lnTo>
                <a:lnTo>
                  <a:pt x="8912" y="8414"/>
                </a:lnTo>
                <a:lnTo>
                  <a:pt x="8953" y="8449"/>
                </a:lnTo>
                <a:lnTo>
                  <a:pt x="8993" y="8484"/>
                </a:lnTo>
                <a:lnTo>
                  <a:pt x="9033" y="8521"/>
                </a:lnTo>
                <a:lnTo>
                  <a:pt x="9072" y="8560"/>
                </a:lnTo>
                <a:lnTo>
                  <a:pt x="9111" y="8601"/>
                </a:lnTo>
                <a:lnTo>
                  <a:pt x="9150" y="8644"/>
                </a:lnTo>
                <a:lnTo>
                  <a:pt x="9187" y="8688"/>
                </a:lnTo>
                <a:close/>
                <a:moveTo>
                  <a:pt x="9285" y="3860"/>
                </a:moveTo>
                <a:lnTo>
                  <a:pt x="9298" y="3854"/>
                </a:lnTo>
                <a:lnTo>
                  <a:pt x="9313" y="3849"/>
                </a:lnTo>
                <a:lnTo>
                  <a:pt x="9331" y="3846"/>
                </a:lnTo>
                <a:lnTo>
                  <a:pt x="9351" y="3844"/>
                </a:lnTo>
                <a:lnTo>
                  <a:pt x="9373" y="3844"/>
                </a:lnTo>
                <a:lnTo>
                  <a:pt x="9397" y="3845"/>
                </a:lnTo>
                <a:lnTo>
                  <a:pt x="9422" y="3848"/>
                </a:lnTo>
                <a:lnTo>
                  <a:pt x="9449" y="3852"/>
                </a:lnTo>
                <a:lnTo>
                  <a:pt x="9479" y="3858"/>
                </a:lnTo>
                <a:lnTo>
                  <a:pt x="9509" y="3866"/>
                </a:lnTo>
                <a:lnTo>
                  <a:pt x="9542" y="3875"/>
                </a:lnTo>
                <a:lnTo>
                  <a:pt x="9574" y="3886"/>
                </a:lnTo>
                <a:lnTo>
                  <a:pt x="9608" y="3898"/>
                </a:lnTo>
                <a:lnTo>
                  <a:pt x="9644" y="3912"/>
                </a:lnTo>
                <a:lnTo>
                  <a:pt x="9680" y="3928"/>
                </a:lnTo>
                <a:lnTo>
                  <a:pt x="9718" y="3946"/>
                </a:lnTo>
                <a:lnTo>
                  <a:pt x="9756" y="3964"/>
                </a:lnTo>
                <a:lnTo>
                  <a:pt x="9795" y="3985"/>
                </a:lnTo>
                <a:lnTo>
                  <a:pt x="9834" y="4007"/>
                </a:lnTo>
                <a:lnTo>
                  <a:pt x="9874" y="4031"/>
                </a:lnTo>
                <a:lnTo>
                  <a:pt x="9914" y="4056"/>
                </a:lnTo>
                <a:lnTo>
                  <a:pt x="9954" y="4083"/>
                </a:lnTo>
                <a:lnTo>
                  <a:pt x="9995" y="4112"/>
                </a:lnTo>
                <a:lnTo>
                  <a:pt x="10036" y="4142"/>
                </a:lnTo>
                <a:lnTo>
                  <a:pt x="10077" y="4175"/>
                </a:lnTo>
                <a:lnTo>
                  <a:pt x="10117" y="4209"/>
                </a:lnTo>
                <a:lnTo>
                  <a:pt x="10158" y="4244"/>
                </a:lnTo>
                <a:lnTo>
                  <a:pt x="10197" y="4281"/>
                </a:lnTo>
                <a:lnTo>
                  <a:pt x="10237" y="4320"/>
                </a:lnTo>
                <a:lnTo>
                  <a:pt x="10276" y="4361"/>
                </a:lnTo>
                <a:lnTo>
                  <a:pt x="10314" y="4404"/>
                </a:lnTo>
                <a:lnTo>
                  <a:pt x="10351" y="4448"/>
                </a:lnTo>
                <a:lnTo>
                  <a:pt x="10381" y="4486"/>
                </a:lnTo>
                <a:lnTo>
                  <a:pt x="10410" y="4524"/>
                </a:lnTo>
                <a:lnTo>
                  <a:pt x="10437" y="4564"/>
                </a:lnTo>
                <a:lnTo>
                  <a:pt x="10464" y="4606"/>
                </a:lnTo>
                <a:lnTo>
                  <a:pt x="10490" y="4648"/>
                </a:lnTo>
                <a:lnTo>
                  <a:pt x="10514" y="4691"/>
                </a:lnTo>
                <a:lnTo>
                  <a:pt x="10537" y="4734"/>
                </a:lnTo>
                <a:lnTo>
                  <a:pt x="10560" y="4778"/>
                </a:lnTo>
                <a:lnTo>
                  <a:pt x="10580" y="4823"/>
                </a:lnTo>
                <a:lnTo>
                  <a:pt x="10600" y="4868"/>
                </a:lnTo>
                <a:lnTo>
                  <a:pt x="10618" y="4912"/>
                </a:lnTo>
                <a:lnTo>
                  <a:pt x="10636" y="4956"/>
                </a:lnTo>
                <a:lnTo>
                  <a:pt x="10653" y="5000"/>
                </a:lnTo>
                <a:lnTo>
                  <a:pt x="10668" y="5044"/>
                </a:lnTo>
                <a:lnTo>
                  <a:pt x="10681" y="5087"/>
                </a:lnTo>
                <a:lnTo>
                  <a:pt x="10694" y="5129"/>
                </a:lnTo>
                <a:lnTo>
                  <a:pt x="10705" y="5170"/>
                </a:lnTo>
                <a:lnTo>
                  <a:pt x="10715" y="5211"/>
                </a:lnTo>
                <a:lnTo>
                  <a:pt x="10725" y="5250"/>
                </a:lnTo>
                <a:lnTo>
                  <a:pt x="10732" y="5288"/>
                </a:lnTo>
                <a:lnTo>
                  <a:pt x="10738" y="5324"/>
                </a:lnTo>
                <a:lnTo>
                  <a:pt x="10743" y="5358"/>
                </a:lnTo>
                <a:lnTo>
                  <a:pt x="10746" y="5390"/>
                </a:lnTo>
                <a:lnTo>
                  <a:pt x="10748" y="5421"/>
                </a:lnTo>
                <a:lnTo>
                  <a:pt x="10749" y="5450"/>
                </a:lnTo>
                <a:lnTo>
                  <a:pt x="10749" y="5476"/>
                </a:lnTo>
                <a:lnTo>
                  <a:pt x="10747" y="5499"/>
                </a:lnTo>
                <a:lnTo>
                  <a:pt x="10743" y="5520"/>
                </a:lnTo>
                <a:lnTo>
                  <a:pt x="10739" y="5538"/>
                </a:lnTo>
                <a:lnTo>
                  <a:pt x="10733" y="5553"/>
                </a:lnTo>
                <a:lnTo>
                  <a:pt x="10725" y="5565"/>
                </a:lnTo>
                <a:lnTo>
                  <a:pt x="10715" y="5573"/>
                </a:lnTo>
                <a:lnTo>
                  <a:pt x="10697" y="5584"/>
                </a:lnTo>
                <a:lnTo>
                  <a:pt x="10678" y="5593"/>
                </a:lnTo>
                <a:lnTo>
                  <a:pt x="10656" y="5600"/>
                </a:lnTo>
                <a:lnTo>
                  <a:pt x="10631" y="5605"/>
                </a:lnTo>
                <a:lnTo>
                  <a:pt x="10606" y="5608"/>
                </a:lnTo>
                <a:lnTo>
                  <a:pt x="10579" y="5610"/>
                </a:lnTo>
                <a:lnTo>
                  <a:pt x="10549" y="5611"/>
                </a:lnTo>
                <a:lnTo>
                  <a:pt x="10519" y="5609"/>
                </a:lnTo>
                <a:lnTo>
                  <a:pt x="10488" y="5606"/>
                </a:lnTo>
                <a:lnTo>
                  <a:pt x="10454" y="5601"/>
                </a:lnTo>
                <a:lnTo>
                  <a:pt x="10420" y="5595"/>
                </a:lnTo>
                <a:lnTo>
                  <a:pt x="10385" y="5586"/>
                </a:lnTo>
                <a:lnTo>
                  <a:pt x="10348" y="5576"/>
                </a:lnTo>
                <a:lnTo>
                  <a:pt x="10312" y="5565"/>
                </a:lnTo>
                <a:lnTo>
                  <a:pt x="10273" y="5551"/>
                </a:lnTo>
                <a:lnTo>
                  <a:pt x="10235" y="5536"/>
                </a:lnTo>
                <a:lnTo>
                  <a:pt x="10196" y="5520"/>
                </a:lnTo>
                <a:lnTo>
                  <a:pt x="10157" y="5501"/>
                </a:lnTo>
                <a:lnTo>
                  <a:pt x="10117" y="5481"/>
                </a:lnTo>
                <a:lnTo>
                  <a:pt x="10077" y="5460"/>
                </a:lnTo>
                <a:lnTo>
                  <a:pt x="10037" y="5436"/>
                </a:lnTo>
                <a:lnTo>
                  <a:pt x="9997" y="5410"/>
                </a:lnTo>
                <a:lnTo>
                  <a:pt x="9957" y="5384"/>
                </a:lnTo>
                <a:lnTo>
                  <a:pt x="9918" y="5355"/>
                </a:lnTo>
                <a:lnTo>
                  <a:pt x="9879" y="5325"/>
                </a:lnTo>
                <a:lnTo>
                  <a:pt x="9840" y="5293"/>
                </a:lnTo>
                <a:lnTo>
                  <a:pt x="9802" y="5260"/>
                </a:lnTo>
                <a:lnTo>
                  <a:pt x="9764" y="5225"/>
                </a:lnTo>
                <a:lnTo>
                  <a:pt x="9728" y="5187"/>
                </a:lnTo>
                <a:lnTo>
                  <a:pt x="9692" y="5148"/>
                </a:lnTo>
                <a:lnTo>
                  <a:pt x="9657" y="5108"/>
                </a:lnTo>
                <a:lnTo>
                  <a:pt x="9624" y="5066"/>
                </a:lnTo>
                <a:lnTo>
                  <a:pt x="9594" y="5027"/>
                </a:lnTo>
                <a:lnTo>
                  <a:pt x="9566" y="4985"/>
                </a:lnTo>
                <a:lnTo>
                  <a:pt x="9539" y="4943"/>
                </a:lnTo>
                <a:lnTo>
                  <a:pt x="9513" y="4899"/>
                </a:lnTo>
                <a:lnTo>
                  <a:pt x="9488" y="4854"/>
                </a:lnTo>
                <a:lnTo>
                  <a:pt x="9465" y="4808"/>
                </a:lnTo>
                <a:lnTo>
                  <a:pt x="9442" y="4761"/>
                </a:lnTo>
                <a:lnTo>
                  <a:pt x="9420" y="4714"/>
                </a:lnTo>
                <a:lnTo>
                  <a:pt x="9400" y="4666"/>
                </a:lnTo>
                <a:lnTo>
                  <a:pt x="9381" y="4618"/>
                </a:lnTo>
                <a:lnTo>
                  <a:pt x="9363" y="4570"/>
                </a:lnTo>
                <a:lnTo>
                  <a:pt x="9346" y="4522"/>
                </a:lnTo>
                <a:lnTo>
                  <a:pt x="9331" y="4475"/>
                </a:lnTo>
                <a:lnTo>
                  <a:pt x="9317" y="4428"/>
                </a:lnTo>
                <a:lnTo>
                  <a:pt x="9304" y="4381"/>
                </a:lnTo>
                <a:lnTo>
                  <a:pt x="9292" y="4335"/>
                </a:lnTo>
                <a:lnTo>
                  <a:pt x="9282" y="4290"/>
                </a:lnTo>
                <a:lnTo>
                  <a:pt x="9272" y="4247"/>
                </a:lnTo>
                <a:lnTo>
                  <a:pt x="9264" y="4205"/>
                </a:lnTo>
                <a:lnTo>
                  <a:pt x="9257" y="4165"/>
                </a:lnTo>
                <a:lnTo>
                  <a:pt x="9252" y="4125"/>
                </a:lnTo>
                <a:lnTo>
                  <a:pt x="9248" y="4088"/>
                </a:lnTo>
                <a:lnTo>
                  <a:pt x="9245" y="4053"/>
                </a:lnTo>
                <a:lnTo>
                  <a:pt x="9244" y="4021"/>
                </a:lnTo>
                <a:lnTo>
                  <a:pt x="9244" y="3991"/>
                </a:lnTo>
                <a:lnTo>
                  <a:pt x="9246" y="3963"/>
                </a:lnTo>
                <a:lnTo>
                  <a:pt x="9248" y="3937"/>
                </a:lnTo>
                <a:lnTo>
                  <a:pt x="9253" y="3915"/>
                </a:lnTo>
                <a:lnTo>
                  <a:pt x="9258" y="3896"/>
                </a:lnTo>
                <a:lnTo>
                  <a:pt x="9265" y="3881"/>
                </a:lnTo>
                <a:lnTo>
                  <a:pt x="9274" y="3869"/>
                </a:lnTo>
                <a:lnTo>
                  <a:pt x="9285" y="3860"/>
                </a:lnTo>
                <a:close/>
                <a:moveTo>
                  <a:pt x="11128" y="7336"/>
                </a:moveTo>
                <a:lnTo>
                  <a:pt x="11158" y="7374"/>
                </a:lnTo>
                <a:lnTo>
                  <a:pt x="11187" y="7413"/>
                </a:lnTo>
                <a:lnTo>
                  <a:pt x="11214" y="7453"/>
                </a:lnTo>
                <a:lnTo>
                  <a:pt x="11241" y="7494"/>
                </a:lnTo>
                <a:lnTo>
                  <a:pt x="11266" y="7536"/>
                </a:lnTo>
                <a:lnTo>
                  <a:pt x="11290" y="7580"/>
                </a:lnTo>
                <a:lnTo>
                  <a:pt x="11313" y="7624"/>
                </a:lnTo>
                <a:lnTo>
                  <a:pt x="11336" y="7668"/>
                </a:lnTo>
                <a:lnTo>
                  <a:pt x="11357" y="7712"/>
                </a:lnTo>
                <a:lnTo>
                  <a:pt x="11376" y="7757"/>
                </a:lnTo>
                <a:lnTo>
                  <a:pt x="11395" y="7802"/>
                </a:lnTo>
                <a:lnTo>
                  <a:pt x="11413" y="7847"/>
                </a:lnTo>
                <a:lnTo>
                  <a:pt x="11429" y="7891"/>
                </a:lnTo>
                <a:lnTo>
                  <a:pt x="11444" y="7934"/>
                </a:lnTo>
                <a:lnTo>
                  <a:pt x="11458" y="7977"/>
                </a:lnTo>
                <a:lnTo>
                  <a:pt x="11470" y="8020"/>
                </a:lnTo>
                <a:lnTo>
                  <a:pt x="11481" y="8061"/>
                </a:lnTo>
                <a:lnTo>
                  <a:pt x="11492" y="8102"/>
                </a:lnTo>
                <a:lnTo>
                  <a:pt x="11501" y="8141"/>
                </a:lnTo>
                <a:lnTo>
                  <a:pt x="11508" y="8178"/>
                </a:lnTo>
                <a:lnTo>
                  <a:pt x="11515" y="8215"/>
                </a:lnTo>
                <a:lnTo>
                  <a:pt x="11519" y="8249"/>
                </a:lnTo>
                <a:lnTo>
                  <a:pt x="11523" y="8281"/>
                </a:lnTo>
                <a:lnTo>
                  <a:pt x="11525" y="8312"/>
                </a:lnTo>
                <a:lnTo>
                  <a:pt x="11526" y="8340"/>
                </a:lnTo>
                <a:lnTo>
                  <a:pt x="11525" y="8365"/>
                </a:lnTo>
                <a:lnTo>
                  <a:pt x="11523" y="8389"/>
                </a:lnTo>
                <a:lnTo>
                  <a:pt x="11520" y="8409"/>
                </a:lnTo>
                <a:lnTo>
                  <a:pt x="11515" y="8428"/>
                </a:lnTo>
                <a:lnTo>
                  <a:pt x="11509" y="8442"/>
                </a:lnTo>
                <a:lnTo>
                  <a:pt x="11501" y="8454"/>
                </a:lnTo>
                <a:lnTo>
                  <a:pt x="11492" y="8462"/>
                </a:lnTo>
                <a:lnTo>
                  <a:pt x="11474" y="8473"/>
                </a:lnTo>
                <a:lnTo>
                  <a:pt x="11454" y="8482"/>
                </a:lnTo>
                <a:lnTo>
                  <a:pt x="11432" y="8490"/>
                </a:lnTo>
                <a:lnTo>
                  <a:pt x="11409" y="8495"/>
                </a:lnTo>
                <a:lnTo>
                  <a:pt x="11382" y="8499"/>
                </a:lnTo>
                <a:lnTo>
                  <a:pt x="11355" y="8502"/>
                </a:lnTo>
                <a:lnTo>
                  <a:pt x="11327" y="8502"/>
                </a:lnTo>
                <a:lnTo>
                  <a:pt x="11296" y="8501"/>
                </a:lnTo>
                <a:lnTo>
                  <a:pt x="11264" y="8498"/>
                </a:lnTo>
                <a:lnTo>
                  <a:pt x="11230" y="8493"/>
                </a:lnTo>
                <a:lnTo>
                  <a:pt x="11196" y="8487"/>
                </a:lnTo>
                <a:lnTo>
                  <a:pt x="11162" y="8479"/>
                </a:lnTo>
                <a:lnTo>
                  <a:pt x="11125" y="8469"/>
                </a:lnTo>
                <a:lnTo>
                  <a:pt x="11088" y="8457"/>
                </a:lnTo>
                <a:lnTo>
                  <a:pt x="11050" y="8444"/>
                </a:lnTo>
                <a:lnTo>
                  <a:pt x="11012" y="8429"/>
                </a:lnTo>
                <a:lnTo>
                  <a:pt x="10972" y="8412"/>
                </a:lnTo>
                <a:lnTo>
                  <a:pt x="10933" y="8393"/>
                </a:lnTo>
                <a:lnTo>
                  <a:pt x="10894" y="8373"/>
                </a:lnTo>
                <a:lnTo>
                  <a:pt x="10854" y="8351"/>
                </a:lnTo>
                <a:lnTo>
                  <a:pt x="10814" y="8328"/>
                </a:lnTo>
                <a:lnTo>
                  <a:pt x="10774" y="8302"/>
                </a:lnTo>
                <a:lnTo>
                  <a:pt x="10735" y="8275"/>
                </a:lnTo>
                <a:lnTo>
                  <a:pt x="10694" y="8247"/>
                </a:lnTo>
                <a:lnTo>
                  <a:pt x="10656" y="8217"/>
                </a:lnTo>
                <a:lnTo>
                  <a:pt x="10616" y="8183"/>
                </a:lnTo>
                <a:lnTo>
                  <a:pt x="10579" y="8150"/>
                </a:lnTo>
                <a:lnTo>
                  <a:pt x="10541" y="8114"/>
                </a:lnTo>
                <a:lnTo>
                  <a:pt x="10504" y="8077"/>
                </a:lnTo>
                <a:lnTo>
                  <a:pt x="10469" y="8038"/>
                </a:lnTo>
                <a:lnTo>
                  <a:pt x="10434" y="7998"/>
                </a:lnTo>
                <a:lnTo>
                  <a:pt x="10400" y="7954"/>
                </a:lnTo>
                <a:lnTo>
                  <a:pt x="10371" y="7915"/>
                </a:lnTo>
                <a:lnTo>
                  <a:pt x="10343" y="7875"/>
                </a:lnTo>
                <a:lnTo>
                  <a:pt x="10316" y="7833"/>
                </a:lnTo>
                <a:lnTo>
                  <a:pt x="10289" y="7789"/>
                </a:lnTo>
                <a:lnTo>
                  <a:pt x="10265" y="7744"/>
                </a:lnTo>
                <a:lnTo>
                  <a:pt x="10241" y="7698"/>
                </a:lnTo>
                <a:lnTo>
                  <a:pt x="10219" y="7652"/>
                </a:lnTo>
                <a:lnTo>
                  <a:pt x="10197" y="7605"/>
                </a:lnTo>
                <a:lnTo>
                  <a:pt x="10176" y="7556"/>
                </a:lnTo>
                <a:lnTo>
                  <a:pt x="10157" y="7509"/>
                </a:lnTo>
                <a:lnTo>
                  <a:pt x="10140" y="7461"/>
                </a:lnTo>
                <a:lnTo>
                  <a:pt x="10122" y="7413"/>
                </a:lnTo>
                <a:lnTo>
                  <a:pt x="10107" y="7366"/>
                </a:lnTo>
                <a:lnTo>
                  <a:pt x="10093" y="7318"/>
                </a:lnTo>
                <a:lnTo>
                  <a:pt x="10080" y="7272"/>
                </a:lnTo>
                <a:lnTo>
                  <a:pt x="10068" y="7226"/>
                </a:lnTo>
                <a:lnTo>
                  <a:pt x="10058" y="7182"/>
                </a:lnTo>
                <a:lnTo>
                  <a:pt x="10049" y="7139"/>
                </a:lnTo>
                <a:lnTo>
                  <a:pt x="10040" y="7096"/>
                </a:lnTo>
                <a:lnTo>
                  <a:pt x="10033" y="7055"/>
                </a:lnTo>
                <a:lnTo>
                  <a:pt x="10028" y="7017"/>
                </a:lnTo>
                <a:lnTo>
                  <a:pt x="10024" y="6980"/>
                </a:lnTo>
                <a:lnTo>
                  <a:pt x="10021" y="6945"/>
                </a:lnTo>
                <a:lnTo>
                  <a:pt x="10020" y="6912"/>
                </a:lnTo>
                <a:lnTo>
                  <a:pt x="10020" y="6882"/>
                </a:lnTo>
                <a:lnTo>
                  <a:pt x="10022" y="6854"/>
                </a:lnTo>
                <a:lnTo>
                  <a:pt x="10025" y="6830"/>
                </a:lnTo>
                <a:lnTo>
                  <a:pt x="10029" y="6808"/>
                </a:lnTo>
                <a:lnTo>
                  <a:pt x="10034" y="6789"/>
                </a:lnTo>
                <a:lnTo>
                  <a:pt x="10042" y="6774"/>
                </a:lnTo>
                <a:lnTo>
                  <a:pt x="10051" y="6762"/>
                </a:lnTo>
                <a:lnTo>
                  <a:pt x="10061" y="6754"/>
                </a:lnTo>
                <a:lnTo>
                  <a:pt x="10074" y="6748"/>
                </a:lnTo>
                <a:lnTo>
                  <a:pt x="10090" y="6742"/>
                </a:lnTo>
                <a:lnTo>
                  <a:pt x="10107" y="6739"/>
                </a:lnTo>
                <a:lnTo>
                  <a:pt x="10127" y="6737"/>
                </a:lnTo>
                <a:lnTo>
                  <a:pt x="10150" y="6736"/>
                </a:lnTo>
                <a:lnTo>
                  <a:pt x="10173" y="6737"/>
                </a:lnTo>
                <a:lnTo>
                  <a:pt x="10199" y="6740"/>
                </a:lnTo>
                <a:lnTo>
                  <a:pt x="10227" y="6744"/>
                </a:lnTo>
                <a:lnTo>
                  <a:pt x="10255" y="6749"/>
                </a:lnTo>
                <a:lnTo>
                  <a:pt x="10286" y="6757"/>
                </a:lnTo>
                <a:lnTo>
                  <a:pt x="10318" y="6766"/>
                </a:lnTo>
                <a:lnTo>
                  <a:pt x="10351" y="6776"/>
                </a:lnTo>
                <a:lnTo>
                  <a:pt x="10386" y="6788"/>
                </a:lnTo>
                <a:lnTo>
                  <a:pt x="10421" y="6802"/>
                </a:lnTo>
                <a:lnTo>
                  <a:pt x="10457" y="6817"/>
                </a:lnTo>
                <a:lnTo>
                  <a:pt x="10495" y="6834"/>
                </a:lnTo>
                <a:lnTo>
                  <a:pt x="10532" y="6853"/>
                </a:lnTo>
                <a:lnTo>
                  <a:pt x="10572" y="6873"/>
                </a:lnTo>
                <a:lnTo>
                  <a:pt x="10610" y="6895"/>
                </a:lnTo>
                <a:lnTo>
                  <a:pt x="10651" y="6919"/>
                </a:lnTo>
                <a:lnTo>
                  <a:pt x="10691" y="6945"/>
                </a:lnTo>
                <a:lnTo>
                  <a:pt x="10732" y="6972"/>
                </a:lnTo>
                <a:lnTo>
                  <a:pt x="10772" y="7001"/>
                </a:lnTo>
                <a:lnTo>
                  <a:pt x="10813" y="7031"/>
                </a:lnTo>
                <a:lnTo>
                  <a:pt x="10853" y="7063"/>
                </a:lnTo>
                <a:lnTo>
                  <a:pt x="10894" y="7097"/>
                </a:lnTo>
                <a:lnTo>
                  <a:pt x="10934" y="7132"/>
                </a:lnTo>
                <a:lnTo>
                  <a:pt x="10973" y="7170"/>
                </a:lnTo>
                <a:lnTo>
                  <a:pt x="11013" y="7209"/>
                </a:lnTo>
                <a:lnTo>
                  <a:pt x="11052" y="7250"/>
                </a:lnTo>
                <a:lnTo>
                  <a:pt x="11091" y="7292"/>
                </a:lnTo>
                <a:lnTo>
                  <a:pt x="11128" y="7336"/>
                </a:lnTo>
                <a:close/>
                <a:moveTo>
                  <a:pt x="11419" y="2318"/>
                </a:moveTo>
                <a:lnTo>
                  <a:pt x="11432" y="2312"/>
                </a:lnTo>
                <a:lnTo>
                  <a:pt x="11448" y="2307"/>
                </a:lnTo>
                <a:lnTo>
                  <a:pt x="11465" y="2304"/>
                </a:lnTo>
                <a:lnTo>
                  <a:pt x="11486" y="2302"/>
                </a:lnTo>
                <a:lnTo>
                  <a:pt x="11508" y="2302"/>
                </a:lnTo>
                <a:lnTo>
                  <a:pt x="11531" y="2303"/>
                </a:lnTo>
                <a:lnTo>
                  <a:pt x="11557" y="2306"/>
                </a:lnTo>
                <a:lnTo>
                  <a:pt x="11585" y="2311"/>
                </a:lnTo>
                <a:lnTo>
                  <a:pt x="11614" y="2317"/>
                </a:lnTo>
                <a:lnTo>
                  <a:pt x="11644" y="2324"/>
                </a:lnTo>
                <a:lnTo>
                  <a:pt x="11676" y="2333"/>
                </a:lnTo>
                <a:lnTo>
                  <a:pt x="11709" y="2344"/>
                </a:lnTo>
                <a:lnTo>
                  <a:pt x="11744" y="2356"/>
                </a:lnTo>
                <a:lnTo>
                  <a:pt x="11779" y="2370"/>
                </a:lnTo>
                <a:lnTo>
                  <a:pt x="11815" y="2386"/>
                </a:lnTo>
                <a:lnTo>
                  <a:pt x="11853" y="2403"/>
                </a:lnTo>
                <a:lnTo>
                  <a:pt x="11891" y="2422"/>
                </a:lnTo>
                <a:lnTo>
                  <a:pt x="11930" y="2442"/>
                </a:lnTo>
                <a:lnTo>
                  <a:pt x="11969" y="2465"/>
                </a:lnTo>
                <a:lnTo>
                  <a:pt x="12009" y="2489"/>
                </a:lnTo>
                <a:lnTo>
                  <a:pt x="12049" y="2514"/>
                </a:lnTo>
                <a:lnTo>
                  <a:pt x="12090" y="2541"/>
                </a:lnTo>
                <a:lnTo>
                  <a:pt x="12130" y="2570"/>
                </a:lnTo>
                <a:lnTo>
                  <a:pt x="12171" y="2600"/>
                </a:lnTo>
                <a:lnTo>
                  <a:pt x="12211" y="2632"/>
                </a:lnTo>
                <a:lnTo>
                  <a:pt x="12253" y="2667"/>
                </a:lnTo>
                <a:lnTo>
                  <a:pt x="12292" y="2702"/>
                </a:lnTo>
                <a:lnTo>
                  <a:pt x="12332" y="2739"/>
                </a:lnTo>
                <a:lnTo>
                  <a:pt x="12372" y="2778"/>
                </a:lnTo>
                <a:lnTo>
                  <a:pt x="12410" y="2819"/>
                </a:lnTo>
                <a:lnTo>
                  <a:pt x="12449" y="2861"/>
                </a:lnTo>
                <a:lnTo>
                  <a:pt x="12486" y="2906"/>
                </a:lnTo>
                <a:lnTo>
                  <a:pt x="12517" y="2944"/>
                </a:lnTo>
                <a:lnTo>
                  <a:pt x="12545" y="2982"/>
                </a:lnTo>
                <a:lnTo>
                  <a:pt x="12572" y="3022"/>
                </a:lnTo>
                <a:lnTo>
                  <a:pt x="12600" y="3063"/>
                </a:lnTo>
                <a:lnTo>
                  <a:pt x="12625" y="3106"/>
                </a:lnTo>
                <a:lnTo>
                  <a:pt x="12649" y="3149"/>
                </a:lnTo>
                <a:lnTo>
                  <a:pt x="12673" y="3193"/>
                </a:lnTo>
                <a:lnTo>
                  <a:pt x="12695" y="3236"/>
                </a:lnTo>
                <a:lnTo>
                  <a:pt x="12715" y="3280"/>
                </a:lnTo>
                <a:lnTo>
                  <a:pt x="12735" y="3326"/>
                </a:lnTo>
                <a:lnTo>
                  <a:pt x="12753" y="3370"/>
                </a:lnTo>
                <a:lnTo>
                  <a:pt x="12771" y="3414"/>
                </a:lnTo>
                <a:lnTo>
                  <a:pt x="12787" y="3458"/>
                </a:lnTo>
                <a:lnTo>
                  <a:pt x="12802" y="3502"/>
                </a:lnTo>
                <a:lnTo>
                  <a:pt x="12816" y="3546"/>
                </a:lnTo>
                <a:lnTo>
                  <a:pt x="12828" y="3587"/>
                </a:lnTo>
                <a:lnTo>
                  <a:pt x="12840" y="3629"/>
                </a:lnTo>
                <a:lnTo>
                  <a:pt x="12851" y="3669"/>
                </a:lnTo>
                <a:lnTo>
                  <a:pt x="12859" y="3708"/>
                </a:lnTo>
                <a:lnTo>
                  <a:pt x="12867" y="3746"/>
                </a:lnTo>
                <a:lnTo>
                  <a:pt x="12873" y="3782"/>
                </a:lnTo>
                <a:lnTo>
                  <a:pt x="12877" y="3816"/>
                </a:lnTo>
                <a:lnTo>
                  <a:pt x="12881" y="3848"/>
                </a:lnTo>
                <a:lnTo>
                  <a:pt x="12883" y="3879"/>
                </a:lnTo>
                <a:lnTo>
                  <a:pt x="12884" y="3907"/>
                </a:lnTo>
                <a:lnTo>
                  <a:pt x="12883" y="3933"/>
                </a:lnTo>
                <a:lnTo>
                  <a:pt x="12881" y="3957"/>
                </a:lnTo>
                <a:lnTo>
                  <a:pt x="12878" y="3978"/>
                </a:lnTo>
                <a:lnTo>
                  <a:pt x="12874" y="3996"/>
                </a:lnTo>
                <a:lnTo>
                  <a:pt x="12867" y="4011"/>
                </a:lnTo>
                <a:lnTo>
                  <a:pt x="12860" y="4023"/>
                </a:lnTo>
                <a:lnTo>
                  <a:pt x="12851" y="4031"/>
                </a:lnTo>
                <a:lnTo>
                  <a:pt x="12832" y="4042"/>
                </a:lnTo>
                <a:lnTo>
                  <a:pt x="12813" y="4051"/>
                </a:lnTo>
                <a:lnTo>
                  <a:pt x="12791" y="4057"/>
                </a:lnTo>
                <a:lnTo>
                  <a:pt x="12767" y="4063"/>
                </a:lnTo>
                <a:lnTo>
                  <a:pt x="12741" y="4066"/>
                </a:lnTo>
                <a:lnTo>
                  <a:pt x="12714" y="4068"/>
                </a:lnTo>
                <a:lnTo>
                  <a:pt x="12685" y="4069"/>
                </a:lnTo>
                <a:lnTo>
                  <a:pt x="12654" y="4067"/>
                </a:lnTo>
                <a:lnTo>
                  <a:pt x="12623" y="4064"/>
                </a:lnTo>
                <a:lnTo>
                  <a:pt x="12590" y="4059"/>
                </a:lnTo>
                <a:lnTo>
                  <a:pt x="12555" y="4052"/>
                </a:lnTo>
                <a:lnTo>
                  <a:pt x="12520" y="4044"/>
                </a:lnTo>
                <a:lnTo>
                  <a:pt x="12483" y="4034"/>
                </a:lnTo>
                <a:lnTo>
                  <a:pt x="12447" y="4023"/>
                </a:lnTo>
                <a:lnTo>
                  <a:pt x="12408" y="4009"/>
                </a:lnTo>
                <a:lnTo>
                  <a:pt x="12370" y="3994"/>
                </a:lnTo>
                <a:lnTo>
                  <a:pt x="12331" y="3978"/>
                </a:lnTo>
                <a:lnTo>
                  <a:pt x="12292" y="3960"/>
                </a:lnTo>
                <a:lnTo>
                  <a:pt x="12253" y="3938"/>
                </a:lnTo>
                <a:lnTo>
                  <a:pt x="12212" y="3917"/>
                </a:lnTo>
                <a:lnTo>
                  <a:pt x="12173" y="3893"/>
                </a:lnTo>
                <a:lnTo>
                  <a:pt x="12132" y="3868"/>
                </a:lnTo>
                <a:lnTo>
                  <a:pt x="12093" y="3841"/>
                </a:lnTo>
                <a:lnTo>
                  <a:pt x="12053" y="3813"/>
                </a:lnTo>
                <a:lnTo>
                  <a:pt x="12014" y="3783"/>
                </a:lnTo>
                <a:lnTo>
                  <a:pt x="11975" y="3751"/>
                </a:lnTo>
                <a:lnTo>
                  <a:pt x="11937" y="3717"/>
                </a:lnTo>
                <a:lnTo>
                  <a:pt x="11899" y="3682"/>
                </a:lnTo>
                <a:lnTo>
                  <a:pt x="11863" y="3645"/>
                </a:lnTo>
                <a:lnTo>
                  <a:pt x="11828" y="3606"/>
                </a:lnTo>
                <a:lnTo>
                  <a:pt x="11792" y="3566"/>
                </a:lnTo>
                <a:lnTo>
                  <a:pt x="11759" y="3524"/>
                </a:lnTo>
                <a:lnTo>
                  <a:pt x="11729" y="3484"/>
                </a:lnTo>
                <a:lnTo>
                  <a:pt x="11701" y="3443"/>
                </a:lnTo>
                <a:lnTo>
                  <a:pt x="11674" y="3401"/>
                </a:lnTo>
                <a:lnTo>
                  <a:pt x="11648" y="3357"/>
                </a:lnTo>
                <a:lnTo>
                  <a:pt x="11623" y="3312"/>
                </a:lnTo>
                <a:lnTo>
                  <a:pt x="11600" y="3265"/>
                </a:lnTo>
                <a:lnTo>
                  <a:pt x="11577" y="3219"/>
                </a:lnTo>
                <a:lnTo>
                  <a:pt x="11555" y="3172"/>
                </a:lnTo>
                <a:lnTo>
                  <a:pt x="11535" y="3124"/>
                </a:lnTo>
                <a:lnTo>
                  <a:pt x="11516" y="3076"/>
                </a:lnTo>
                <a:lnTo>
                  <a:pt x="11498" y="3028"/>
                </a:lnTo>
                <a:lnTo>
                  <a:pt x="11481" y="2980"/>
                </a:lnTo>
                <a:lnTo>
                  <a:pt x="11465" y="2933"/>
                </a:lnTo>
                <a:lnTo>
                  <a:pt x="11451" y="2886"/>
                </a:lnTo>
                <a:lnTo>
                  <a:pt x="11439" y="2838"/>
                </a:lnTo>
                <a:lnTo>
                  <a:pt x="11427" y="2793"/>
                </a:lnTo>
                <a:lnTo>
                  <a:pt x="11416" y="2748"/>
                </a:lnTo>
                <a:lnTo>
                  <a:pt x="11407" y="2705"/>
                </a:lnTo>
                <a:lnTo>
                  <a:pt x="11398" y="2662"/>
                </a:lnTo>
                <a:lnTo>
                  <a:pt x="11392" y="2622"/>
                </a:lnTo>
                <a:lnTo>
                  <a:pt x="11387" y="2583"/>
                </a:lnTo>
                <a:lnTo>
                  <a:pt x="11383" y="2546"/>
                </a:lnTo>
                <a:lnTo>
                  <a:pt x="11380" y="2511"/>
                </a:lnTo>
                <a:lnTo>
                  <a:pt x="11379" y="2479"/>
                </a:lnTo>
                <a:lnTo>
                  <a:pt x="11379" y="2447"/>
                </a:lnTo>
                <a:lnTo>
                  <a:pt x="11380" y="2420"/>
                </a:lnTo>
                <a:lnTo>
                  <a:pt x="11383" y="2395"/>
                </a:lnTo>
                <a:lnTo>
                  <a:pt x="11387" y="2373"/>
                </a:lnTo>
                <a:lnTo>
                  <a:pt x="11393" y="2354"/>
                </a:lnTo>
                <a:lnTo>
                  <a:pt x="11400" y="2339"/>
                </a:lnTo>
                <a:lnTo>
                  <a:pt x="11409" y="2327"/>
                </a:lnTo>
                <a:lnTo>
                  <a:pt x="11419" y="2318"/>
                </a:lnTo>
                <a:close/>
                <a:moveTo>
                  <a:pt x="13069" y="5990"/>
                </a:moveTo>
                <a:lnTo>
                  <a:pt x="13099" y="6028"/>
                </a:lnTo>
                <a:lnTo>
                  <a:pt x="13128" y="6066"/>
                </a:lnTo>
                <a:lnTo>
                  <a:pt x="13155" y="6107"/>
                </a:lnTo>
                <a:lnTo>
                  <a:pt x="13182" y="6148"/>
                </a:lnTo>
                <a:lnTo>
                  <a:pt x="13207" y="6190"/>
                </a:lnTo>
                <a:lnTo>
                  <a:pt x="13231" y="6233"/>
                </a:lnTo>
                <a:lnTo>
                  <a:pt x="13254" y="6276"/>
                </a:lnTo>
                <a:lnTo>
                  <a:pt x="13277" y="6321"/>
                </a:lnTo>
                <a:lnTo>
                  <a:pt x="13298" y="6365"/>
                </a:lnTo>
                <a:lnTo>
                  <a:pt x="13317" y="6410"/>
                </a:lnTo>
                <a:lnTo>
                  <a:pt x="13336" y="6454"/>
                </a:lnTo>
                <a:lnTo>
                  <a:pt x="13354" y="6498"/>
                </a:lnTo>
                <a:lnTo>
                  <a:pt x="13370" y="6543"/>
                </a:lnTo>
                <a:lnTo>
                  <a:pt x="13385" y="6587"/>
                </a:lnTo>
                <a:lnTo>
                  <a:pt x="13399" y="6629"/>
                </a:lnTo>
                <a:lnTo>
                  <a:pt x="13411" y="6671"/>
                </a:lnTo>
                <a:lnTo>
                  <a:pt x="13422" y="6714"/>
                </a:lnTo>
                <a:lnTo>
                  <a:pt x="13432" y="6754"/>
                </a:lnTo>
                <a:lnTo>
                  <a:pt x="13442" y="6792"/>
                </a:lnTo>
                <a:lnTo>
                  <a:pt x="13449" y="6830"/>
                </a:lnTo>
                <a:lnTo>
                  <a:pt x="13455" y="6866"/>
                </a:lnTo>
                <a:lnTo>
                  <a:pt x="13460" y="6900"/>
                </a:lnTo>
                <a:lnTo>
                  <a:pt x="13464" y="6933"/>
                </a:lnTo>
                <a:lnTo>
                  <a:pt x="13466" y="6964"/>
                </a:lnTo>
                <a:lnTo>
                  <a:pt x="13467" y="6992"/>
                </a:lnTo>
                <a:lnTo>
                  <a:pt x="13466" y="7018"/>
                </a:lnTo>
                <a:lnTo>
                  <a:pt x="13464" y="7041"/>
                </a:lnTo>
                <a:lnTo>
                  <a:pt x="13461" y="7062"/>
                </a:lnTo>
                <a:lnTo>
                  <a:pt x="13456" y="7080"/>
                </a:lnTo>
                <a:lnTo>
                  <a:pt x="13450" y="7095"/>
                </a:lnTo>
                <a:lnTo>
                  <a:pt x="13442" y="7107"/>
                </a:lnTo>
                <a:lnTo>
                  <a:pt x="13432" y="7115"/>
                </a:lnTo>
                <a:lnTo>
                  <a:pt x="13415" y="7126"/>
                </a:lnTo>
                <a:lnTo>
                  <a:pt x="13395" y="7135"/>
                </a:lnTo>
                <a:lnTo>
                  <a:pt x="13373" y="7142"/>
                </a:lnTo>
                <a:lnTo>
                  <a:pt x="13349" y="7148"/>
                </a:lnTo>
                <a:lnTo>
                  <a:pt x="13323" y="7151"/>
                </a:lnTo>
                <a:lnTo>
                  <a:pt x="13296" y="7153"/>
                </a:lnTo>
                <a:lnTo>
                  <a:pt x="13267" y="7154"/>
                </a:lnTo>
                <a:lnTo>
                  <a:pt x="13236" y="7152"/>
                </a:lnTo>
                <a:lnTo>
                  <a:pt x="13205" y="7149"/>
                </a:lnTo>
                <a:lnTo>
                  <a:pt x="13171" y="7144"/>
                </a:lnTo>
                <a:lnTo>
                  <a:pt x="13137" y="7136"/>
                </a:lnTo>
                <a:lnTo>
                  <a:pt x="13102" y="7128"/>
                </a:lnTo>
                <a:lnTo>
                  <a:pt x="13066" y="7118"/>
                </a:lnTo>
                <a:lnTo>
                  <a:pt x="13029" y="7107"/>
                </a:lnTo>
                <a:lnTo>
                  <a:pt x="12991" y="7093"/>
                </a:lnTo>
                <a:lnTo>
                  <a:pt x="12953" y="7078"/>
                </a:lnTo>
                <a:lnTo>
                  <a:pt x="12913" y="7062"/>
                </a:lnTo>
                <a:lnTo>
                  <a:pt x="12874" y="7044"/>
                </a:lnTo>
                <a:lnTo>
                  <a:pt x="12834" y="7023"/>
                </a:lnTo>
                <a:lnTo>
                  <a:pt x="12795" y="7002"/>
                </a:lnTo>
                <a:lnTo>
                  <a:pt x="12754" y="6978"/>
                </a:lnTo>
                <a:lnTo>
                  <a:pt x="12715" y="6953"/>
                </a:lnTo>
                <a:lnTo>
                  <a:pt x="12675" y="6926"/>
                </a:lnTo>
                <a:lnTo>
                  <a:pt x="12635" y="6897"/>
                </a:lnTo>
                <a:lnTo>
                  <a:pt x="12597" y="6867"/>
                </a:lnTo>
                <a:lnTo>
                  <a:pt x="12557" y="6835"/>
                </a:lnTo>
                <a:lnTo>
                  <a:pt x="12520" y="6802"/>
                </a:lnTo>
                <a:lnTo>
                  <a:pt x="12482" y="6767"/>
                </a:lnTo>
                <a:lnTo>
                  <a:pt x="12445" y="6730"/>
                </a:lnTo>
                <a:lnTo>
                  <a:pt x="12409" y="6690"/>
                </a:lnTo>
                <a:lnTo>
                  <a:pt x="12375" y="6650"/>
                </a:lnTo>
                <a:lnTo>
                  <a:pt x="12341" y="6608"/>
                </a:lnTo>
                <a:lnTo>
                  <a:pt x="12311" y="6569"/>
                </a:lnTo>
                <a:lnTo>
                  <a:pt x="12284" y="6528"/>
                </a:lnTo>
                <a:lnTo>
                  <a:pt x="12257" y="6485"/>
                </a:lnTo>
                <a:lnTo>
                  <a:pt x="12230" y="6441"/>
                </a:lnTo>
                <a:lnTo>
                  <a:pt x="12206" y="6396"/>
                </a:lnTo>
                <a:lnTo>
                  <a:pt x="12182" y="6350"/>
                </a:lnTo>
                <a:lnTo>
                  <a:pt x="12159" y="6304"/>
                </a:lnTo>
                <a:lnTo>
                  <a:pt x="12137" y="6256"/>
                </a:lnTo>
                <a:lnTo>
                  <a:pt x="12117" y="6208"/>
                </a:lnTo>
                <a:lnTo>
                  <a:pt x="12098" y="6161"/>
                </a:lnTo>
                <a:lnTo>
                  <a:pt x="12081" y="6113"/>
                </a:lnTo>
                <a:lnTo>
                  <a:pt x="12063" y="6064"/>
                </a:lnTo>
                <a:lnTo>
                  <a:pt x="12048" y="6017"/>
                </a:lnTo>
                <a:lnTo>
                  <a:pt x="12034" y="5970"/>
                </a:lnTo>
                <a:lnTo>
                  <a:pt x="12021" y="5923"/>
                </a:lnTo>
                <a:lnTo>
                  <a:pt x="12009" y="5878"/>
                </a:lnTo>
                <a:lnTo>
                  <a:pt x="11999" y="5832"/>
                </a:lnTo>
                <a:lnTo>
                  <a:pt x="11989" y="5789"/>
                </a:lnTo>
                <a:lnTo>
                  <a:pt x="11981" y="5747"/>
                </a:lnTo>
                <a:lnTo>
                  <a:pt x="11974" y="5707"/>
                </a:lnTo>
                <a:lnTo>
                  <a:pt x="11969" y="5668"/>
                </a:lnTo>
                <a:lnTo>
                  <a:pt x="11965" y="5630"/>
                </a:lnTo>
                <a:lnTo>
                  <a:pt x="11962" y="5595"/>
                </a:lnTo>
                <a:lnTo>
                  <a:pt x="11961" y="5563"/>
                </a:lnTo>
                <a:lnTo>
                  <a:pt x="11961" y="5533"/>
                </a:lnTo>
                <a:lnTo>
                  <a:pt x="11963" y="5505"/>
                </a:lnTo>
                <a:lnTo>
                  <a:pt x="11965" y="5480"/>
                </a:lnTo>
                <a:lnTo>
                  <a:pt x="11970" y="5458"/>
                </a:lnTo>
                <a:lnTo>
                  <a:pt x="11975" y="5439"/>
                </a:lnTo>
                <a:lnTo>
                  <a:pt x="11982" y="5423"/>
                </a:lnTo>
                <a:lnTo>
                  <a:pt x="11991" y="5411"/>
                </a:lnTo>
                <a:lnTo>
                  <a:pt x="12002" y="5402"/>
                </a:lnTo>
                <a:lnTo>
                  <a:pt x="12015" y="5396"/>
                </a:lnTo>
                <a:lnTo>
                  <a:pt x="12030" y="5391"/>
                </a:lnTo>
                <a:lnTo>
                  <a:pt x="12048" y="5388"/>
                </a:lnTo>
                <a:lnTo>
                  <a:pt x="12068" y="5386"/>
                </a:lnTo>
                <a:lnTo>
                  <a:pt x="12091" y="5386"/>
                </a:lnTo>
                <a:lnTo>
                  <a:pt x="12114" y="5387"/>
                </a:lnTo>
                <a:lnTo>
                  <a:pt x="12140" y="5390"/>
                </a:lnTo>
                <a:lnTo>
                  <a:pt x="12168" y="5395"/>
                </a:lnTo>
                <a:lnTo>
                  <a:pt x="12196" y="5401"/>
                </a:lnTo>
                <a:lnTo>
                  <a:pt x="12226" y="5408"/>
                </a:lnTo>
                <a:lnTo>
                  <a:pt x="12259" y="5417"/>
                </a:lnTo>
                <a:lnTo>
                  <a:pt x="12292" y="5428"/>
                </a:lnTo>
                <a:lnTo>
                  <a:pt x="12326" y="5441"/>
                </a:lnTo>
                <a:lnTo>
                  <a:pt x="12362" y="5455"/>
                </a:lnTo>
                <a:lnTo>
                  <a:pt x="12398" y="5471"/>
                </a:lnTo>
                <a:lnTo>
                  <a:pt x="12436" y="5488"/>
                </a:lnTo>
                <a:lnTo>
                  <a:pt x="12473" y="5506"/>
                </a:lnTo>
                <a:lnTo>
                  <a:pt x="12513" y="5527"/>
                </a:lnTo>
                <a:lnTo>
                  <a:pt x="12551" y="5549"/>
                </a:lnTo>
                <a:lnTo>
                  <a:pt x="12592" y="5572"/>
                </a:lnTo>
                <a:lnTo>
                  <a:pt x="12631" y="5598"/>
                </a:lnTo>
                <a:lnTo>
                  <a:pt x="12671" y="5625"/>
                </a:lnTo>
                <a:lnTo>
                  <a:pt x="12713" y="5655"/>
                </a:lnTo>
                <a:lnTo>
                  <a:pt x="12753" y="5685"/>
                </a:lnTo>
                <a:lnTo>
                  <a:pt x="12794" y="5717"/>
                </a:lnTo>
                <a:lnTo>
                  <a:pt x="12834" y="5751"/>
                </a:lnTo>
                <a:lnTo>
                  <a:pt x="12875" y="5786"/>
                </a:lnTo>
                <a:lnTo>
                  <a:pt x="12914" y="5823"/>
                </a:lnTo>
                <a:lnTo>
                  <a:pt x="12954" y="5863"/>
                </a:lnTo>
                <a:lnTo>
                  <a:pt x="12993" y="5904"/>
                </a:lnTo>
                <a:lnTo>
                  <a:pt x="13032" y="5946"/>
                </a:lnTo>
                <a:lnTo>
                  <a:pt x="13069" y="5990"/>
                </a:lnTo>
                <a:close/>
                <a:moveTo>
                  <a:pt x="11771" y="11084"/>
                </a:moveTo>
                <a:lnTo>
                  <a:pt x="12296" y="10656"/>
                </a:lnTo>
                <a:lnTo>
                  <a:pt x="12755" y="10222"/>
                </a:lnTo>
                <a:lnTo>
                  <a:pt x="13154" y="9782"/>
                </a:lnTo>
                <a:lnTo>
                  <a:pt x="13493" y="9338"/>
                </a:lnTo>
                <a:lnTo>
                  <a:pt x="13777" y="8891"/>
                </a:lnTo>
                <a:lnTo>
                  <a:pt x="14007" y="8442"/>
                </a:lnTo>
                <a:lnTo>
                  <a:pt x="14188" y="7994"/>
                </a:lnTo>
                <a:lnTo>
                  <a:pt x="14324" y="7545"/>
                </a:lnTo>
                <a:lnTo>
                  <a:pt x="14417" y="7100"/>
                </a:lnTo>
                <a:lnTo>
                  <a:pt x="14470" y="6659"/>
                </a:lnTo>
                <a:lnTo>
                  <a:pt x="14486" y="6224"/>
                </a:lnTo>
                <a:lnTo>
                  <a:pt x="14469" y="5794"/>
                </a:lnTo>
                <a:lnTo>
                  <a:pt x="14422" y="5373"/>
                </a:lnTo>
                <a:lnTo>
                  <a:pt x="14347" y="4960"/>
                </a:lnTo>
                <a:lnTo>
                  <a:pt x="14249" y="4559"/>
                </a:lnTo>
                <a:lnTo>
                  <a:pt x="14131" y="4170"/>
                </a:lnTo>
                <a:lnTo>
                  <a:pt x="13995" y="3793"/>
                </a:lnTo>
                <a:lnTo>
                  <a:pt x="13844" y="3431"/>
                </a:lnTo>
                <a:lnTo>
                  <a:pt x="13682" y="3084"/>
                </a:lnTo>
                <a:lnTo>
                  <a:pt x="13513" y="2756"/>
                </a:lnTo>
                <a:lnTo>
                  <a:pt x="13339" y="2446"/>
                </a:lnTo>
                <a:lnTo>
                  <a:pt x="13163" y="2156"/>
                </a:lnTo>
                <a:lnTo>
                  <a:pt x="12989" y="1887"/>
                </a:lnTo>
                <a:lnTo>
                  <a:pt x="12820" y="1641"/>
                </a:lnTo>
                <a:lnTo>
                  <a:pt x="12659" y="1419"/>
                </a:lnTo>
                <a:lnTo>
                  <a:pt x="12510" y="1222"/>
                </a:lnTo>
                <a:lnTo>
                  <a:pt x="12373" y="1051"/>
                </a:lnTo>
                <a:lnTo>
                  <a:pt x="12256" y="908"/>
                </a:lnTo>
                <a:lnTo>
                  <a:pt x="12157" y="796"/>
                </a:lnTo>
                <a:lnTo>
                  <a:pt x="12085" y="713"/>
                </a:lnTo>
                <a:lnTo>
                  <a:pt x="12038" y="662"/>
                </a:lnTo>
                <a:lnTo>
                  <a:pt x="12022" y="645"/>
                </a:lnTo>
                <a:lnTo>
                  <a:pt x="1253" y="7839"/>
                </a:lnTo>
                <a:lnTo>
                  <a:pt x="1269" y="7859"/>
                </a:lnTo>
                <a:lnTo>
                  <a:pt x="1316" y="7917"/>
                </a:lnTo>
                <a:lnTo>
                  <a:pt x="1391" y="8011"/>
                </a:lnTo>
                <a:lnTo>
                  <a:pt x="1497" y="8136"/>
                </a:lnTo>
                <a:lnTo>
                  <a:pt x="1630" y="8290"/>
                </a:lnTo>
                <a:lnTo>
                  <a:pt x="1789" y="8468"/>
                </a:lnTo>
                <a:lnTo>
                  <a:pt x="1974" y="8668"/>
                </a:lnTo>
                <a:lnTo>
                  <a:pt x="2184" y="8887"/>
                </a:lnTo>
                <a:lnTo>
                  <a:pt x="2417" y="9120"/>
                </a:lnTo>
                <a:lnTo>
                  <a:pt x="2672" y="9366"/>
                </a:lnTo>
                <a:lnTo>
                  <a:pt x="2948" y="9620"/>
                </a:lnTo>
                <a:lnTo>
                  <a:pt x="3244" y="9879"/>
                </a:lnTo>
                <a:lnTo>
                  <a:pt x="3561" y="10141"/>
                </a:lnTo>
                <a:lnTo>
                  <a:pt x="3894" y="10401"/>
                </a:lnTo>
                <a:lnTo>
                  <a:pt x="4245" y="10655"/>
                </a:lnTo>
                <a:lnTo>
                  <a:pt x="4611" y="10903"/>
                </a:lnTo>
                <a:lnTo>
                  <a:pt x="4993" y="11139"/>
                </a:lnTo>
                <a:lnTo>
                  <a:pt x="5389" y="11360"/>
                </a:lnTo>
                <a:lnTo>
                  <a:pt x="5796" y="11564"/>
                </a:lnTo>
                <a:lnTo>
                  <a:pt x="6216" y="11746"/>
                </a:lnTo>
                <a:lnTo>
                  <a:pt x="6646" y="11904"/>
                </a:lnTo>
                <a:lnTo>
                  <a:pt x="7087" y="12034"/>
                </a:lnTo>
                <a:lnTo>
                  <a:pt x="7534" y="12134"/>
                </a:lnTo>
                <a:lnTo>
                  <a:pt x="7990" y="12198"/>
                </a:lnTo>
                <a:lnTo>
                  <a:pt x="8452" y="12225"/>
                </a:lnTo>
                <a:lnTo>
                  <a:pt x="8919" y="12211"/>
                </a:lnTo>
                <a:lnTo>
                  <a:pt x="9390" y="12154"/>
                </a:lnTo>
                <a:lnTo>
                  <a:pt x="9864" y="12049"/>
                </a:lnTo>
                <a:lnTo>
                  <a:pt x="10341" y="11892"/>
                </a:lnTo>
                <a:lnTo>
                  <a:pt x="10818" y="11681"/>
                </a:lnTo>
                <a:lnTo>
                  <a:pt x="11295" y="11413"/>
                </a:lnTo>
                <a:lnTo>
                  <a:pt x="11771" y="11084"/>
                </a:lnTo>
                <a:close/>
              </a:path>
            </a:pathLst>
          </a:custGeom>
          <a:solidFill>
            <a:schemeClr val="bg1"/>
          </a:solidFill>
          <a:ln>
            <a:noFill/>
          </a:ln>
          <a:extLst/>
        </p:spPr>
        <p:txBody>
          <a:bodyPr lIns="51435" tIns="25718" rIns="51435" bIns="25718"/>
          <a:lstStyle/>
          <a:p>
            <a:pPr>
              <a:defRPr/>
            </a:pPr>
            <a:endParaRPr lang="id-ID" sz="1013">
              <a:latin typeface="Calibri" charset="0"/>
              <a:ea typeface="Arial" charset="0"/>
              <a:cs typeface="Arial" charset="0"/>
            </a:endParaRPr>
          </a:p>
        </p:txBody>
      </p:sp>
      <p:sp>
        <p:nvSpPr>
          <p:cNvPr id="20" name="Shape 2749">
            <a:extLst>
              <a:ext uri="{FF2B5EF4-FFF2-40B4-BE49-F238E27FC236}">
                <a16:creationId xmlns="" xmlns:a16="http://schemas.microsoft.com/office/drawing/2014/main" id="{239C002F-2821-4E1B-BD37-A0F82931CE98}"/>
              </a:ext>
            </a:extLst>
          </p:cNvPr>
          <p:cNvSpPr/>
          <p:nvPr/>
        </p:nvSpPr>
        <p:spPr>
          <a:xfrm>
            <a:off x="4492229" y="2325291"/>
            <a:ext cx="369094" cy="578644"/>
          </a:xfrm>
          <a:custGeom>
            <a:avLst/>
            <a:gdLst/>
            <a:ahLst/>
            <a:cxnLst>
              <a:cxn ang="0">
                <a:pos x="wd2" y="hd2"/>
              </a:cxn>
              <a:cxn ang="5400000">
                <a:pos x="wd2" y="hd2"/>
              </a:cxn>
              <a:cxn ang="10800000">
                <a:pos x="wd2" y="hd2"/>
              </a:cxn>
              <a:cxn ang="16200000">
                <a:pos x="wd2" y="hd2"/>
              </a:cxn>
            </a:cxnLst>
            <a:rect l="0" t="0" r="r" b="b"/>
            <a:pathLst>
              <a:path w="21600" h="21600" extrusionOk="0">
                <a:moveTo>
                  <a:pt x="20057" y="2884"/>
                </a:moveTo>
                <a:cubicBezTo>
                  <a:pt x="19862" y="3005"/>
                  <a:pt x="15661" y="5580"/>
                  <a:pt x="11606" y="4718"/>
                </a:cubicBezTo>
                <a:cubicBezTo>
                  <a:pt x="9681" y="4310"/>
                  <a:pt x="8390" y="3899"/>
                  <a:pt x="7251" y="3535"/>
                </a:cubicBezTo>
                <a:cubicBezTo>
                  <a:pt x="5426" y="2953"/>
                  <a:pt x="4042" y="2513"/>
                  <a:pt x="1543" y="2647"/>
                </a:cubicBezTo>
                <a:lnTo>
                  <a:pt x="1543" y="982"/>
                </a:lnTo>
                <a:lnTo>
                  <a:pt x="20057" y="982"/>
                </a:lnTo>
                <a:cubicBezTo>
                  <a:pt x="20057" y="982"/>
                  <a:pt x="20057" y="2884"/>
                  <a:pt x="20057" y="2884"/>
                </a:cubicBezTo>
                <a:close/>
                <a:moveTo>
                  <a:pt x="20057" y="5891"/>
                </a:moveTo>
                <a:cubicBezTo>
                  <a:pt x="20057" y="9144"/>
                  <a:pt x="15912" y="11782"/>
                  <a:pt x="10800" y="11782"/>
                </a:cubicBezTo>
                <a:cubicBezTo>
                  <a:pt x="5688" y="11782"/>
                  <a:pt x="1543" y="9144"/>
                  <a:pt x="1543" y="5891"/>
                </a:cubicBezTo>
                <a:lnTo>
                  <a:pt x="1543" y="3634"/>
                </a:lnTo>
                <a:cubicBezTo>
                  <a:pt x="3681" y="3500"/>
                  <a:pt x="4767" y="3841"/>
                  <a:pt x="6560" y="4413"/>
                </a:cubicBezTo>
                <a:cubicBezTo>
                  <a:pt x="7686" y="4772"/>
                  <a:pt x="9088" y="5219"/>
                  <a:pt x="11118" y="5650"/>
                </a:cubicBezTo>
                <a:cubicBezTo>
                  <a:pt x="11869" y="5809"/>
                  <a:pt x="12616" y="5877"/>
                  <a:pt x="13343" y="5877"/>
                </a:cubicBezTo>
                <a:cubicBezTo>
                  <a:pt x="16154" y="5877"/>
                  <a:pt x="18675" y="4862"/>
                  <a:pt x="20057" y="4176"/>
                </a:cubicBezTo>
                <a:cubicBezTo>
                  <a:pt x="20057" y="4176"/>
                  <a:pt x="20057" y="5891"/>
                  <a:pt x="20057" y="5891"/>
                </a:cubicBezTo>
                <a:close/>
                <a:moveTo>
                  <a:pt x="20829" y="0"/>
                </a:moveTo>
                <a:lnTo>
                  <a:pt x="771" y="0"/>
                </a:lnTo>
                <a:cubicBezTo>
                  <a:pt x="346" y="0"/>
                  <a:pt x="0" y="220"/>
                  <a:pt x="0" y="491"/>
                </a:cubicBezTo>
                <a:lnTo>
                  <a:pt x="0" y="5891"/>
                </a:lnTo>
                <a:cubicBezTo>
                  <a:pt x="0" y="9521"/>
                  <a:pt x="4426" y="12486"/>
                  <a:pt x="10029" y="12739"/>
                </a:cubicBezTo>
                <a:lnTo>
                  <a:pt x="10029" y="20618"/>
                </a:lnTo>
                <a:lnTo>
                  <a:pt x="3857" y="20618"/>
                </a:lnTo>
                <a:cubicBezTo>
                  <a:pt x="3432" y="20618"/>
                  <a:pt x="3086" y="20838"/>
                  <a:pt x="3086" y="21109"/>
                </a:cubicBezTo>
                <a:cubicBezTo>
                  <a:pt x="3086" y="21380"/>
                  <a:pt x="3432" y="21600"/>
                  <a:pt x="3857" y="21600"/>
                </a:cubicBezTo>
                <a:lnTo>
                  <a:pt x="17743" y="21600"/>
                </a:lnTo>
                <a:cubicBezTo>
                  <a:pt x="18168" y="21600"/>
                  <a:pt x="18514" y="21380"/>
                  <a:pt x="18514" y="21109"/>
                </a:cubicBezTo>
                <a:cubicBezTo>
                  <a:pt x="18514" y="20838"/>
                  <a:pt x="18168" y="20618"/>
                  <a:pt x="17743" y="20618"/>
                </a:cubicBezTo>
                <a:lnTo>
                  <a:pt x="11571" y="20618"/>
                </a:lnTo>
                <a:lnTo>
                  <a:pt x="11571" y="12739"/>
                </a:lnTo>
                <a:cubicBezTo>
                  <a:pt x="17174" y="12486"/>
                  <a:pt x="21600" y="9521"/>
                  <a:pt x="21600" y="5891"/>
                </a:cubicBezTo>
                <a:lnTo>
                  <a:pt x="21600" y="491"/>
                </a:lnTo>
                <a:cubicBezTo>
                  <a:pt x="21600" y="220"/>
                  <a:pt x="21254" y="0"/>
                  <a:pt x="20829" y="0"/>
                </a:cubicBezTo>
              </a:path>
            </a:pathLst>
          </a:custGeom>
          <a:solidFill>
            <a:schemeClr val="bg1"/>
          </a:solidFill>
          <a:ln w="12700">
            <a:miter lim="400000"/>
          </a:ln>
        </p:spPr>
        <p:txBody>
          <a:bodyPr lIns="10713" tIns="10713" rIns="10713" bIns="10713" anchor="ctr"/>
          <a:lstStyle/>
          <a:p>
            <a:pPr defTabSz="12854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44">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473" name="Tijdelijke aanduiding voor dianummer 2"/>
          <p:cNvSpPr txBox="1">
            <a:spLocks/>
          </p:cNvSpPr>
          <p:nvPr/>
        </p:nvSpPr>
        <p:spPr bwMode="auto">
          <a:xfrm>
            <a:off x="6955631" y="5624513"/>
            <a:ext cx="20574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eaLnBrk="1" hangingPunct="1"/>
            <a:fld id="{570A4C45-2BB6-4D05-B35E-F717E1C571F8}" type="slidenum">
              <a:rPr lang="nl-NL" altLang="nl-NL" sz="900">
                <a:solidFill>
                  <a:schemeClr val="tx2"/>
                </a:solidFill>
              </a:rPr>
              <a:pPr algn="r" eaLnBrk="1" hangingPunct="1"/>
              <a:t>21</a:t>
            </a:fld>
            <a:endParaRPr lang="nl-NL" altLang="nl-NL" sz="900">
              <a:solidFill>
                <a:schemeClr val="tx2"/>
              </a:solidFill>
            </a:endParaRPr>
          </a:p>
        </p:txBody>
      </p:sp>
      <p:cxnSp>
        <p:nvCxnSpPr>
          <p:cNvPr id="22" name="Straight Connector 13">
            <a:extLst>
              <a:ext uri="{FF2B5EF4-FFF2-40B4-BE49-F238E27FC236}">
                <a16:creationId xmlns="" xmlns:a16="http://schemas.microsoft.com/office/drawing/2014/main" id="{3383836A-2003-43C1-8099-5E62EB9E13B4}"/>
              </a:ext>
            </a:extLst>
          </p:cNvPr>
          <p:cNvCxnSpPr/>
          <p:nvPr/>
        </p:nvCxnSpPr>
        <p:spPr>
          <a:xfrm>
            <a:off x="5513785" y="1906191"/>
            <a:ext cx="0" cy="34230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el 1">
            <a:extLst>
              <a:ext uri="{FF2B5EF4-FFF2-40B4-BE49-F238E27FC236}">
                <a16:creationId xmlns="" xmlns:a16="http://schemas.microsoft.com/office/drawing/2014/main" id="{82CD97F3-E2EB-46BA-8AB0-8E57C7AB1DC6}"/>
              </a:ext>
            </a:extLst>
          </p:cNvPr>
          <p:cNvSpPr txBox="1">
            <a:spLocks/>
          </p:cNvSpPr>
          <p:nvPr/>
        </p:nvSpPr>
        <p:spPr>
          <a:xfrm>
            <a:off x="475060" y="4636294"/>
            <a:ext cx="1482328" cy="727472"/>
          </a:xfrm>
          <a:prstGeom prst="rect">
            <a:avLst/>
          </a:prstGeom>
        </p:spPr>
        <p:txBody>
          <a:bodyPr anchor="ctr">
            <a:normAutofit fontScale="97500"/>
          </a:bodyPr>
          <a:lstStyle>
            <a:lvl1pPr algn="l" defTabSz="914400" rtl="0" eaLnBrk="1" latinLnBrk="0" hangingPunct="1">
              <a:lnSpc>
                <a:spcPct val="90000"/>
              </a:lnSpc>
              <a:spcBef>
                <a:spcPct val="0"/>
              </a:spcBef>
              <a:buNone/>
              <a:defRPr sz="3500" b="0" kern="1200">
                <a:solidFill>
                  <a:schemeClr val="tx1"/>
                </a:solidFill>
                <a:latin typeface="+mj-lt"/>
                <a:ea typeface="+mj-ea"/>
                <a:cs typeface="+mj-cs"/>
              </a:defRPr>
            </a:lvl1pPr>
          </a:lstStyle>
          <a:p>
            <a:pPr algn="ctr">
              <a:defRPr/>
            </a:pPr>
            <a:r>
              <a:rPr lang="nl-NL" sz="1500" b="1" dirty="0">
                <a:solidFill>
                  <a:schemeClr val="bg1"/>
                </a:solidFill>
              </a:rPr>
              <a:t>FYSIEKE VEILIGHEID</a:t>
            </a:r>
          </a:p>
        </p:txBody>
      </p:sp>
      <p:sp>
        <p:nvSpPr>
          <p:cNvPr id="24" name="Freeform 193">
            <a:extLst>
              <a:ext uri="{FF2B5EF4-FFF2-40B4-BE49-F238E27FC236}">
                <a16:creationId xmlns="" xmlns:a16="http://schemas.microsoft.com/office/drawing/2014/main" id="{63233C12-3A7F-46BE-BFBF-6D8BFE34B3FC}"/>
              </a:ext>
            </a:extLst>
          </p:cNvPr>
          <p:cNvSpPr>
            <a:spLocks noEditPoints="1"/>
          </p:cNvSpPr>
          <p:nvPr/>
        </p:nvSpPr>
        <p:spPr bwMode="auto">
          <a:xfrm>
            <a:off x="965597" y="4157663"/>
            <a:ext cx="561975" cy="563166"/>
          </a:xfrm>
          <a:custGeom>
            <a:avLst/>
            <a:gdLst>
              <a:gd name="T0" fmla="*/ 9785 w 16062"/>
              <a:gd name="T1" fmla="*/ 1339 h 16127"/>
              <a:gd name="T2" fmla="*/ 14379 w 16062"/>
              <a:gd name="T3" fmla="*/ 6792 h 16127"/>
              <a:gd name="T4" fmla="*/ 16062 w 16062"/>
              <a:gd name="T5" fmla="*/ 3936 h 16127"/>
              <a:gd name="T6" fmla="*/ 8663 w 16062"/>
              <a:gd name="T7" fmla="*/ 5439 h 16127"/>
              <a:gd name="T8" fmla="*/ 8191 w 16062"/>
              <a:gd name="T9" fmla="*/ 6010 h 16127"/>
              <a:gd name="T10" fmla="*/ 7583 w 16062"/>
              <a:gd name="T11" fmla="*/ 5722 h 16127"/>
              <a:gd name="T12" fmla="*/ 7489 w 16062"/>
              <a:gd name="T13" fmla="*/ 4865 h 16127"/>
              <a:gd name="T14" fmla="*/ 8002 w 16062"/>
              <a:gd name="T15" fmla="*/ 4359 h 16127"/>
              <a:gd name="T16" fmla="*/ 8584 w 16062"/>
              <a:gd name="T17" fmla="*/ 4722 h 16127"/>
              <a:gd name="T18" fmla="*/ 9628 w 16062"/>
              <a:gd name="T19" fmla="*/ 6049 h 16127"/>
              <a:gd name="T20" fmla="*/ 9981 w 16062"/>
              <a:gd name="T21" fmla="*/ 6761 h 16127"/>
              <a:gd name="T22" fmla="*/ 9680 w 16062"/>
              <a:gd name="T23" fmla="*/ 7519 h 16127"/>
              <a:gd name="T24" fmla="*/ 9033 w 16062"/>
              <a:gd name="T25" fmla="*/ 7519 h 16127"/>
              <a:gd name="T26" fmla="*/ 8732 w 16062"/>
              <a:gd name="T27" fmla="*/ 6760 h 16127"/>
              <a:gd name="T28" fmla="*/ 9086 w 16062"/>
              <a:gd name="T29" fmla="*/ 6049 h 16127"/>
              <a:gd name="T30" fmla="*/ 10998 w 16062"/>
              <a:gd name="T31" fmla="*/ 7722 h 16127"/>
              <a:gd name="T32" fmla="*/ 11270 w 16062"/>
              <a:gd name="T33" fmla="*/ 8502 h 16127"/>
              <a:gd name="T34" fmla="*/ 10892 w 16062"/>
              <a:gd name="T35" fmla="*/ 9187 h 16127"/>
              <a:gd name="T36" fmla="*/ 10251 w 16062"/>
              <a:gd name="T37" fmla="*/ 9062 h 16127"/>
              <a:gd name="T38" fmla="*/ 10036 w 16062"/>
              <a:gd name="T39" fmla="*/ 8247 h 16127"/>
              <a:gd name="T40" fmla="*/ 10463 w 16062"/>
              <a:gd name="T41" fmla="*/ 7617 h 16127"/>
              <a:gd name="T42" fmla="*/ 8775 w 16062"/>
              <a:gd name="T43" fmla="*/ 10326 h 16127"/>
              <a:gd name="T44" fmla="*/ 8590 w 16062"/>
              <a:gd name="T45" fmla="*/ 9498 h 16127"/>
              <a:gd name="T46" fmla="*/ 9039 w 16062"/>
              <a:gd name="T47" fmla="*/ 8897 h 16127"/>
              <a:gd name="T48" fmla="*/ 9658 w 16062"/>
              <a:gd name="T49" fmla="*/ 9145 h 16127"/>
              <a:gd name="T50" fmla="*/ 9782 w 16062"/>
              <a:gd name="T51" fmla="*/ 9995 h 16127"/>
              <a:gd name="T52" fmla="*/ 9291 w 16062"/>
              <a:gd name="T53" fmla="*/ 10534 h 16127"/>
              <a:gd name="T54" fmla="*/ 7421 w 16062"/>
              <a:gd name="T55" fmla="*/ 8625 h 16127"/>
              <a:gd name="T56" fmla="*/ 7327 w 16062"/>
              <a:gd name="T57" fmla="*/ 7768 h 16127"/>
              <a:gd name="T58" fmla="*/ 7839 w 16062"/>
              <a:gd name="T59" fmla="*/ 7262 h 16127"/>
              <a:gd name="T60" fmla="*/ 8421 w 16062"/>
              <a:gd name="T61" fmla="*/ 7627 h 16127"/>
              <a:gd name="T62" fmla="*/ 8453 w 16062"/>
              <a:gd name="T63" fmla="*/ 8492 h 16127"/>
              <a:gd name="T64" fmla="*/ 7904 w 16062"/>
              <a:gd name="T65" fmla="*/ 8931 h 16127"/>
              <a:gd name="T66" fmla="*/ 7208 w 16062"/>
              <a:gd name="T67" fmla="*/ 11270 h 16127"/>
              <a:gd name="T68" fmla="*/ 7208 w 16062"/>
              <a:gd name="T69" fmla="*/ 10403 h 16127"/>
              <a:gd name="T70" fmla="*/ 7775 w 16062"/>
              <a:gd name="T71" fmla="*/ 10001 h 16127"/>
              <a:gd name="T72" fmla="*/ 8305 w 16062"/>
              <a:gd name="T73" fmla="*/ 10474 h 16127"/>
              <a:gd name="T74" fmla="*/ 8243 w 16062"/>
              <a:gd name="T75" fmla="*/ 11337 h 16127"/>
              <a:gd name="T76" fmla="*/ 6387 w 16062"/>
              <a:gd name="T77" fmla="*/ 10056 h 16127"/>
              <a:gd name="T78" fmla="*/ 5874 w 16062"/>
              <a:gd name="T79" fmla="*/ 9549 h 16127"/>
              <a:gd name="T80" fmla="*/ 5968 w 16062"/>
              <a:gd name="T81" fmla="*/ 8691 h 16127"/>
              <a:gd name="T82" fmla="*/ 6576 w 16062"/>
              <a:gd name="T83" fmla="*/ 8404 h 16127"/>
              <a:gd name="T84" fmla="*/ 7047 w 16062"/>
              <a:gd name="T85" fmla="*/ 8974 h 16127"/>
              <a:gd name="T86" fmla="*/ 6892 w 16062"/>
              <a:gd name="T87" fmla="*/ 9815 h 16127"/>
              <a:gd name="T88" fmla="*/ 5004 w 16062"/>
              <a:gd name="T89" fmla="*/ 8421 h 16127"/>
              <a:gd name="T90" fmla="*/ 4554 w 16062"/>
              <a:gd name="T91" fmla="*/ 7819 h 16127"/>
              <a:gd name="T92" fmla="*/ 4739 w 16062"/>
              <a:gd name="T93" fmla="*/ 6991 h 16127"/>
              <a:gd name="T94" fmla="*/ 5375 w 16062"/>
              <a:gd name="T95" fmla="*/ 6824 h 16127"/>
              <a:gd name="T96" fmla="*/ 5777 w 16062"/>
              <a:gd name="T97" fmla="*/ 7483 h 16127"/>
              <a:gd name="T98" fmla="*/ 5533 w 16062"/>
              <a:gd name="T99" fmla="*/ 8281 h 16127"/>
              <a:gd name="T100" fmla="*/ 6856 w 16062"/>
              <a:gd name="T101" fmla="*/ 5710 h 16127"/>
              <a:gd name="T102" fmla="*/ 7234 w 16062"/>
              <a:gd name="T103" fmla="*/ 6396 h 16127"/>
              <a:gd name="T104" fmla="*/ 6962 w 16062"/>
              <a:gd name="T105" fmla="*/ 7175 h 16127"/>
              <a:gd name="T106" fmla="*/ 6315 w 16062"/>
              <a:gd name="T107" fmla="*/ 7216 h 16127"/>
              <a:gd name="T108" fmla="*/ 5987 w 16062"/>
              <a:gd name="T109" fmla="*/ 6481 h 16127"/>
              <a:gd name="T110" fmla="*/ 6315 w 16062"/>
              <a:gd name="T111" fmla="*/ 5746 h 16127"/>
              <a:gd name="T112" fmla="*/ 10494 w 16062"/>
              <a:gd name="T113" fmla="*/ 10454 h 16127"/>
              <a:gd name="T114" fmla="*/ 3893 w 16062"/>
              <a:gd name="T115" fmla="*/ 16036 h 16127"/>
              <a:gd name="T116" fmla="*/ 6201 w 16062"/>
              <a:gd name="T117" fmla="*/ 14500 h 16127"/>
              <a:gd name="T118" fmla="*/ 389 w 16062"/>
              <a:gd name="T119" fmla="*/ 11140 h 16127"/>
              <a:gd name="T120" fmla="*/ 736 w 16062"/>
              <a:gd name="T121" fmla="*/ 14906 h 16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062" h="16127">
                <a:moveTo>
                  <a:pt x="14716" y="912"/>
                </a:moveTo>
                <a:lnTo>
                  <a:pt x="14496" y="679"/>
                </a:lnTo>
                <a:lnTo>
                  <a:pt x="14269" y="484"/>
                </a:lnTo>
                <a:lnTo>
                  <a:pt x="14036" y="325"/>
                </a:lnTo>
                <a:lnTo>
                  <a:pt x="13796" y="200"/>
                </a:lnTo>
                <a:lnTo>
                  <a:pt x="13552" y="107"/>
                </a:lnTo>
                <a:lnTo>
                  <a:pt x="13305" y="44"/>
                </a:lnTo>
                <a:lnTo>
                  <a:pt x="13054" y="9"/>
                </a:lnTo>
                <a:lnTo>
                  <a:pt x="12802" y="0"/>
                </a:lnTo>
                <a:lnTo>
                  <a:pt x="12548" y="15"/>
                </a:lnTo>
                <a:lnTo>
                  <a:pt x="12295" y="52"/>
                </a:lnTo>
                <a:lnTo>
                  <a:pt x="12043" y="110"/>
                </a:lnTo>
                <a:lnTo>
                  <a:pt x="11793" y="185"/>
                </a:lnTo>
                <a:lnTo>
                  <a:pt x="11545" y="276"/>
                </a:lnTo>
                <a:lnTo>
                  <a:pt x="11302" y="381"/>
                </a:lnTo>
                <a:lnTo>
                  <a:pt x="11062" y="499"/>
                </a:lnTo>
                <a:lnTo>
                  <a:pt x="10829" y="625"/>
                </a:lnTo>
                <a:lnTo>
                  <a:pt x="10603" y="760"/>
                </a:lnTo>
                <a:lnTo>
                  <a:pt x="10386" y="901"/>
                </a:lnTo>
                <a:lnTo>
                  <a:pt x="10176" y="1045"/>
                </a:lnTo>
                <a:lnTo>
                  <a:pt x="9975" y="1192"/>
                </a:lnTo>
                <a:lnTo>
                  <a:pt x="9785" y="1339"/>
                </a:lnTo>
                <a:lnTo>
                  <a:pt x="9608" y="1483"/>
                </a:lnTo>
                <a:lnTo>
                  <a:pt x="9441" y="1623"/>
                </a:lnTo>
                <a:lnTo>
                  <a:pt x="9289" y="1757"/>
                </a:lnTo>
                <a:lnTo>
                  <a:pt x="9151" y="1883"/>
                </a:lnTo>
                <a:lnTo>
                  <a:pt x="9029" y="1998"/>
                </a:lnTo>
                <a:lnTo>
                  <a:pt x="8922" y="2101"/>
                </a:lnTo>
                <a:lnTo>
                  <a:pt x="8833" y="2190"/>
                </a:lnTo>
                <a:lnTo>
                  <a:pt x="8710" y="2317"/>
                </a:lnTo>
                <a:lnTo>
                  <a:pt x="8668" y="2363"/>
                </a:lnTo>
                <a:lnTo>
                  <a:pt x="8222" y="2797"/>
                </a:lnTo>
                <a:lnTo>
                  <a:pt x="13260" y="7847"/>
                </a:lnTo>
                <a:lnTo>
                  <a:pt x="13379" y="7734"/>
                </a:lnTo>
                <a:lnTo>
                  <a:pt x="13496" y="7625"/>
                </a:lnTo>
                <a:lnTo>
                  <a:pt x="13609" y="7518"/>
                </a:lnTo>
                <a:lnTo>
                  <a:pt x="13719" y="7415"/>
                </a:lnTo>
                <a:lnTo>
                  <a:pt x="13824" y="7314"/>
                </a:lnTo>
                <a:lnTo>
                  <a:pt x="13926" y="7218"/>
                </a:lnTo>
                <a:lnTo>
                  <a:pt x="14025" y="7125"/>
                </a:lnTo>
                <a:lnTo>
                  <a:pt x="14120" y="7036"/>
                </a:lnTo>
                <a:lnTo>
                  <a:pt x="14211" y="6950"/>
                </a:lnTo>
                <a:lnTo>
                  <a:pt x="14298" y="6869"/>
                </a:lnTo>
                <a:lnTo>
                  <a:pt x="14379" y="6792"/>
                </a:lnTo>
                <a:lnTo>
                  <a:pt x="14456" y="6718"/>
                </a:lnTo>
                <a:lnTo>
                  <a:pt x="14529" y="6651"/>
                </a:lnTo>
                <a:lnTo>
                  <a:pt x="14596" y="6587"/>
                </a:lnTo>
                <a:lnTo>
                  <a:pt x="14659" y="6528"/>
                </a:lnTo>
                <a:lnTo>
                  <a:pt x="14716" y="6473"/>
                </a:lnTo>
                <a:lnTo>
                  <a:pt x="14850" y="6344"/>
                </a:lnTo>
                <a:lnTo>
                  <a:pt x="14979" y="6212"/>
                </a:lnTo>
                <a:lnTo>
                  <a:pt x="15102" y="6079"/>
                </a:lnTo>
                <a:lnTo>
                  <a:pt x="15220" y="5943"/>
                </a:lnTo>
                <a:lnTo>
                  <a:pt x="15331" y="5805"/>
                </a:lnTo>
                <a:lnTo>
                  <a:pt x="15437" y="5664"/>
                </a:lnTo>
                <a:lnTo>
                  <a:pt x="15534" y="5521"/>
                </a:lnTo>
                <a:lnTo>
                  <a:pt x="15625" y="5375"/>
                </a:lnTo>
                <a:lnTo>
                  <a:pt x="15709" y="5226"/>
                </a:lnTo>
                <a:lnTo>
                  <a:pt x="15785" y="5075"/>
                </a:lnTo>
                <a:lnTo>
                  <a:pt x="15852" y="4922"/>
                </a:lnTo>
                <a:lnTo>
                  <a:pt x="15911" y="4765"/>
                </a:lnTo>
                <a:lnTo>
                  <a:pt x="15960" y="4606"/>
                </a:lnTo>
                <a:lnTo>
                  <a:pt x="16000" y="4443"/>
                </a:lnTo>
                <a:lnTo>
                  <a:pt x="16031" y="4277"/>
                </a:lnTo>
                <a:lnTo>
                  <a:pt x="16052" y="4109"/>
                </a:lnTo>
                <a:lnTo>
                  <a:pt x="16062" y="3936"/>
                </a:lnTo>
                <a:lnTo>
                  <a:pt x="16061" y="3761"/>
                </a:lnTo>
                <a:lnTo>
                  <a:pt x="16050" y="3581"/>
                </a:lnTo>
                <a:lnTo>
                  <a:pt x="16026" y="3400"/>
                </a:lnTo>
                <a:lnTo>
                  <a:pt x="15990" y="3214"/>
                </a:lnTo>
                <a:lnTo>
                  <a:pt x="15943" y="3024"/>
                </a:lnTo>
                <a:lnTo>
                  <a:pt x="15883" y="2831"/>
                </a:lnTo>
                <a:lnTo>
                  <a:pt x="15811" y="2634"/>
                </a:lnTo>
                <a:lnTo>
                  <a:pt x="15724" y="2433"/>
                </a:lnTo>
                <a:lnTo>
                  <a:pt x="15624" y="2229"/>
                </a:lnTo>
                <a:lnTo>
                  <a:pt x="15510" y="2020"/>
                </a:lnTo>
                <a:lnTo>
                  <a:pt x="15381" y="1806"/>
                </a:lnTo>
                <a:lnTo>
                  <a:pt x="15238" y="1590"/>
                </a:lnTo>
                <a:lnTo>
                  <a:pt x="15079" y="1368"/>
                </a:lnTo>
                <a:lnTo>
                  <a:pt x="14906" y="1142"/>
                </a:lnTo>
                <a:lnTo>
                  <a:pt x="14716" y="912"/>
                </a:lnTo>
                <a:close/>
                <a:moveTo>
                  <a:pt x="8691" y="5190"/>
                </a:moveTo>
                <a:lnTo>
                  <a:pt x="8690" y="5234"/>
                </a:lnTo>
                <a:lnTo>
                  <a:pt x="8688" y="5276"/>
                </a:lnTo>
                <a:lnTo>
                  <a:pt x="8684" y="5317"/>
                </a:lnTo>
                <a:lnTo>
                  <a:pt x="8678" y="5359"/>
                </a:lnTo>
                <a:lnTo>
                  <a:pt x="8671" y="5399"/>
                </a:lnTo>
                <a:lnTo>
                  <a:pt x="8663" y="5439"/>
                </a:lnTo>
                <a:lnTo>
                  <a:pt x="8652" y="5478"/>
                </a:lnTo>
                <a:lnTo>
                  <a:pt x="8641" y="5516"/>
                </a:lnTo>
                <a:lnTo>
                  <a:pt x="8629" y="5553"/>
                </a:lnTo>
                <a:lnTo>
                  <a:pt x="8615" y="5589"/>
                </a:lnTo>
                <a:lnTo>
                  <a:pt x="8600" y="5625"/>
                </a:lnTo>
                <a:lnTo>
                  <a:pt x="8584" y="5658"/>
                </a:lnTo>
                <a:lnTo>
                  <a:pt x="8567" y="5691"/>
                </a:lnTo>
                <a:lnTo>
                  <a:pt x="8548" y="5722"/>
                </a:lnTo>
                <a:lnTo>
                  <a:pt x="8528" y="5753"/>
                </a:lnTo>
                <a:lnTo>
                  <a:pt x="8507" y="5782"/>
                </a:lnTo>
                <a:lnTo>
                  <a:pt x="8486" y="5810"/>
                </a:lnTo>
                <a:lnTo>
                  <a:pt x="8463" y="5836"/>
                </a:lnTo>
                <a:lnTo>
                  <a:pt x="8440" y="5861"/>
                </a:lnTo>
                <a:lnTo>
                  <a:pt x="8415" y="5885"/>
                </a:lnTo>
                <a:lnTo>
                  <a:pt x="8390" y="5906"/>
                </a:lnTo>
                <a:lnTo>
                  <a:pt x="8364" y="5926"/>
                </a:lnTo>
                <a:lnTo>
                  <a:pt x="8337" y="5944"/>
                </a:lnTo>
                <a:lnTo>
                  <a:pt x="8309" y="5961"/>
                </a:lnTo>
                <a:lnTo>
                  <a:pt x="8280" y="5976"/>
                </a:lnTo>
                <a:lnTo>
                  <a:pt x="8252" y="5990"/>
                </a:lnTo>
                <a:lnTo>
                  <a:pt x="8222" y="6001"/>
                </a:lnTo>
                <a:lnTo>
                  <a:pt x="8191" y="6010"/>
                </a:lnTo>
                <a:lnTo>
                  <a:pt x="8161" y="6018"/>
                </a:lnTo>
                <a:lnTo>
                  <a:pt x="8130" y="6023"/>
                </a:lnTo>
                <a:lnTo>
                  <a:pt x="8098" y="6026"/>
                </a:lnTo>
                <a:lnTo>
                  <a:pt x="8065" y="6027"/>
                </a:lnTo>
                <a:lnTo>
                  <a:pt x="8033" y="6026"/>
                </a:lnTo>
                <a:lnTo>
                  <a:pt x="8002" y="6023"/>
                </a:lnTo>
                <a:lnTo>
                  <a:pt x="7970" y="6018"/>
                </a:lnTo>
                <a:lnTo>
                  <a:pt x="7939" y="6010"/>
                </a:lnTo>
                <a:lnTo>
                  <a:pt x="7909" y="6001"/>
                </a:lnTo>
                <a:lnTo>
                  <a:pt x="7880" y="5990"/>
                </a:lnTo>
                <a:lnTo>
                  <a:pt x="7850" y="5976"/>
                </a:lnTo>
                <a:lnTo>
                  <a:pt x="7822" y="5961"/>
                </a:lnTo>
                <a:lnTo>
                  <a:pt x="7795" y="5944"/>
                </a:lnTo>
                <a:lnTo>
                  <a:pt x="7768" y="5926"/>
                </a:lnTo>
                <a:lnTo>
                  <a:pt x="7741" y="5906"/>
                </a:lnTo>
                <a:lnTo>
                  <a:pt x="7716" y="5884"/>
                </a:lnTo>
                <a:lnTo>
                  <a:pt x="7691" y="5861"/>
                </a:lnTo>
                <a:lnTo>
                  <a:pt x="7668" y="5836"/>
                </a:lnTo>
                <a:lnTo>
                  <a:pt x="7646" y="5810"/>
                </a:lnTo>
                <a:lnTo>
                  <a:pt x="7623" y="5782"/>
                </a:lnTo>
                <a:lnTo>
                  <a:pt x="7603" y="5753"/>
                </a:lnTo>
                <a:lnTo>
                  <a:pt x="7583" y="5722"/>
                </a:lnTo>
                <a:lnTo>
                  <a:pt x="7565" y="5691"/>
                </a:lnTo>
                <a:lnTo>
                  <a:pt x="7547" y="5658"/>
                </a:lnTo>
                <a:lnTo>
                  <a:pt x="7531" y="5625"/>
                </a:lnTo>
                <a:lnTo>
                  <a:pt x="7516" y="5589"/>
                </a:lnTo>
                <a:lnTo>
                  <a:pt x="7502" y="5553"/>
                </a:lnTo>
                <a:lnTo>
                  <a:pt x="7489" y="5516"/>
                </a:lnTo>
                <a:lnTo>
                  <a:pt x="7478" y="5478"/>
                </a:lnTo>
                <a:lnTo>
                  <a:pt x="7468" y="5439"/>
                </a:lnTo>
                <a:lnTo>
                  <a:pt x="7460" y="5400"/>
                </a:lnTo>
                <a:lnTo>
                  <a:pt x="7453" y="5359"/>
                </a:lnTo>
                <a:lnTo>
                  <a:pt x="7448" y="5318"/>
                </a:lnTo>
                <a:lnTo>
                  <a:pt x="7444" y="5276"/>
                </a:lnTo>
                <a:lnTo>
                  <a:pt x="7442" y="5234"/>
                </a:lnTo>
                <a:lnTo>
                  <a:pt x="7441" y="5190"/>
                </a:lnTo>
                <a:lnTo>
                  <a:pt x="7442" y="5148"/>
                </a:lnTo>
                <a:lnTo>
                  <a:pt x="7444" y="5105"/>
                </a:lnTo>
                <a:lnTo>
                  <a:pt x="7448" y="5063"/>
                </a:lnTo>
                <a:lnTo>
                  <a:pt x="7453" y="5022"/>
                </a:lnTo>
                <a:lnTo>
                  <a:pt x="7460" y="4982"/>
                </a:lnTo>
                <a:lnTo>
                  <a:pt x="7469" y="4941"/>
                </a:lnTo>
                <a:lnTo>
                  <a:pt x="7478" y="4903"/>
                </a:lnTo>
                <a:lnTo>
                  <a:pt x="7489" y="4865"/>
                </a:lnTo>
                <a:lnTo>
                  <a:pt x="7502" y="4828"/>
                </a:lnTo>
                <a:lnTo>
                  <a:pt x="7516" y="4792"/>
                </a:lnTo>
                <a:lnTo>
                  <a:pt x="7531" y="4757"/>
                </a:lnTo>
                <a:lnTo>
                  <a:pt x="7548" y="4722"/>
                </a:lnTo>
                <a:lnTo>
                  <a:pt x="7565" y="4690"/>
                </a:lnTo>
                <a:lnTo>
                  <a:pt x="7583" y="4659"/>
                </a:lnTo>
                <a:lnTo>
                  <a:pt x="7603" y="4628"/>
                </a:lnTo>
                <a:lnTo>
                  <a:pt x="7623" y="4600"/>
                </a:lnTo>
                <a:lnTo>
                  <a:pt x="7646" y="4571"/>
                </a:lnTo>
                <a:lnTo>
                  <a:pt x="7668" y="4545"/>
                </a:lnTo>
                <a:lnTo>
                  <a:pt x="7692" y="4521"/>
                </a:lnTo>
                <a:lnTo>
                  <a:pt x="7716" y="4497"/>
                </a:lnTo>
                <a:lnTo>
                  <a:pt x="7741" y="4476"/>
                </a:lnTo>
                <a:lnTo>
                  <a:pt x="7768" y="4455"/>
                </a:lnTo>
                <a:lnTo>
                  <a:pt x="7794" y="4437"/>
                </a:lnTo>
                <a:lnTo>
                  <a:pt x="7822" y="4420"/>
                </a:lnTo>
                <a:lnTo>
                  <a:pt x="7850" y="4405"/>
                </a:lnTo>
                <a:lnTo>
                  <a:pt x="7880" y="4392"/>
                </a:lnTo>
                <a:lnTo>
                  <a:pt x="7909" y="4381"/>
                </a:lnTo>
                <a:lnTo>
                  <a:pt x="7939" y="4372"/>
                </a:lnTo>
                <a:lnTo>
                  <a:pt x="7970" y="4364"/>
                </a:lnTo>
                <a:lnTo>
                  <a:pt x="8002" y="4359"/>
                </a:lnTo>
                <a:lnTo>
                  <a:pt x="8033" y="4356"/>
                </a:lnTo>
                <a:lnTo>
                  <a:pt x="8065" y="4355"/>
                </a:lnTo>
                <a:lnTo>
                  <a:pt x="8098" y="4356"/>
                </a:lnTo>
                <a:lnTo>
                  <a:pt x="8130" y="4359"/>
                </a:lnTo>
                <a:lnTo>
                  <a:pt x="8161" y="4364"/>
                </a:lnTo>
                <a:lnTo>
                  <a:pt x="8191" y="4372"/>
                </a:lnTo>
                <a:lnTo>
                  <a:pt x="8222" y="4381"/>
                </a:lnTo>
                <a:lnTo>
                  <a:pt x="8252" y="4392"/>
                </a:lnTo>
                <a:lnTo>
                  <a:pt x="8280" y="4405"/>
                </a:lnTo>
                <a:lnTo>
                  <a:pt x="8309" y="4420"/>
                </a:lnTo>
                <a:lnTo>
                  <a:pt x="8337" y="4437"/>
                </a:lnTo>
                <a:lnTo>
                  <a:pt x="8364" y="4455"/>
                </a:lnTo>
                <a:lnTo>
                  <a:pt x="8390" y="4476"/>
                </a:lnTo>
                <a:lnTo>
                  <a:pt x="8415" y="4497"/>
                </a:lnTo>
                <a:lnTo>
                  <a:pt x="8440" y="4521"/>
                </a:lnTo>
                <a:lnTo>
                  <a:pt x="8463" y="4545"/>
                </a:lnTo>
                <a:lnTo>
                  <a:pt x="8486" y="4571"/>
                </a:lnTo>
                <a:lnTo>
                  <a:pt x="8507" y="4600"/>
                </a:lnTo>
                <a:lnTo>
                  <a:pt x="8528" y="4629"/>
                </a:lnTo>
                <a:lnTo>
                  <a:pt x="8548" y="4659"/>
                </a:lnTo>
                <a:lnTo>
                  <a:pt x="8567" y="4690"/>
                </a:lnTo>
                <a:lnTo>
                  <a:pt x="8584" y="4722"/>
                </a:lnTo>
                <a:lnTo>
                  <a:pt x="8600" y="4757"/>
                </a:lnTo>
                <a:lnTo>
                  <a:pt x="8615" y="4792"/>
                </a:lnTo>
                <a:lnTo>
                  <a:pt x="8629" y="4828"/>
                </a:lnTo>
                <a:lnTo>
                  <a:pt x="8641" y="4865"/>
                </a:lnTo>
                <a:lnTo>
                  <a:pt x="8652" y="4903"/>
                </a:lnTo>
                <a:lnTo>
                  <a:pt x="8663" y="4941"/>
                </a:lnTo>
                <a:lnTo>
                  <a:pt x="8671" y="4982"/>
                </a:lnTo>
                <a:lnTo>
                  <a:pt x="8678" y="5022"/>
                </a:lnTo>
                <a:lnTo>
                  <a:pt x="8684" y="5063"/>
                </a:lnTo>
                <a:lnTo>
                  <a:pt x="8688" y="5105"/>
                </a:lnTo>
                <a:lnTo>
                  <a:pt x="8690" y="5147"/>
                </a:lnTo>
                <a:lnTo>
                  <a:pt x="8691" y="5190"/>
                </a:lnTo>
                <a:close/>
                <a:moveTo>
                  <a:pt x="9358" y="5966"/>
                </a:moveTo>
                <a:lnTo>
                  <a:pt x="9389" y="5967"/>
                </a:lnTo>
                <a:lnTo>
                  <a:pt x="9421" y="5970"/>
                </a:lnTo>
                <a:lnTo>
                  <a:pt x="9452" y="5975"/>
                </a:lnTo>
                <a:lnTo>
                  <a:pt x="9483" y="5983"/>
                </a:lnTo>
                <a:lnTo>
                  <a:pt x="9513" y="5993"/>
                </a:lnTo>
                <a:lnTo>
                  <a:pt x="9543" y="6004"/>
                </a:lnTo>
                <a:lnTo>
                  <a:pt x="9571" y="6017"/>
                </a:lnTo>
                <a:lnTo>
                  <a:pt x="9600" y="6032"/>
                </a:lnTo>
                <a:lnTo>
                  <a:pt x="9628" y="6049"/>
                </a:lnTo>
                <a:lnTo>
                  <a:pt x="9654" y="6067"/>
                </a:lnTo>
                <a:lnTo>
                  <a:pt x="9680" y="6087"/>
                </a:lnTo>
                <a:lnTo>
                  <a:pt x="9706" y="6109"/>
                </a:lnTo>
                <a:lnTo>
                  <a:pt x="9731" y="6133"/>
                </a:lnTo>
                <a:lnTo>
                  <a:pt x="9754" y="6157"/>
                </a:lnTo>
                <a:lnTo>
                  <a:pt x="9777" y="6184"/>
                </a:lnTo>
                <a:lnTo>
                  <a:pt x="9798" y="6211"/>
                </a:lnTo>
                <a:lnTo>
                  <a:pt x="9820" y="6241"/>
                </a:lnTo>
                <a:lnTo>
                  <a:pt x="9839" y="6271"/>
                </a:lnTo>
                <a:lnTo>
                  <a:pt x="9858" y="6302"/>
                </a:lnTo>
                <a:lnTo>
                  <a:pt x="9875" y="6335"/>
                </a:lnTo>
                <a:lnTo>
                  <a:pt x="9891" y="6370"/>
                </a:lnTo>
                <a:lnTo>
                  <a:pt x="9906" y="6405"/>
                </a:lnTo>
                <a:lnTo>
                  <a:pt x="9920" y="6440"/>
                </a:lnTo>
                <a:lnTo>
                  <a:pt x="9933" y="6477"/>
                </a:lnTo>
                <a:lnTo>
                  <a:pt x="9944" y="6516"/>
                </a:lnTo>
                <a:lnTo>
                  <a:pt x="9954" y="6554"/>
                </a:lnTo>
                <a:lnTo>
                  <a:pt x="9962" y="6594"/>
                </a:lnTo>
                <a:lnTo>
                  <a:pt x="9969" y="6635"/>
                </a:lnTo>
                <a:lnTo>
                  <a:pt x="9975" y="6676"/>
                </a:lnTo>
                <a:lnTo>
                  <a:pt x="9978" y="6717"/>
                </a:lnTo>
                <a:lnTo>
                  <a:pt x="9981" y="6761"/>
                </a:lnTo>
                <a:lnTo>
                  <a:pt x="9982" y="6803"/>
                </a:lnTo>
                <a:lnTo>
                  <a:pt x="9981" y="6846"/>
                </a:lnTo>
                <a:lnTo>
                  <a:pt x="9978" y="6889"/>
                </a:lnTo>
                <a:lnTo>
                  <a:pt x="9975" y="6931"/>
                </a:lnTo>
                <a:lnTo>
                  <a:pt x="9969" y="6971"/>
                </a:lnTo>
                <a:lnTo>
                  <a:pt x="9962" y="7013"/>
                </a:lnTo>
                <a:lnTo>
                  <a:pt x="9954" y="7052"/>
                </a:lnTo>
                <a:lnTo>
                  <a:pt x="9944" y="7091"/>
                </a:lnTo>
                <a:lnTo>
                  <a:pt x="9933" y="7129"/>
                </a:lnTo>
                <a:lnTo>
                  <a:pt x="9920" y="7166"/>
                </a:lnTo>
                <a:lnTo>
                  <a:pt x="9906" y="7202"/>
                </a:lnTo>
                <a:lnTo>
                  <a:pt x="9891" y="7237"/>
                </a:lnTo>
                <a:lnTo>
                  <a:pt x="9875" y="7271"/>
                </a:lnTo>
                <a:lnTo>
                  <a:pt x="9858" y="7304"/>
                </a:lnTo>
                <a:lnTo>
                  <a:pt x="9839" y="7335"/>
                </a:lnTo>
                <a:lnTo>
                  <a:pt x="9820" y="7365"/>
                </a:lnTo>
                <a:lnTo>
                  <a:pt x="9798" y="7395"/>
                </a:lnTo>
                <a:lnTo>
                  <a:pt x="9777" y="7422"/>
                </a:lnTo>
                <a:lnTo>
                  <a:pt x="9754" y="7449"/>
                </a:lnTo>
                <a:lnTo>
                  <a:pt x="9731" y="7473"/>
                </a:lnTo>
                <a:lnTo>
                  <a:pt x="9707" y="7496"/>
                </a:lnTo>
                <a:lnTo>
                  <a:pt x="9680" y="7519"/>
                </a:lnTo>
                <a:lnTo>
                  <a:pt x="9655" y="7539"/>
                </a:lnTo>
                <a:lnTo>
                  <a:pt x="9628" y="7557"/>
                </a:lnTo>
                <a:lnTo>
                  <a:pt x="9600" y="7574"/>
                </a:lnTo>
                <a:lnTo>
                  <a:pt x="9571" y="7589"/>
                </a:lnTo>
                <a:lnTo>
                  <a:pt x="9543" y="7602"/>
                </a:lnTo>
                <a:lnTo>
                  <a:pt x="9513" y="7613"/>
                </a:lnTo>
                <a:lnTo>
                  <a:pt x="9483" y="7622"/>
                </a:lnTo>
                <a:lnTo>
                  <a:pt x="9452" y="7631"/>
                </a:lnTo>
                <a:lnTo>
                  <a:pt x="9421" y="7636"/>
                </a:lnTo>
                <a:lnTo>
                  <a:pt x="9389" y="7639"/>
                </a:lnTo>
                <a:lnTo>
                  <a:pt x="9358" y="7640"/>
                </a:lnTo>
                <a:lnTo>
                  <a:pt x="9325" y="7639"/>
                </a:lnTo>
                <a:lnTo>
                  <a:pt x="9293" y="7636"/>
                </a:lnTo>
                <a:lnTo>
                  <a:pt x="9262" y="7631"/>
                </a:lnTo>
                <a:lnTo>
                  <a:pt x="9231" y="7622"/>
                </a:lnTo>
                <a:lnTo>
                  <a:pt x="9201" y="7613"/>
                </a:lnTo>
                <a:lnTo>
                  <a:pt x="9171" y="7602"/>
                </a:lnTo>
                <a:lnTo>
                  <a:pt x="9142" y="7589"/>
                </a:lnTo>
                <a:lnTo>
                  <a:pt x="9113" y="7574"/>
                </a:lnTo>
                <a:lnTo>
                  <a:pt x="9086" y="7557"/>
                </a:lnTo>
                <a:lnTo>
                  <a:pt x="9059" y="7539"/>
                </a:lnTo>
                <a:lnTo>
                  <a:pt x="9033" y="7519"/>
                </a:lnTo>
                <a:lnTo>
                  <a:pt x="9008" y="7496"/>
                </a:lnTo>
                <a:lnTo>
                  <a:pt x="8982" y="7473"/>
                </a:lnTo>
                <a:lnTo>
                  <a:pt x="8959" y="7449"/>
                </a:lnTo>
                <a:lnTo>
                  <a:pt x="8936" y="7422"/>
                </a:lnTo>
                <a:lnTo>
                  <a:pt x="8915" y="7395"/>
                </a:lnTo>
                <a:lnTo>
                  <a:pt x="8894" y="7365"/>
                </a:lnTo>
                <a:lnTo>
                  <a:pt x="8874" y="7335"/>
                </a:lnTo>
                <a:lnTo>
                  <a:pt x="8855" y="7304"/>
                </a:lnTo>
                <a:lnTo>
                  <a:pt x="8838" y="7271"/>
                </a:lnTo>
                <a:lnTo>
                  <a:pt x="8822" y="7237"/>
                </a:lnTo>
                <a:lnTo>
                  <a:pt x="8807" y="7202"/>
                </a:lnTo>
                <a:lnTo>
                  <a:pt x="8793" y="7166"/>
                </a:lnTo>
                <a:lnTo>
                  <a:pt x="8781" y="7129"/>
                </a:lnTo>
                <a:lnTo>
                  <a:pt x="8769" y="7091"/>
                </a:lnTo>
                <a:lnTo>
                  <a:pt x="8759" y="7052"/>
                </a:lnTo>
                <a:lnTo>
                  <a:pt x="8751" y="7013"/>
                </a:lnTo>
                <a:lnTo>
                  <a:pt x="8744" y="6971"/>
                </a:lnTo>
                <a:lnTo>
                  <a:pt x="8738" y="6931"/>
                </a:lnTo>
                <a:lnTo>
                  <a:pt x="8734" y="6889"/>
                </a:lnTo>
                <a:lnTo>
                  <a:pt x="8732" y="6846"/>
                </a:lnTo>
                <a:lnTo>
                  <a:pt x="8731" y="6803"/>
                </a:lnTo>
                <a:lnTo>
                  <a:pt x="8732" y="6760"/>
                </a:lnTo>
                <a:lnTo>
                  <a:pt x="8734" y="6717"/>
                </a:lnTo>
                <a:lnTo>
                  <a:pt x="8738" y="6676"/>
                </a:lnTo>
                <a:lnTo>
                  <a:pt x="8744" y="6635"/>
                </a:lnTo>
                <a:lnTo>
                  <a:pt x="8751" y="6594"/>
                </a:lnTo>
                <a:lnTo>
                  <a:pt x="8759" y="6554"/>
                </a:lnTo>
                <a:lnTo>
                  <a:pt x="8769" y="6516"/>
                </a:lnTo>
                <a:lnTo>
                  <a:pt x="8781" y="6477"/>
                </a:lnTo>
                <a:lnTo>
                  <a:pt x="8793" y="6440"/>
                </a:lnTo>
                <a:lnTo>
                  <a:pt x="8807" y="6405"/>
                </a:lnTo>
                <a:lnTo>
                  <a:pt x="8822" y="6370"/>
                </a:lnTo>
                <a:lnTo>
                  <a:pt x="8838" y="6335"/>
                </a:lnTo>
                <a:lnTo>
                  <a:pt x="8855" y="6302"/>
                </a:lnTo>
                <a:lnTo>
                  <a:pt x="8874" y="6271"/>
                </a:lnTo>
                <a:lnTo>
                  <a:pt x="8894" y="6241"/>
                </a:lnTo>
                <a:lnTo>
                  <a:pt x="8915" y="6211"/>
                </a:lnTo>
                <a:lnTo>
                  <a:pt x="8936" y="6184"/>
                </a:lnTo>
                <a:lnTo>
                  <a:pt x="8959" y="6158"/>
                </a:lnTo>
                <a:lnTo>
                  <a:pt x="8982" y="6133"/>
                </a:lnTo>
                <a:lnTo>
                  <a:pt x="9008" y="6109"/>
                </a:lnTo>
                <a:lnTo>
                  <a:pt x="9033" y="6087"/>
                </a:lnTo>
                <a:lnTo>
                  <a:pt x="9059" y="6067"/>
                </a:lnTo>
                <a:lnTo>
                  <a:pt x="9086" y="6049"/>
                </a:lnTo>
                <a:lnTo>
                  <a:pt x="9113" y="6032"/>
                </a:lnTo>
                <a:lnTo>
                  <a:pt x="9142" y="6017"/>
                </a:lnTo>
                <a:lnTo>
                  <a:pt x="9171" y="6004"/>
                </a:lnTo>
                <a:lnTo>
                  <a:pt x="9200" y="5993"/>
                </a:lnTo>
                <a:lnTo>
                  <a:pt x="9231" y="5983"/>
                </a:lnTo>
                <a:lnTo>
                  <a:pt x="9262" y="5975"/>
                </a:lnTo>
                <a:lnTo>
                  <a:pt x="9293" y="5970"/>
                </a:lnTo>
                <a:lnTo>
                  <a:pt x="9325" y="5967"/>
                </a:lnTo>
                <a:lnTo>
                  <a:pt x="9358" y="5966"/>
                </a:lnTo>
                <a:close/>
                <a:moveTo>
                  <a:pt x="10649" y="7580"/>
                </a:moveTo>
                <a:lnTo>
                  <a:pt x="10681" y="7581"/>
                </a:lnTo>
                <a:lnTo>
                  <a:pt x="10712" y="7584"/>
                </a:lnTo>
                <a:lnTo>
                  <a:pt x="10744" y="7589"/>
                </a:lnTo>
                <a:lnTo>
                  <a:pt x="10775" y="7597"/>
                </a:lnTo>
                <a:lnTo>
                  <a:pt x="10805" y="7606"/>
                </a:lnTo>
                <a:lnTo>
                  <a:pt x="10834" y="7617"/>
                </a:lnTo>
                <a:lnTo>
                  <a:pt x="10864" y="7631"/>
                </a:lnTo>
                <a:lnTo>
                  <a:pt x="10892" y="7646"/>
                </a:lnTo>
                <a:lnTo>
                  <a:pt x="10919" y="7662"/>
                </a:lnTo>
                <a:lnTo>
                  <a:pt x="10946" y="7681"/>
                </a:lnTo>
                <a:lnTo>
                  <a:pt x="10973" y="7701"/>
                </a:lnTo>
                <a:lnTo>
                  <a:pt x="10998" y="7722"/>
                </a:lnTo>
                <a:lnTo>
                  <a:pt x="11023" y="7746"/>
                </a:lnTo>
                <a:lnTo>
                  <a:pt x="11046" y="7771"/>
                </a:lnTo>
                <a:lnTo>
                  <a:pt x="11068" y="7797"/>
                </a:lnTo>
                <a:lnTo>
                  <a:pt x="11091" y="7825"/>
                </a:lnTo>
                <a:lnTo>
                  <a:pt x="11111" y="7854"/>
                </a:lnTo>
                <a:lnTo>
                  <a:pt x="11131" y="7885"/>
                </a:lnTo>
                <a:lnTo>
                  <a:pt x="11149" y="7916"/>
                </a:lnTo>
                <a:lnTo>
                  <a:pt x="11166" y="7949"/>
                </a:lnTo>
                <a:lnTo>
                  <a:pt x="11183" y="7982"/>
                </a:lnTo>
                <a:lnTo>
                  <a:pt x="11198" y="8018"/>
                </a:lnTo>
                <a:lnTo>
                  <a:pt x="11212" y="8054"/>
                </a:lnTo>
                <a:lnTo>
                  <a:pt x="11224" y="8091"/>
                </a:lnTo>
                <a:lnTo>
                  <a:pt x="11236" y="8129"/>
                </a:lnTo>
                <a:lnTo>
                  <a:pt x="11245" y="8168"/>
                </a:lnTo>
                <a:lnTo>
                  <a:pt x="11254" y="8207"/>
                </a:lnTo>
                <a:lnTo>
                  <a:pt x="11260" y="8247"/>
                </a:lnTo>
                <a:lnTo>
                  <a:pt x="11266" y="8289"/>
                </a:lnTo>
                <a:lnTo>
                  <a:pt x="11270" y="8331"/>
                </a:lnTo>
                <a:lnTo>
                  <a:pt x="11272" y="8373"/>
                </a:lnTo>
                <a:lnTo>
                  <a:pt x="11273" y="8417"/>
                </a:lnTo>
                <a:lnTo>
                  <a:pt x="11272" y="8459"/>
                </a:lnTo>
                <a:lnTo>
                  <a:pt x="11270" y="8502"/>
                </a:lnTo>
                <a:lnTo>
                  <a:pt x="11266" y="8544"/>
                </a:lnTo>
                <a:lnTo>
                  <a:pt x="11261" y="8585"/>
                </a:lnTo>
                <a:lnTo>
                  <a:pt x="11254" y="8625"/>
                </a:lnTo>
                <a:lnTo>
                  <a:pt x="11245" y="8665"/>
                </a:lnTo>
                <a:lnTo>
                  <a:pt x="11236" y="8704"/>
                </a:lnTo>
                <a:lnTo>
                  <a:pt x="11224" y="8742"/>
                </a:lnTo>
                <a:lnTo>
                  <a:pt x="11212" y="8779"/>
                </a:lnTo>
                <a:lnTo>
                  <a:pt x="11198" y="8815"/>
                </a:lnTo>
                <a:lnTo>
                  <a:pt x="11183" y="8850"/>
                </a:lnTo>
                <a:lnTo>
                  <a:pt x="11167" y="8885"/>
                </a:lnTo>
                <a:lnTo>
                  <a:pt x="11149" y="8917"/>
                </a:lnTo>
                <a:lnTo>
                  <a:pt x="11131" y="8949"/>
                </a:lnTo>
                <a:lnTo>
                  <a:pt x="11111" y="8979"/>
                </a:lnTo>
                <a:lnTo>
                  <a:pt x="11091" y="9008"/>
                </a:lnTo>
                <a:lnTo>
                  <a:pt x="11068" y="9036"/>
                </a:lnTo>
                <a:lnTo>
                  <a:pt x="11046" y="9062"/>
                </a:lnTo>
                <a:lnTo>
                  <a:pt x="11023" y="9087"/>
                </a:lnTo>
                <a:lnTo>
                  <a:pt x="10998" y="9110"/>
                </a:lnTo>
                <a:lnTo>
                  <a:pt x="10973" y="9131"/>
                </a:lnTo>
                <a:lnTo>
                  <a:pt x="10946" y="9153"/>
                </a:lnTo>
                <a:lnTo>
                  <a:pt x="10919" y="9171"/>
                </a:lnTo>
                <a:lnTo>
                  <a:pt x="10892" y="9187"/>
                </a:lnTo>
                <a:lnTo>
                  <a:pt x="10864" y="9202"/>
                </a:lnTo>
                <a:lnTo>
                  <a:pt x="10834" y="9215"/>
                </a:lnTo>
                <a:lnTo>
                  <a:pt x="10805" y="9227"/>
                </a:lnTo>
                <a:lnTo>
                  <a:pt x="10775" y="9236"/>
                </a:lnTo>
                <a:lnTo>
                  <a:pt x="10744" y="9243"/>
                </a:lnTo>
                <a:lnTo>
                  <a:pt x="10712" y="9249"/>
                </a:lnTo>
                <a:lnTo>
                  <a:pt x="10681" y="9252"/>
                </a:lnTo>
                <a:lnTo>
                  <a:pt x="10649" y="9253"/>
                </a:lnTo>
                <a:lnTo>
                  <a:pt x="10617" y="9252"/>
                </a:lnTo>
                <a:lnTo>
                  <a:pt x="10584" y="9249"/>
                </a:lnTo>
                <a:lnTo>
                  <a:pt x="10553" y="9243"/>
                </a:lnTo>
                <a:lnTo>
                  <a:pt x="10523" y="9236"/>
                </a:lnTo>
                <a:lnTo>
                  <a:pt x="10492" y="9227"/>
                </a:lnTo>
                <a:lnTo>
                  <a:pt x="10463" y="9215"/>
                </a:lnTo>
                <a:lnTo>
                  <a:pt x="10434" y="9202"/>
                </a:lnTo>
                <a:lnTo>
                  <a:pt x="10406" y="9187"/>
                </a:lnTo>
                <a:lnTo>
                  <a:pt x="10377" y="9171"/>
                </a:lnTo>
                <a:lnTo>
                  <a:pt x="10350" y="9153"/>
                </a:lnTo>
                <a:lnTo>
                  <a:pt x="10324" y="9132"/>
                </a:lnTo>
                <a:lnTo>
                  <a:pt x="10299" y="9110"/>
                </a:lnTo>
                <a:lnTo>
                  <a:pt x="10275" y="9087"/>
                </a:lnTo>
                <a:lnTo>
                  <a:pt x="10251" y="9062"/>
                </a:lnTo>
                <a:lnTo>
                  <a:pt x="10228" y="9036"/>
                </a:lnTo>
                <a:lnTo>
                  <a:pt x="10207" y="9008"/>
                </a:lnTo>
                <a:lnTo>
                  <a:pt x="10186" y="8979"/>
                </a:lnTo>
                <a:lnTo>
                  <a:pt x="10167" y="8949"/>
                </a:lnTo>
                <a:lnTo>
                  <a:pt x="10147" y="8917"/>
                </a:lnTo>
                <a:lnTo>
                  <a:pt x="10130" y="8885"/>
                </a:lnTo>
                <a:lnTo>
                  <a:pt x="10114" y="8850"/>
                </a:lnTo>
                <a:lnTo>
                  <a:pt x="10099" y="8815"/>
                </a:lnTo>
                <a:lnTo>
                  <a:pt x="10085" y="8780"/>
                </a:lnTo>
                <a:lnTo>
                  <a:pt x="10073" y="8742"/>
                </a:lnTo>
                <a:lnTo>
                  <a:pt x="10062" y="8704"/>
                </a:lnTo>
                <a:lnTo>
                  <a:pt x="10052" y="8666"/>
                </a:lnTo>
                <a:lnTo>
                  <a:pt x="10044" y="8625"/>
                </a:lnTo>
                <a:lnTo>
                  <a:pt x="10036" y="8585"/>
                </a:lnTo>
                <a:lnTo>
                  <a:pt x="10030" y="8544"/>
                </a:lnTo>
                <a:lnTo>
                  <a:pt x="10026" y="8502"/>
                </a:lnTo>
                <a:lnTo>
                  <a:pt x="10024" y="8459"/>
                </a:lnTo>
                <a:lnTo>
                  <a:pt x="10023" y="8417"/>
                </a:lnTo>
                <a:lnTo>
                  <a:pt x="10024" y="8373"/>
                </a:lnTo>
                <a:lnTo>
                  <a:pt x="10026" y="8331"/>
                </a:lnTo>
                <a:lnTo>
                  <a:pt x="10030" y="8289"/>
                </a:lnTo>
                <a:lnTo>
                  <a:pt x="10036" y="8247"/>
                </a:lnTo>
                <a:lnTo>
                  <a:pt x="10044" y="8207"/>
                </a:lnTo>
                <a:lnTo>
                  <a:pt x="10052" y="8168"/>
                </a:lnTo>
                <a:lnTo>
                  <a:pt x="10062" y="8129"/>
                </a:lnTo>
                <a:lnTo>
                  <a:pt x="10073" y="8091"/>
                </a:lnTo>
                <a:lnTo>
                  <a:pt x="10085" y="8054"/>
                </a:lnTo>
                <a:lnTo>
                  <a:pt x="10099" y="8018"/>
                </a:lnTo>
                <a:lnTo>
                  <a:pt x="10114" y="7982"/>
                </a:lnTo>
                <a:lnTo>
                  <a:pt x="10130" y="7948"/>
                </a:lnTo>
                <a:lnTo>
                  <a:pt x="10147" y="7916"/>
                </a:lnTo>
                <a:lnTo>
                  <a:pt x="10167" y="7885"/>
                </a:lnTo>
                <a:lnTo>
                  <a:pt x="10186" y="7854"/>
                </a:lnTo>
                <a:lnTo>
                  <a:pt x="10207" y="7825"/>
                </a:lnTo>
                <a:lnTo>
                  <a:pt x="10228" y="7797"/>
                </a:lnTo>
                <a:lnTo>
                  <a:pt x="10251" y="7771"/>
                </a:lnTo>
                <a:lnTo>
                  <a:pt x="10275" y="7746"/>
                </a:lnTo>
                <a:lnTo>
                  <a:pt x="10299" y="7722"/>
                </a:lnTo>
                <a:lnTo>
                  <a:pt x="10324" y="7701"/>
                </a:lnTo>
                <a:lnTo>
                  <a:pt x="10350" y="7681"/>
                </a:lnTo>
                <a:lnTo>
                  <a:pt x="10377" y="7662"/>
                </a:lnTo>
                <a:lnTo>
                  <a:pt x="10406" y="7646"/>
                </a:lnTo>
                <a:lnTo>
                  <a:pt x="10434" y="7631"/>
                </a:lnTo>
                <a:lnTo>
                  <a:pt x="10463" y="7617"/>
                </a:lnTo>
                <a:lnTo>
                  <a:pt x="10492" y="7606"/>
                </a:lnTo>
                <a:lnTo>
                  <a:pt x="10523" y="7597"/>
                </a:lnTo>
                <a:lnTo>
                  <a:pt x="10553" y="7589"/>
                </a:lnTo>
                <a:lnTo>
                  <a:pt x="10584" y="7584"/>
                </a:lnTo>
                <a:lnTo>
                  <a:pt x="10617" y="7581"/>
                </a:lnTo>
                <a:lnTo>
                  <a:pt x="10649" y="7580"/>
                </a:lnTo>
                <a:close/>
                <a:moveTo>
                  <a:pt x="9195" y="10544"/>
                </a:moveTo>
                <a:lnTo>
                  <a:pt x="9163" y="10543"/>
                </a:lnTo>
                <a:lnTo>
                  <a:pt x="9132" y="10540"/>
                </a:lnTo>
                <a:lnTo>
                  <a:pt x="9100" y="10534"/>
                </a:lnTo>
                <a:lnTo>
                  <a:pt x="9070" y="10527"/>
                </a:lnTo>
                <a:lnTo>
                  <a:pt x="9040" y="10517"/>
                </a:lnTo>
                <a:lnTo>
                  <a:pt x="9010" y="10506"/>
                </a:lnTo>
                <a:lnTo>
                  <a:pt x="8980" y="10493"/>
                </a:lnTo>
                <a:lnTo>
                  <a:pt x="8952" y="10478"/>
                </a:lnTo>
                <a:lnTo>
                  <a:pt x="8925" y="10461"/>
                </a:lnTo>
                <a:lnTo>
                  <a:pt x="8898" y="10443"/>
                </a:lnTo>
                <a:lnTo>
                  <a:pt x="8871" y="10423"/>
                </a:lnTo>
                <a:lnTo>
                  <a:pt x="8846" y="10401"/>
                </a:lnTo>
                <a:lnTo>
                  <a:pt x="8822" y="10377"/>
                </a:lnTo>
                <a:lnTo>
                  <a:pt x="8798" y="10353"/>
                </a:lnTo>
                <a:lnTo>
                  <a:pt x="8775" y="10326"/>
                </a:lnTo>
                <a:lnTo>
                  <a:pt x="8753" y="10299"/>
                </a:lnTo>
                <a:lnTo>
                  <a:pt x="8733" y="10270"/>
                </a:lnTo>
                <a:lnTo>
                  <a:pt x="8713" y="10239"/>
                </a:lnTo>
                <a:lnTo>
                  <a:pt x="8695" y="10208"/>
                </a:lnTo>
                <a:lnTo>
                  <a:pt x="8678" y="10175"/>
                </a:lnTo>
                <a:lnTo>
                  <a:pt x="8660" y="10141"/>
                </a:lnTo>
                <a:lnTo>
                  <a:pt x="8646" y="10106"/>
                </a:lnTo>
                <a:lnTo>
                  <a:pt x="8632" y="10070"/>
                </a:lnTo>
                <a:lnTo>
                  <a:pt x="8619" y="10033"/>
                </a:lnTo>
                <a:lnTo>
                  <a:pt x="8608" y="9995"/>
                </a:lnTo>
                <a:lnTo>
                  <a:pt x="8599" y="9956"/>
                </a:lnTo>
                <a:lnTo>
                  <a:pt x="8590" y="9917"/>
                </a:lnTo>
                <a:lnTo>
                  <a:pt x="8583" y="9876"/>
                </a:lnTo>
                <a:lnTo>
                  <a:pt x="8578" y="9835"/>
                </a:lnTo>
                <a:lnTo>
                  <a:pt x="8574" y="9794"/>
                </a:lnTo>
                <a:lnTo>
                  <a:pt x="8572" y="9750"/>
                </a:lnTo>
                <a:lnTo>
                  <a:pt x="8571" y="9708"/>
                </a:lnTo>
                <a:lnTo>
                  <a:pt x="8572" y="9665"/>
                </a:lnTo>
                <a:lnTo>
                  <a:pt x="8574" y="9622"/>
                </a:lnTo>
                <a:lnTo>
                  <a:pt x="8578" y="9580"/>
                </a:lnTo>
                <a:lnTo>
                  <a:pt x="8583" y="9539"/>
                </a:lnTo>
                <a:lnTo>
                  <a:pt x="8590" y="9498"/>
                </a:lnTo>
                <a:lnTo>
                  <a:pt x="8599" y="9459"/>
                </a:lnTo>
                <a:lnTo>
                  <a:pt x="8608" y="9420"/>
                </a:lnTo>
                <a:lnTo>
                  <a:pt x="8619" y="9381"/>
                </a:lnTo>
                <a:lnTo>
                  <a:pt x="8632" y="9344"/>
                </a:lnTo>
                <a:lnTo>
                  <a:pt x="8646" y="9309"/>
                </a:lnTo>
                <a:lnTo>
                  <a:pt x="8660" y="9274"/>
                </a:lnTo>
                <a:lnTo>
                  <a:pt x="8678" y="9239"/>
                </a:lnTo>
                <a:lnTo>
                  <a:pt x="8695" y="9207"/>
                </a:lnTo>
                <a:lnTo>
                  <a:pt x="8713" y="9175"/>
                </a:lnTo>
                <a:lnTo>
                  <a:pt x="8733" y="9145"/>
                </a:lnTo>
                <a:lnTo>
                  <a:pt x="8753" y="9115"/>
                </a:lnTo>
                <a:lnTo>
                  <a:pt x="8775" y="9088"/>
                </a:lnTo>
                <a:lnTo>
                  <a:pt x="8798" y="9062"/>
                </a:lnTo>
                <a:lnTo>
                  <a:pt x="8822" y="9037"/>
                </a:lnTo>
                <a:lnTo>
                  <a:pt x="8846" y="9014"/>
                </a:lnTo>
                <a:lnTo>
                  <a:pt x="8871" y="8991"/>
                </a:lnTo>
                <a:lnTo>
                  <a:pt x="8898" y="8971"/>
                </a:lnTo>
                <a:lnTo>
                  <a:pt x="8925" y="8953"/>
                </a:lnTo>
                <a:lnTo>
                  <a:pt x="8952" y="8936"/>
                </a:lnTo>
                <a:lnTo>
                  <a:pt x="8980" y="8922"/>
                </a:lnTo>
                <a:lnTo>
                  <a:pt x="9010" y="8908"/>
                </a:lnTo>
                <a:lnTo>
                  <a:pt x="9039" y="8897"/>
                </a:lnTo>
                <a:lnTo>
                  <a:pt x="9069" y="8888"/>
                </a:lnTo>
                <a:lnTo>
                  <a:pt x="9100" y="8880"/>
                </a:lnTo>
                <a:lnTo>
                  <a:pt x="9132" y="8874"/>
                </a:lnTo>
                <a:lnTo>
                  <a:pt x="9163" y="8871"/>
                </a:lnTo>
                <a:lnTo>
                  <a:pt x="9195" y="8870"/>
                </a:lnTo>
                <a:lnTo>
                  <a:pt x="9227" y="8871"/>
                </a:lnTo>
                <a:lnTo>
                  <a:pt x="9259" y="8874"/>
                </a:lnTo>
                <a:lnTo>
                  <a:pt x="9290" y="8880"/>
                </a:lnTo>
                <a:lnTo>
                  <a:pt x="9321" y="8888"/>
                </a:lnTo>
                <a:lnTo>
                  <a:pt x="9352" y="8897"/>
                </a:lnTo>
                <a:lnTo>
                  <a:pt x="9381" y="8908"/>
                </a:lnTo>
                <a:lnTo>
                  <a:pt x="9410" y="8922"/>
                </a:lnTo>
                <a:lnTo>
                  <a:pt x="9438" y="8936"/>
                </a:lnTo>
                <a:lnTo>
                  <a:pt x="9467" y="8953"/>
                </a:lnTo>
                <a:lnTo>
                  <a:pt x="9494" y="8971"/>
                </a:lnTo>
                <a:lnTo>
                  <a:pt x="9520" y="8991"/>
                </a:lnTo>
                <a:lnTo>
                  <a:pt x="9545" y="9014"/>
                </a:lnTo>
                <a:lnTo>
                  <a:pt x="9569" y="9037"/>
                </a:lnTo>
                <a:lnTo>
                  <a:pt x="9593" y="9062"/>
                </a:lnTo>
                <a:lnTo>
                  <a:pt x="9616" y="9088"/>
                </a:lnTo>
                <a:lnTo>
                  <a:pt x="9637" y="9115"/>
                </a:lnTo>
                <a:lnTo>
                  <a:pt x="9658" y="9145"/>
                </a:lnTo>
                <a:lnTo>
                  <a:pt x="9677" y="9175"/>
                </a:lnTo>
                <a:lnTo>
                  <a:pt x="9697" y="9207"/>
                </a:lnTo>
                <a:lnTo>
                  <a:pt x="9714" y="9239"/>
                </a:lnTo>
                <a:lnTo>
                  <a:pt x="9730" y="9274"/>
                </a:lnTo>
                <a:lnTo>
                  <a:pt x="9745" y="9309"/>
                </a:lnTo>
                <a:lnTo>
                  <a:pt x="9758" y="9345"/>
                </a:lnTo>
                <a:lnTo>
                  <a:pt x="9771" y="9381"/>
                </a:lnTo>
                <a:lnTo>
                  <a:pt x="9782" y="9420"/>
                </a:lnTo>
                <a:lnTo>
                  <a:pt x="9792" y="9459"/>
                </a:lnTo>
                <a:lnTo>
                  <a:pt x="9800" y="9498"/>
                </a:lnTo>
                <a:lnTo>
                  <a:pt x="9807" y="9539"/>
                </a:lnTo>
                <a:lnTo>
                  <a:pt x="9813" y="9580"/>
                </a:lnTo>
                <a:lnTo>
                  <a:pt x="9817" y="9622"/>
                </a:lnTo>
                <a:lnTo>
                  <a:pt x="9820" y="9665"/>
                </a:lnTo>
                <a:lnTo>
                  <a:pt x="9821" y="9708"/>
                </a:lnTo>
                <a:lnTo>
                  <a:pt x="9820" y="9750"/>
                </a:lnTo>
                <a:lnTo>
                  <a:pt x="9817" y="9794"/>
                </a:lnTo>
                <a:lnTo>
                  <a:pt x="9813" y="9835"/>
                </a:lnTo>
                <a:lnTo>
                  <a:pt x="9807" y="9876"/>
                </a:lnTo>
                <a:lnTo>
                  <a:pt x="9800" y="9917"/>
                </a:lnTo>
                <a:lnTo>
                  <a:pt x="9792" y="9956"/>
                </a:lnTo>
                <a:lnTo>
                  <a:pt x="9782" y="9995"/>
                </a:lnTo>
                <a:lnTo>
                  <a:pt x="9771" y="10033"/>
                </a:lnTo>
                <a:lnTo>
                  <a:pt x="9759" y="10070"/>
                </a:lnTo>
                <a:lnTo>
                  <a:pt x="9745" y="10106"/>
                </a:lnTo>
                <a:lnTo>
                  <a:pt x="9730" y="10141"/>
                </a:lnTo>
                <a:lnTo>
                  <a:pt x="9714" y="10175"/>
                </a:lnTo>
                <a:lnTo>
                  <a:pt x="9697" y="10208"/>
                </a:lnTo>
                <a:lnTo>
                  <a:pt x="9677" y="10239"/>
                </a:lnTo>
                <a:lnTo>
                  <a:pt x="9658" y="10270"/>
                </a:lnTo>
                <a:lnTo>
                  <a:pt x="9637" y="10299"/>
                </a:lnTo>
                <a:lnTo>
                  <a:pt x="9616" y="10327"/>
                </a:lnTo>
                <a:lnTo>
                  <a:pt x="9593" y="10353"/>
                </a:lnTo>
                <a:lnTo>
                  <a:pt x="9569" y="10377"/>
                </a:lnTo>
                <a:lnTo>
                  <a:pt x="9545" y="10401"/>
                </a:lnTo>
                <a:lnTo>
                  <a:pt x="9520" y="10423"/>
                </a:lnTo>
                <a:lnTo>
                  <a:pt x="9494" y="10443"/>
                </a:lnTo>
                <a:lnTo>
                  <a:pt x="9467" y="10461"/>
                </a:lnTo>
                <a:lnTo>
                  <a:pt x="9439" y="10478"/>
                </a:lnTo>
                <a:lnTo>
                  <a:pt x="9410" y="10493"/>
                </a:lnTo>
                <a:lnTo>
                  <a:pt x="9382" y="10506"/>
                </a:lnTo>
                <a:lnTo>
                  <a:pt x="9352" y="10517"/>
                </a:lnTo>
                <a:lnTo>
                  <a:pt x="9321" y="10527"/>
                </a:lnTo>
                <a:lnTo>
                  <a:pt x="9291" y="10534"/>
                </a:lnTo>
                <a:lnTo>
                  <a:pt x="9260" y="10540"/>
                </a:lnTo>
                <a:lnTo>
                  <a:pt x="9227" y="10543"/>
                </a:lnTo>
                <a:lnTo>
                  <a:pt x="9195" y="10544"/>
                </a:lnTo>
                <a:close/>
                <a:moveTo>
                  <a:pt x="7904" y="8931"/>
                </a:moveTo>
                <a:lnTo>
                  <a:pt x="7872" y="8929"/>
                </a:lnTo>
                <a:lnTo>
                  <a:pt x="7840" y="8926"/>
                </a:lnTo>
                <a:lnTo>
                  <a:pt x="7808" y="8921"/>
                </a:lnTo>
                <a:lnTo>
                  <a:pt x="7778" y="8914"/>
                </a:lnTo>
                <a:lnTo>
                  <a:pt x="7748" y="8905"/>
                </a:lnTo>
                <a:lnTo>
                  <a:pt x="7717" y="8893"/>
                </a:lnTo>
                <a:lnTo>
                  <a:pt x="7689" y="8879"/>
                </a:lnTo>
                <a:lnTo>
                  <a:pt x="7660" y="8864"/>
                </a:lnTo>
                <a:lnTo>
                  <a:pt x="7633" y="8848"/>
                </a:lnTo>
                <a:lnTo>
                  <a:pt x="7605" y="8829"/>
                </a:lnTo>
                <a:lnTo>
                  <a:pt x="7579" y="8809"/>
                </a:lnTo>
                <a:lnTo>
                  <a:pt x="7554" y="8788"/>
                </a:lnTo>
                <a:lnTo>
                  <a:pt x="7530" y="8765"/>
                </a:lnTo>
                <a:lnTo>
                  <a:pt x="7505" y="8739"/>
                </a:lnTo>
                <a:lnTo>
                  <a:pt x="7483" y="8713"/>
                </a:lnTo>
                <a:lnTo>
                  <a:pt x="7461" y="8685"/>
                </a:lnTo>
                <a:lnTo>
                  <a:pt x="7441" y="8657"/>
                </a:lnTo>
                <a:lnTo>
                  <a:pt x="7421" y="8625"/>
                </a:lnTo>
                <a:lnTo>
                  <a:pt x="7403" y="8594"/>
                </a:lnTo>
                <a:lnTo>
                  <a:pt x="7385" y="8562"/>
                </a:lnTo>
                <a:lnTo>
                  <a:pt x="7368" y="8528"/>
                </a:lnTo>
                <a:lnTo>
                  <a:pt x="7353" y="8492"/>
                </a:lnTo>
                <a:lnTo>
                  <a:pt x="7340" y="8456"/>
                </a:lnTo>
                <a:lnTo>
                  <a:pt x="7327" y="8420"/>
                </a:lnTo>
                <a:lnTo>
                  <a:pt x="7316" y="8382"/>
                </a:lnTo>
                <a:lnTo>
                  <a:pt x="7307" y="8342"/>
                </a:lnTo>
                <a:lnTo>
                  <a:pt x="7298" y="8303"/>
                </a:lnTo>
                <a:lnTo>
                  <a:pt x="7291" y="8263"/>
                </a:lnTo>
                <a:lnTo>
                  <a:pt x="7286" y="8221"/>
                </a:lnTo>
                <a:lnTo>
                  <a:pt x="7281" y="8180"/>
                </a:lnTo>
                <a:lnTo>
                  <a:pt x="7279" y="8137"/>
                </a:lnTo>
                <a:lnTo>
                  <a:pt x="7278" y="8094"/>
                </a:lnTo>
                <a:lnTo>
                  <a:pt x="7279" y="8051"/>
                </a:lnTo>
                <a:lnTo>
                  <a:pt x="7281" y="8009"/>
                </a:lnTo>
                <a:lnTo>
                  <a:pt x="7286" y="7966"/>
                </a:lnTo>
                <a:lnTo>
                  <a:pt x="7291" y="7925"/>
                </a:lnTo>
                <a:lnTo>
                  <a:pt x="7298" y="7885"/>
                </a:lnTo>
                <a:lnTo>
                  <a:pt x="7307" y="7845"/>
                </a:lnTo>
                <a:lnTo>
                  <a:pt x="7316" y="7806"/>
                </a:lnTo>
                <a:lnTo>
                  <a:pt x="7327" y="7768"/>
                </a:lnTo>
                <a:lnTo>
                  <a:pt x="7340" y="7731"/>
                </a:lnTo>
                <a:lnTo>
                  <a:pt x="7353" y="7695"/>
                </a:lnTo>
                <a:lnTo>
                  <a:pt x="7369" y="7660"/>
                </a:lnTo>
                <a:lnTo>
                  <a:pt x="7385" y="7626"/>
                </a:lnTo>
                <a:lnTo>
                  <a:pt x="7403" y="7593"/>
                </a:lnTo>
                <a:lnTo>
                  <a:pt x="7421" y="7562"/>
                </a:lnTo>
                <a:lnTo>
                  <a:pt x="7441" y="7531"/>
                </a:lnTo>
                <a:lnTo>
                  <a:pt x="7461" y="7503"/>
                </a:lnTo>
                <a:lnTo>
                  <a:pt x="7483" y="7474"/>
                </a:lnTo>
                <a:lnTo>
                  <a:pt x="7505" y="7448"/>
                </a:lnTo>
                <a:lnTo>
                  <a:pt x="7530" y="7423"/>
                </a:lnTo>
                <a:lnTo>
                  <a:pt x="7554" y="7400"/>
                </a:lnTo>
                <a:lnTo>
                  <a:pt x="7579" y="7379"/>
                </a:lnTo>
                <a:lnTo>
                  <a:pt x="7605" y="7358"/>
                </a:lnTo>
                <a:lnTo>
                  <a:pt x="7633" y="7340"/>
                </a:lnTo>
                <a:lnTo>
                  <a:pt x="7660" y="7323"/>
                </a:lnTo>
                <a:lnTo>
                  <a:pt x="7689" y="7308"/>
                </a:lnTo>
                <a:lnTo>
                  <a:pt x="7717" y="7295"/>
                </a:lnTo>
                <a:lnTo>
                  <a:pt x="7748" y="7284"/>
                </a:lnTo>
                <a:lnTo>
                  <a:pt x="7778" y="7275"/>
                </a:lnTo>
                <a:lnTo>
                  <a:pt x="7808" y="7267"/>
                </a:lnTo>
                <a:lnTo>
                  <a:pt x="7839" y="7262"/>
                </a:lnTo>
                <a:lnTo>
                  <a:pt x="7872" y="7259"/>
                </a:lnTo>
                <a:lnTo>
                  <a:pt x="7904" y="7258"/>
                </a:lnTo>
                <a:lnTo>
                  <a:pt x="7936" y="7259"/>
                </a:lnTo>
                <a:lnTo>
                  <a:pt x="7967" y="7262"/>
                </a:lnTo>
                <a:lnTo>
                  <a:pt x="7999" y="7267"/>
                </a:lnTo>
                <a:lnTo>
                  <a:pt x="8030" y="7275"/>
                </a:lnTo>
                <a:lnTo>
                  <a:pt x="8059" y="7284"/>
                </a:lnTo>
                <a:lnTo>
                  <a:pt x="8090" y="7295"/>
                </a:lnTo>
                <a:lnTo>
                  <a:pt x="8119" y="7308"/>
                </a:lnTo>
                <a:lnTo>
                  <a:pt x="8147" y="7323"/>
                </a:lnTo>
                <a:lnTo>
                  <a:pt x="8174" y="7340"/>
                </a:lnTo>
                <a:lnTo>
                  <a:pt x="8201" y="7358"/>
                </a:lnTo>
                <a:lnTo>
                  <a:pt x="8228" y="7379"/>
                </a:lnTo>
                <a:lnTo>
                  <a:pt x="8253" y="7400"/>
                </a:lnTo>
                <a:lnTo>
                  <a:pt x="8277" y="7424"/>
                </a:lnTo>
                <a:lnTo>
                  <a:pt x="8301" y="7448"/>
                </a:lnTo>
                <a:lnTo>
                  <a:pt x="8324" y="7474"/>
                </a:lnTo>
                <a:lnTo>
                  <a:pt x="8346" y="7503"/>
                </a:lnTo>
                <a:lnTo>
                  <a:pt x="8366" y="7532"/>
                </a:lnTo>
                <a:lnTo>
                  <a:pt x="8386" y="7562"/>
                </a:lnTo>
                <a:lnTo>
                  <a:pt x="8404" y="7593"/>
                </a:lnTo>
                <a:lnTo>
                  <a:pt x="8421" y="7627"/>
                </a:lnTo>
                <a:lnTo>
                  <a:pt x="8438" y="7660"/>
                </a:lnTo>
                <a:lnTo>
                  <a:pt x="8453" y="7695"/>
                </a:lnTo>
                <a:lnTo>
                  <a:pt x="8467" y="7731"/>
                </a:lnTo>
                <a:lnTo>
                  <a:pt x="8479" y="7769"/>
                </a:lnTo>
                <a:lnTo>
                  <a:pt x="8491" y="7806"/>
                </a:lnTo>
                <a:lnTo>
                  <a:pt x="8500" y="7845"/>
                </a:lnTo>
                <a:lnTo>
                  <a:pt x="8509" y="7885"/>
                </a:lnTo>
                <a:lnTo>
                  <a:pt x="8516" y="7926"/>
                </a:lnTo>
                <a:lnTo>
                  <a:pt x="8521" y="7966"/>
                </a:lnTo>
                <a:lnTo>
                  <a:pt x="8525" y="8009"/>
                </a:lnTo>
                <a:lnTo>
                  <a:pt x="8527" y="8051"/>
                </a:lnTo>
                <a:lnTo>
                  <a:pt x="8528" y="8094"/>
                </a:lnTo>
                <a:lnTo>
                  <a:pt x="8527" y="8137"/>
                </a:lnTo>
                <a:lnTo>
                  <a:pt x="8525" y="8180"/>
                </a:lnTo>
                <a:lnTo>
                  <a:pt x="8521" y="8221"/>
                </a:lnTo>
                <a:lnTo>
                  <a:pt x="8516" y="8263"/>
                </a:lnTo>
                <a:lnTo>
                  <a:pt x="8509" y="8303"/>
                </a:lnTo>
                <a:lnTo>
                  <a:pt x="8500" y="8342"/>
                </a:lnTo>
                <a:lnTo>
                  <a:pt x="8491" y="8382"/>
                </a:lnTo>
                <a:lnTo>
                  <a:pt x="8479" y="8420"/>
                </a:lnTo>
                <a:lnTo>
                  <a:pt x="8467" y="8456"/>
                </a:lnTo>
                <a:lnTo>
                  <a:pt x="8453" y="8492"/>
                </a:lnTo>
                <a:lnTo>
                  <a:pt x="8438" y="8528"/>
                </a:lnTo>
                <a:lnTo>
                  <a:pt x="8421" y="8562"/>
                </a:lnTo>
                <a:lnTo>
                  <a:pt x="8404" y="8594"/>
                </a:lnTo>
                <a:lnTo>
                  <a:pt x="8386" y="8626"/>
                </a:lnTo>
                <a:lnTo>
                  <a:pt x="8366" y="8657"/>
                </a:lnTo>
                <a:lnTo>
                  <a:pt x="8346" y="8685"/>
                </a:lnTo>
                <a:lnTo>
                  <a:pt x="8324" y="8713"/>
                </a:lnTo>
                <a:lnTo>
                  <a:pt x="8301" y="8739"/>
                </a:lnTo>
                <a:lnTo>
                  <a:pt x="8277" y="8765"/>
                </a:lnTo>
                <a:lnTo>
                  <a:pt x="8253" y="8788"/>
                </a:lnTo>
                <a:lnTo>
                  <a:pt x="8228" y="8809"/>
                </a:lnTo>
                <a:lnTo>
                  <a:pt x="8201" y="8829"/>
                </a:lnTo>
                <a:lnTo>
                  <a:pt x="8174" y="8848"/>
                </a:lnTo>
                <a:lnTo>
                  <a:pt x="8147" y="8864"/>
                </a:lnTo>
                <a:lnTo>
                  <a:pt x="8119" y="8879"/>
                </a:lnTo>
                <a:lnTo>
                  <a:pt x="8090" y="8893"/>
                </a:lnTo>
                <a:lnTo>
                  <a:pt x="8060" y="8905"/>
                </a:lnTo>
                <a:lnTo>
                  <a:pt x="8030" y="8914"/>
                </a:lnTo>
                <a:lnTo>
                  <a:pt x="7999" y="8921"/>
                </a:lnTo>
                <a:lnTo>
                  <a:pt x="7967" y="8926"/>
                </a:lnTo>
                <a:lnTo>
                  <a:pt x="7936" y="8929"/>
                </a:lnTo>
                <a:lnTo>
                  <a:pt x="7904" y="8931"/>
                </a:lnTo>
                <a:close/>
                <a:moveTo>
                  <a:pt x="7742" y="11673"/>
                </a:moveTo>
                <a:lnTo>
                  <a:pt x="7710" y="11672"/>
                </a:lnTo>
                <a:lnTo>
                  <a:pt x="7678" y="11669"/>
                </a:lnTo>
                <a:lnTo>
                  <a:pt x="7647" y="11664"/>
                </a:lnTo>
                <a:lnTo>
                  <a:pt x="7616" y="11656"/>
                </a:lnTo>
                <a:lnTo>
                  <a:pt x="7586" y="11646"/>
                </a:lnTo>
                <a:lnTo>
                  <a:pt x="7556" y="11635"/>
                </a:lnTo>
                <a:lnTo>
                  <a:pt x="7528" y="11622"/>
                </a:lnTo>
                <a:lnTo>
                  <a:pt x="7498" y="11607"/>
                </a:lnTo>
                <a:lnTo>
                  <a:pt x="7471" y="11590"/>
                </a:lnTo>
                <a:lnTo>
                  <a:pt x="7444" y="11572"/>
                </a:lnTo>
                <a:lnTo>
                  <a:pt x="7418" y="11552"/>
                </a:lnTo>
                <a:lnTo>
                  <a:pt x="7392" y="11531"/>
                </a:lnTo>
                <a:lnTo>
                  <a:pt x="7368" y="11507"/>
                </a:lnTo>
                <a:lnTo>
                  <a:pt x="7344" y="11482"/>
                </a:lnTo>
                <a:lnTo>
                  <a:pt x="7322" y="11456"/>
                </a:lnTo>
                <a:lnTo>
                  <a:pt x="7300" y="11428"/>
                </a:lnTo>
                <a:lnTo>
                  <a:pt x="7279" y="11399"/>
                </a:lnTo>
                <a:lnTo>
                  <a:pt x="7259" y="11369"/>
                </a:lnTo>
                <a:lnTo>
                  <a:pt x="7241" y="11337"/>
                </a:lnTo>
                <a:lnTo>
                  <a:pt x="7224" y="11305"/>
                </a:lnTo>
                <a:lnTo>
                  <a:pt x="7208" y="11270"/>
                </a:lnTo>
                <a:lnTo>
                  <a:pt x="7193" y="11235"/>
                </a:lnTo>
                <a:lnTo>
                  <a:pt x="7179" y="11200"/>
                </a:lnTo>
                <a:lnTo>
                  <a:pt x="7166" y="11163"/>
                </a:lnTo>
                <a:lnTo>
                  <a:pt x="7154" y="11124"/>
                </a:lnTo>
                <a:lnTo>
                  <a:pt x="7145" y="11085"/>
                </a:lnTo>
                <a:lnTo>
                  <a:pt x="7136" y="11046"/>
                </a:lnTo>
                <a:lnTo>
                  <a:pt x="7129" y="11005"/>
                </a:lnTo>
                <a:lnTo>
                  <a:pt x="7124" y="10964"/>
                </a:lnTo>
                <a:lnTo>
                  <a:pt x="7120" y="10923"/>
                </a:lnTo>
                <a:lnTo>
                  <a:pt x="7118" y="10879"/>
                </a:lnTo>
                <a:lnTo>
                  <a:pt x="7117" y="10837"/>
                </a:lnTo>
                <a:lnTo>
                  <a:pt x="7118" y="10794"/>
                </a:lnTo>
                <a:lnTo>
                  <a:pt x="7120" y="10751"/>
                </a:lnTo>
                <a:lnTo>
                  <a:pt x="7124" y="10709"/>
                </a:lnTo>
                <a:lnTo>
                  <a:pt x="7129" y="10668"/>
                </a:lnTo>
                <a:lnTo>
                  <a:pt x="7136" y="10627"/>
                </a:lnTo>
                <a:lnTo>
                  <a:pt x="7145" y="10588"/>
                </a:lnTo>
                <a:lnTo>
                  <a:pt x="7154" y="10549"/>
                </a:lnTo>
                <a:lnTo>
                  <a:pt x="7166" y="10511"/>
                </a:lnTo>
                <a:lnTo>
                  <a:pt x="7179" y="10474"/>
                </a:lnTo>
                <a:lnTo>
                  <a:pt x="7193" y="10438"/>
                </a:lnTo>
                <a:lnTo>
                  <a:pt x="7208" y="10403"/>
                </a:lnTo>
                <a:lnTo>
                  <a:pt x="7224" y="10369"/>
                </a:lnTo>
                <a:lnTo>
                  <a:pt x="7241" y="10336"/>
                </a:lnTo>
                <a:lnTo>
                  <a:pt x="7259" y="10305"/>
                </a:lnTo>
                <a:lnTo>
                  <a:pt x="7279" y="10275"/>
                </a:lnTo>
                <a:lnTo>
                  <a:pt x="7300" y="10245"/>
                </a:lnTo>
                <a:lnTo>
                  <a:pt x="7322" y="10217"/>
                </a:lnTo>
                <a:lnTo>
                  <a:pt x="7344" y="10191"/>
                </a:lnTo>
                <a:lnTo>
                  <a:pt x="7368" y="10167"/>
                </a:lnTo>
                <a:lnTo>
                  <a:pt x="7392" y="10142"/>
                </a:lnTo>
                <a:lnTo>
                  <a:pt x="7418" y="10121"/>
                </a:lnTo>
                <a:lnTo>
                  <a:pt x="7444" y="10101"/>
                </a:lnTo>
                <a:lnTo>
                  <a:pt x="7471" y="10083"/>
                </a:lnTo>
                <a:lnTo>
                  <a:pt x="7498" y="10066"/>
                </a:lnTo>
                <a:lnTo>
                  <a:pt x="7528" y="10051"/>
                </a:lnTo>
                <a:lnTo>
                  <a:pt x="7556" y="10038"/>
                </a:lnTo>
                <a:lnTo>
                  <a:pt x="7586" y="10027"/>
                </a:lnTo>
                <a:lnTo>
                  <a:pt x="7616" y="10018"/>
                </a:lnTo>
                <a:lnTo>
                  <a:pt x="7647" y="10009"/>
                </a:lnTo>
                <a:lnTo>
                  <a:pt x="7678" y="10004"/>
                </a:lnTo>
                <a:lnTo>
                  <a:pt x="7710" y="10001"/>
                </a:lnTo>
                <a:lnTo>
                  <a:pt x="7742" y="10000"/>
                </a:lnTo>
                <a:lnTo>
                  <a:pt x="7775" y="10001"/>
                </a:lnTo>
                <a:lnTo>
                  <a:pt x="7806" y="10004"/>
                </a:lnTo>
                <a:lnTo>
                  <a:pt x="7837" y="10009"/>
                </a:lnTo>
                <a:lnTo>
                  <a:pt x="7869" y="10016"/>
                </a:lnTo>
                <a:lnTo>
                  <a:pt x="7898" y="10027"/>
                </a:lnTo>
                <a:lnTo>
                  <a:pt x="7928" y="10038"/>
                </a:lnTo>
                <a:lnTo>
                  <a:pt x="7957" y="10051"/>
                </a:lnTo>
                <a:lnTo>
                  <a:pt x="7986" y="10066"/>
                </a:lnTo>
                <a:lnTo>
                  <a:pt x="8013" y="10082"/>
                </a:lnTo>
                <a:lnTo>
                  <a:pt x="8040" y="10101"/>
                </a:lnTo>
                <a:lnTo>
                  <a:pt x="8066" y="10121"/>
                </a:lnTo>
                <a:lnTo>
                  <a:pt x="8092" y="10142"/>
                </a:lnTo>
                <a:lnTo>
                  <a:pt x="8116" y="10166"/>
                </a:lnTo>
                <a:lnTo>
                  <a:pt x="8140" y="10191"/>
                </a:lnTo>
                <a:lnTo>
                  <a:pt x="8162" y="10217"/>
                </a:lnTo>
                <a:lnTo>
                  <a:pt x="8184" y="10245"/>
                </a:lnTo>
                <a:lnTo>
                  <a:pt x="8205" y="10275"/>
                </a:lnTo>
                <a:lnTo>
                  <a:pt x="8225" y="10305"/>
                </a:lnTo>
                <a:lnTo>
                  <a:pt x="8243" y="10336"/>
                </a:lnTo>
                <a:lnTo>
                  <a:pt x="8260" y="10369"/>
                </a:lnTo>
                <a:lnTo>
                  <a:pt x="8276" y="10403"/>
                </a:lnTo>
                <a:lnTo>
                  <a:pt x="8291" y="10438"/>
                </a:lnTo>
                <a:lnTo>
                  <a:pt x="8305" y="10474"/>
                </a:lnTo>
                <a:lnTo>
                  <a:pt x="8318" y="10511"/>
                </a:lnTo>
                <a:lnTo>
                  <a:pt x="8330" y="10549"/>
                </a:lnTo>
                <a:lnTo>
                  <a:pt x="8339" y="10588"/>
                </a:lnTo>
                <a:lnTo>
                  <a:pt x="8348" y="10627"/>
                </a:lnTo>
                <a:lnTo>
                  <a:pt x="8355" y="10668"/>
                </a:lnTo>
                <a:lnTo>
                  <a:pt x="8360" y="10709"/>
                </a:lnTo>
                <a:lnTo>
                  <a:pt x="8364" y="10751"/>
                </a:lnTo>
                <a:lnTo>
                  <a:pt x="8366" y="10794"/>
                </a:lnTo>
                <a:lnTo>
                  <a:pt x="8367" y="10837"/>
                </a:lnTo>
                <a:lnTo>
                  <a:pt x="8366" y="10879"/>
                </a:lnTo>
                <a:lnTo>
                  <a:pt x="8364" y="10923"/>
                </a:lnTo>
                <a:lnTo>
                  <a:pt x="8360" y="10964"/>
                </a:lnTo>
                <a:lnTo>
                  <a:pt x="8355" y="11005"/>
                </a:lnTo>
                <a:lnTo>
                  <a:pt x="8348" y="11046"/>
                </a:lnTo>
                <a:lnTo>
                  <a:pt x="8339" y="11085"/>
                </a:lnTo>
                <a:lnTo>
                  <a:pt x="8330" y="11124"/>
                </a:lnTo>
                <a:lnTo>
                  <a:pt x="8318" y="11163"/>
                </a:lnTo>
                <a:lnTo>
                  <a:pt x="8305" y="11200"/>
                </a:lnTo>
                <a:lnTo>
                  <a:pt x="8291" y="11235"/>
                </a:lnTo>
                <a:lnTo>
                  <a:pt x="8276" y="11270"/>
                </a:lnTo>
                <a:lnTo>
                  <a:pt x="8260" y="11305"/>
                </a:lnTo>
                <a:lnTo>
                  <a:pt x="8243" y="11337"/>
                </a:lnTo>
                <a:lnTo>
                  <a:pt x="8225" y="11369"/>
                </a:lnTo>
                <a:lnTo>
                  <a:pt x="8205" y="11399"/>
                </a:lnTo>
                <a:lnTo>
                  <a:pt x="8184" y="11428"/>
                </a:lnTo>
                <a:lnTo>
                  <a:pt x="8162" y="11456"/>
                </a:lnTo>
                <a:lnTo>
                  <a:pt x="8140" y="11482"/>
                </a:lnTo>
                <a:lnTo>
                  <a:pt x="8116" y="11507"/>
                </a:lnTo>
                <a:lnTo>
                  <a:pt x="8092" y="11531"/>
                </a:lnTo>
                <a:lnTo>
                  <a:pt x="8066" y="11552"/>
                </a:lnTo>
                <a:lnTo>
                  <a:pt x="8040" y="11572"/>
                </a:lnTo>
                <a:lnTo>
                  <a:pt x="8013" y="11591"/>
                </a:lnTo>
                <a:lnTo>
                  <a:pt x="7986" y="11607"/>
                </a:lnTo>
                <a:lnTo>
                  <a:pt x="7957" y="11622"/>
                </a:lnTo>
                <a:lnTo>
                  <a:pt x="7928" y="11635"/>
                </a:lnTo>
                <a:lnTo>
                  <a:pt x="7899" y="11646"/>
                </a:lnTo>
                <a:lnTo>
                  <a:pt x="7869" y="11657"/>
                </a:lnTo>
                <a:lnTo>
                  <a:pt x="7837" y="11664"/>
                </a:lnTo>
                <a:lnTo>
                  <a:pt x="7806" y="11669"/>
                </a:lnTo>
                <a:lnTo>
                  <a:pt x="7775" y="11672"/>
                </a:lnTo>
                <a:lnTo>
                  <a:pt x="7742" y="11673"/>
                </a:lnTo>
                <a:close/>
                <a:moveTo>
                  <a:pt x="6450" y="10060"/>
                </a:moveTo>
                <a:lnTo>
                  <a:pt x="6418" y="10059"/>
                </a:lnTo>
                <a:lnTo>
                  <a:pt x="6387" y="10056"/>
                </a:lnTo>
                <a:lnTo>
                  <a:pt x="6355" y="10050"/>
                </a:lnTo>
                <a:lnTo>
                  <a:pt x="6324" y="10043"/>
                </a:lnTo>
                <a:lnTo>
                  <a:pt x="6294" y="10034"/>
                </a:lnTo>
                <a:lnTo>
                  <a:pt x="6265" y="10023"/>
                </a:lnTo>
                <a:lnTo>
                  <a:pt x="6235" y="10009"/>
                </a:lnTo>
                <a:lnTo>
                  <a:pt x="6207" y="9994"/>
                </a:lnTo>
                <a:lnTo>
                  <a:pt x="6180" y="9977"/>
                </a:lnTo>
                <a:lnTo>
                  <a:pt x="6153" y="9959"/>
                </a:lnTo>
                <a:lnTo>
                  <a:pt x="6126" y="9939"/>
                </a:lnTo>
                <a:lnTo>
                  <a:pt x="6101" y="9917"/>
                </a:lnTo>
                <a:lnTo>
                  <a:pt x="6076" y="9894"/>
                </a:lnTo>
                <a:lnTo>
                  <a:pt x="6053" y="9868"/>
                </a:lnTo>
                <a:lnTo>
                  <a:pt x="6031" y="9842"/>
                </a:lnTo>
                <a:lnTo>
                  <a:pt x="6008" y="9815"/>
                </a:lnTo>
                <a:lnTo>
                  <a:pt x="5988" y="9786"/>
                </a:lnTo>
                <a:lnTo>
                  <a:pt x="5968" y="9755"/>
                </a:lnTo>
                <a:lnTo>
                  <a:pt x="5950" y="9724"/>
                </a:lnTo>
                <a:lnTo>
                  <a:pt x="5932" y="9691"/>
                </a:lnTo>
                <a:lnTo>
                  <a:pt x="5916" y="9658"/>
                </a:lnTo>
                <a:lnTo>
                  <a:pt x="5900" y="9622"/>
                </a:lnTo>
                <a:lnTo>
                  <a:pt x="5887" y="9586"/>
                </a:lnTo>
                <a:lnTo>
                  <a:pt x="5874" y="9549"/>
                </a:lnTo>
                <a:lnTo>
                  <a:pt x="5863" y="9511"/>
                </a:lnTo>
                <a:lnTo>
                  <a:pt x="5853" y="9472"/>
                </a:lnTo>
                <a:lnTo>
                  <a:pt x="5845" y="9433"/>
                </a:lnTo>
                <a:lnTo>
                  <a:pt x="5838" y="9392"/>
                </a:lnTo>
                <a:lnTo>
                  <a:pt x="5833" y="9351"/>
                </a:lnTo>
                <a:lnTo>
                  <a:pt x="5829" y="9309"/>
                </a:lnTo>
                <a:lnTo>
                  <a:pt x="5827" y="9267"/>
                </a:lnTo>
                <a:lnTo>
                  <a:pt x="5826" y="9223"/>
                </a:lnTo>
                <a:lnTo>
                  <a:pt x="5827" y="9180"/>
                </a:lnTo>
                <a:lnTo>
                  <a:pt x="5829" y="9138"/>
                </a:lnTo>
                <a:lnTo>
                  <a:pt x="5833" y="9096"/>
                </a:lnTo>
                <a:lnTo>
                  <a:pt x="5838" y="9055"/>
                </a:lnTo>
                <a:lnTo>
                  <a:pt x="5845" y="9015"/>
                </a:lnTo>
                <a:lnTo>
                  <a:pt x="5854" y="8974"/>
                </a:lnTo>
                <a:lnTo>
                  <a:pt x="5863" y="8936"/>
                </a:lnTo>
                <a:lnTo>
                  <a:pt x="5874" y="8898"/>
                </a:lnTo>
                <a:lnTo>
                  <a:pt x="5887" y="8860"/>
                </a:lnTo>
                <a:lnTo>
                  <a:pt x="5901" y="8824"/>
                </a:lnTo>
                <a:lnTo>
                  <a:pt x="5916" y="8790"/>
                </a:lnTo>
                <a:lnTo>
                  <a:pt x="5932" y="8755"/>
                </a:lnTo>
                <a:lnTo>
                  <a:pt x="5950" y="8722"/>
                </a:lnTo>
                <a:lnTo>
                  <a:pt x="5968" y="8691"/>
                </a:lnTo>
                <a:lnTo>
                  <a:pt x="5988" y="8661"/>
                </a:lnTo>
                <a:lnTo>
                  <a:pt x="6008" y="8632"/>
                </a:lnTo>
                <a:lnTo>
                  <a:pt x="6031" y="8604"/>
                </a:lnTo>
                <a:lnTo>
                  <a:pt x="6053" y="8578"/>
                </a:lnTo>
                <a:lnTo>
                  <a:pt x="6076" y="8553"/>
                </a:lnTo>
                <a:lnTo>
                  <a:pt x="6101" y="8530"/>
                </a:lnTo>
                <a:lnTo>
                  <a:pt x="6126" y="8508"/>
                </a:lnTo>
                <a:lnTo>
                  <a:pt x="6153" y="8487"/>
                </a:lnTo>
                <a:lnTo>
                  <a:pt x="6179" y="8469"/>
                </a:lnTo>
                <a:lnTo>
                  <a:pt x="6207" y="8453"/>
                </a:lnTo>
                <a:lnTo>
                  <a:pt x="6235" y="8438"/>
                </a:lnTo>
                <a:lnTo>
                  <a:pt x="6265" y="8425"/>
                </a:lnTo>
                <a:lnTo>
                  <a:pt x="6294" y="8413"/>
                </a:lnTo>
                <a:lnTo>
                  <a:pt x="6324" y="8404"/>
                </a:lnTo>
                <a:lnTo>
                  <a:pt x="6355" y="8397"/>
                </a:lnTo>
                <a:lnTo>
                  <a:pt x="6387" y="8392"/>
                </a:lnTo>
                <a:lnTo>
                  <a:pt x="6418" y="8388"/>
                </a:lnTo>
                <a:lnTo>
                  <a:pt x="6450" y="8387"/>
                </a:lnTo>
                <a:lnTo>
                  <a:pt x="6483" y="8388"/>
                </a:lnTo>
                <a:lnTo>
                  <a:pt x="6515" y="8392"/>
                </a:lnTo>
                <a:lnTo>
                  <a:pt x="6546" y="8397"/>
                </a:lnTo>
                <a:lnTo>
                  <a:pt x="6576" y="8404"/>
                </a:lnTo>
                <a:lnTo>
                  <a:pt x="6607" y="8413"/>
                </a:lnTo>
                <a:lnTo>
                  <a:pt x="6636" y="8425"/>
                </a:lnTo>
                <a:lnTo>
                  <a:pt x="6665" y="8438"/>
                </a:lnTo>
                <a:lnTo>
                  <a:pt x="6693" y="8452"/>
                </a:lnTo>
                <a:lnTo>
                  <a:pt x="6722" y="8469"/>
                </a:lnTo>
                <a:lnTo>
                  <a:pt x="6748" y="8487"/>
                </a:lnTo>
                <a:lnTo>
                  <a:pt x="6774" y="8508"/>
                </a:lnTo>
                <a:lnTo>
                  <a:pt x="6800" y="8530"/>
                </a:lnTo>
                <a:lnTo>
                  <a:pt x="6824" y="8553"/>
                </a:lnTo>
                <a:lnTo>
                  <a:pt x="6848" y="8578"/>
                </a:lnTo>
                <a:lnTo>
                  <a:pt x="6871" y="8604"/>
                </a:lnTo>
                <a:lnTo>
                  <a:pt x="6892" y="8632"/>
                </a:lnTo>
                <a:lnTo>
                  <a:pt x="6913" y="8661"/>
                </a:lnTo>
                <a:lnTo>
                  <a:pt x="6932" y="8691"/>
                </a:lnTo>
                <a:lnTo>
                  <a:pt x="6952" y="8723"/>
                </a:lnTo>
                <a:lnTo>
                  <a:pt x="6969" y="8755"/>
                </a:lnTo>
                <a:lnTo>
                  <a:pt x="6985" y="8790"/>
                </a:lnTo>
                <a:lnTo>
                  <a:pt x="7000" y="8824"/>
                </a:lnTo>
                <a:lnTo>
                  <a:pt x="7014" y="8860"/>
                </a:lnTo>
                <a:lnTo>
                  <a:pt x="7026" y="8898"/>
                </a:lnTo>
                <a:lnTo>
                  <a:pt x="7037" y="8936"/>
                </a:lnTo>
                <a:lnTo>
                  <a:pt x="7047" y="8974"/>
                </a:lnTo>
                <a:lnTo>
                  <a:pt x="7056" y="9015"/>
                </a:lnTo>
                <a:lnTo>
                  <a:pt x="7063" y="9055"/>
                </a:lnTo>
                <a:lnTo>
                  <a:pt x="7069" y="9096"/>
                </a:lnTo>
                <a:lnTo>
                  <a:pt x="7072" y="9138"/>
                </a:lnTo>
                <a:lnTo>
                  <a:pt x="7075" y="9180"/>
                </a:lnTo>
                <a:lnTo>
                  <a:pt x="7076" y="9223"/>
                </a:lnTo>
                <a:lnTo>
                  <a:pt x="7075" y="9267"/>
                </a:lnTo>
                <a:lnTo>
                  <a:pt x="7073" y="9309"/>
                </a:lnTo>
                <a:lnTo>
                  <a:pt x="7069" y="9350"/>
                </a:lnTo>
                <a:lnTo>
                  <a:pt x="7063" y="9392"/>
                </a:lnTo>
                <a:lnTo>
                  <a:pt x="7056" y="9432"/>
                </a:lnTo>
                <a:lnTo>
                  <a:pt x="7047" y="9472"/>
                </a:lnTo>
                <a:lnTo>
                  <a:pt x="7037" y="9510"/>
                </a:lnTo>
                <a:lnTo>
                  <a:pt x="7026" y="9549"/>
                </a:lnTo>
                <a:lnTo>
                  <a:pt x="7014" y="9586"/>
                </a:lnTo>
                <a:lnTo>
                  <a:pt x="7000" y="9622"/>
                </a:lnTo>
                <a:lnTo>
                  <a:pt x="6985" y="9657"/>
                </a:lnTo>
                <a:lnTo>
                  <a:pt x="6969" y="9691"/>
                </a:lnTo>
                <a:lnTo>
                  <a:pt x="6952" y="9724"/>
                </a:lnTo>
                <a:lnTo>
                  <a:pt x="6932" y="9755"/>
                </a:lnTo>
                <a:lnTo>
                  <a:pt x="6913" y="9786"/>
                </a:lnTo>
                <a:lnTo>
                  <a:pt x="6892" y="9815"/>
                </a:lnTo>
                <a:lnTo>
                  <a:pt x="6871" y="9842"/>
                </a:lnTo>
                <a:lnTo>
                  <a:pt x="6848" y="9868"/>
                </a:lnTo>
                <a:lnTo>
                  <a:pt x="6824" y="9894"/>
                </a:lnTo>
                <a:lnTo>
                  <a:pt x="6800" y="9917"/>
                </a:lnTo>
                <a:lnTo>
                  <a:pt x="6774" y="9939"/>
                </a:lnTo>
                <a:lnTo>
                  <a:pt x="6749" y="9959"/>
                </a:lnTo>
                <a:lnTo>
                  <a:pt x="6722" y="9977"/>
                </a:lnTo>
                <a:lnTo>
                  <a:pt x="6693" y="9994"/>
                </a:lnTo>
                <a:lnTo>
                  <a:pt x="6665" y="10009"/>
                </a:lnTo>
                <a:lnTo>
                  <a:pt x="6636" y="10023"/>
                </a:lnTo>
                <a:lnTo>
                  <a:pt x="6607" y="10034"/>
                </a:lnTo>
                <a:lnTo>
                  <a:pt x="6576" y="10043"/>
                </a:lnTo>
                <a:lnTo>
                  <a:pt x="6546" y="10050"/>
                </a:lnTo>
                <a:lnTo>
                  <a:pt x="6515" y="10056"/>
                </a:lnTo>
                <a:lnTo>
                  <a:pt x="6483" y="10059"/>
                </a:lnTo>
                <a:lnTo>
                  <a:pt x="6450" y="10060"/>
                </a:lnTo>
                <a:close/>
                <a:moveTo>
                  <a:pt x="5159" y="8447"/>
                </a:moveTo>
                <a:lnTo>
                  <a:pt x="5127" y="8446"/>
                </a:lnTo>
                <a:lnTo>
                  <a:pt x="5095" y="8442"/>
                </a:lnTo>
                <a:lnTo>
                  <a:pt x="5064" y="8437"/>
                </a:lnTo>
                <a:lnTo>
                  <a:pt x="5034" y="8430"/>
                </a:lnTo>
                <a:lnTo>
                  <a:pt x="5004" y="8421"/>
                </a:lnTo>
                <a:lnTo>
                  <a:pt x="4973" y="8409"/>
                </a:lnTo>
                <a:lnTo>
                  <a:pt x="4944" y="8396"/>
                </a:lnTo>
                <a:lnTo>
                  <a:pt x="4916" y="8382"/>
                </a:lnTo>
                <a:lnTo>
                  <a:pt x="4889" y="8364"/>
                </a:lnTo>
                <a:lnTo>
                  <a:pt x="4861" y="8345"/>
                </a:lnTo>
                <a:lnTo>
                  <a:pt x="4835" y="8326"/>
                </a:lnTo>
                <a:lnTo>
                  <a:pt x="4810" y="8304"/>
                </a:lnTo>
                <a:lnTo>
                  <a:pt x="4786" y="8281"/>
                </a:lnTo>
                <a:lnTo>
                  <a:pt x="4762" y="8256"/>
                </a:lnTo>
                <a:lnTo>
                  <a:pt x="4739" y="8229"/>
                </a:lnTo>
                <a:lnTo>
                  <a:pt x="4717" y="8202"/>
                </a:lnTo>
                <a:lnTo>
                  <a:pt x="4697" y="8173"/>
                </a:lnTo>
                <a:lnTo>
                  <a:pt x="4677" y="8143"/>
                </a:lnTo>
                <a:lnTo>
                  <a:pt x="4659" y="8110"/>
                </a:lnTo>
                <a:lnTo>
                  <a:pt x="4641" y="8078"/>
                </a:lnTo>
                <a:lnTo>
                  <a:pt x="4624" y="8044"/>
                </a:lnTo>
                <a:lnTo>
                  <a:pt x="4610" y="8010"/>
                </a:lnTo>
                <a:lnTo>
                  <a:pt x="4596" y="7973"/>
                </a:lnTo>
                <a:lnTo>
                  <a:pt x="4584" y="7936"/>
                </a:lnTo>
                <a:lnTo>
                  <a:pt x="4572" y="7898"/>
                </a:lnTo>
                <a:lnTo>
                  <a:pt x="4563" y="7859"/>
                </a:lnTo>
                <a:lnTo>
                  <a:pt x="4554" y="7819"/>
                </a:lnTo>
                <a:lnTo>
                  <a:pt x="4547" y="7779"/>
                </a:lnTo>
                <a:lnTo>
                  <a:pt x="4542" y="7738"/>
                </a:lnTo>
                <a:lnTo>
                  <a:pt x="4538" y="7696"/>
                </a:lnTo>
                <a:lnTo>
                  <a:pt x="4536" y="7654"/>
                </a:lnTo>
                <a:lnTo>
                  <a:pt x="4535" y="7610"/>
                </a:lnTo>
                <a:lnTo>
                  <a:pt x="4536" y="7567"/>
                </a:lnTo>
                <a:lnTo>
                  <a:pt x="4538" y="7525"/>
                </a:lnTo>
                <a:lnTo>
                  <a:pt x="4542" y="7483"/>
                </a:lnTo>
                <a:lnTo>
                  <a:pt x="4547" y="7442"/>
                </a:lnTo>
                <a:lnTo>
                  <a:pt x="4554" y="7402"/>
                </a:lnTo>
                <a:lnTo>
                  <a:pt x="4563" y="7361"/>
                </a:lnTo>
                <a:lnTo>
                  <a:pt x="4572" y="7323"/>
                </a:lnTo>
                <a:lnTo>
                  <a:pt x="4584" y="7285"/>
                </a:lnTo>
                <a:lnTo>
                  <a:pt x="4596" y="7248"/>
                </a:lnTo>
                <a:lnTo>
                  <a:pt x="4610" y="7211"/>
                </a:lnTo>
                <a:lnTo>
                  <a:pt x="4624" y="7177"/>
                </a:lnTo>
                <a:lnTo>
                  <a:pt x="4641" y="7143"/>
                </a:lnTo>
                <a:lnTo>
                  <a:pt x="4659" y="7109"/>
                </a:lnTo>
                <a:lnTo>
                  <a:pt x="4677" y="7078"/>
                </a:lnTo>
                <a:lnTo>
                  <a:pt x="4697" y="7048"/>
                </a:lnTo>
                <a:lnTo>
                  <a:pt x="4717" y="7019"/>
                </a:lnTo>
                <a:lnTo>
                  <a:pt x="4739" y="6991"/>
                </a:lnTo>
                <a:lnTo>
                  <a:pt x="4762" y="6965"/>
                </a:lnTo>
                <a:lnTo>
                  <a:pt x="4786" y="6940"/>
                </a:lnTo>
                <a:lnTo>
                  <a:pt x="4810" y="6917"/>
                </a:lnTo>
                <a:lnTo>
                  <a:pt x="4835" y="6895"/>
                </a:lnTo>
                <a:lnTo>
                  <a:pt x="4861" y="6875"/>
                </a:lnTo>
                <a:lnTo>
                  <a:pt x="4889" y="6856"/>
                </a:lnTo>
                <a:lnTo>
                  <a:pt x="4916" y="6839"/>
                </a:lnTo>
                <a:lnTo>
                  <a:pt x="4944" y="6824"/>
                </a:lnTo>
                <a:lnTo>
                  <a:pt x="4973" y="6811"/>
                </a:lnTo>
                <a:lnTo>
                  <a:pt x="5003" y="6800"/>
                </a:lnTo>
                <a:lnTo>
                  <a:pt x="5033" y="6791"/>
                </a:lnTo>
                <a:lnTo>
                  <a:pt x="5064" y="6784"/>
                </a:lnTo>
                <a:lnTo>
                  <a:pt x="5095" y="6778"/>
                </a:lnTo>
                <a:lnTo>
                  <a:pt x="5127" y="6775"/>
                </a:lnTo>
                <a:lnTo>
                  <a:pt x="5159" y="6774"/>
                </a:lnTo>
                <a:lnTo>
                  <a:pt x="5191" y="6775"/>
                </a:lnTo>
                <a:lnTo>
                  <a:pt x="5224" y="6778"/>
                </a:lnTo>
                <a:lnTo>
                  <a:pt x="5255" y="6784"/>
                </a:lnTo>
                <a:lnTo>
                  <a:pt x="5285" y="6791"/>
                </a:lnTo>
                <a:lnTo>
                  <a:pt x="5315" y="6800"/>
                </a:lnTo>
                <a:lnTo>
                  <a:pt x="5346" y="6811"/>
                </a:lnTo>
                <a:lnTo>
                  <a:pt x="5375" y="6824"/>
                </a:lnTo>
                <a:lnTo>
                  <a:pt x="5403" y="6839"/>
                </a:lnTo>
                <a:lnTo>
                  <a:pt x="5430" y="6856"/>
                </a:lnTo>
                <a:lnTo>
                  <a:pt x="5458" y="6875"/>
                </a:lnTo>
                <a:lnTo>
                  <a:pt x="5484" y="6895"/>
                </a:lnTo>
                <a:lnTo>
                  <a:pt x="5509" y="6917"/>
                </a:lnTo>
                <a:lnTo>
                  <a:pt x="5533" y="6940"/>
                </a:lnTo>
                <a:lnTo>
                  <a:pt x="5557" y="6964"/>
                </a:lnTo>
                <a:lnTo>
                  <a:pt x="5580" y="6990"/>
                </a:lnTo>
                <a:lnTo>
                  <a:pt x="5602" y="7019"/>
                </a:lnTo>
                <a:lnTo>
                  <a:pt x="5622" y="7048"/>
                </a:lnTo>
                <a:lnTo>
                  <a:pt x="5642" y="7078"/>
                </a:lnTo>
                <a:lnTo>
                  <a:pt x="5660" y="7109"/>
                </a:lnTo>
                <a:lnTo>
                  <a:pt x="5677" y="7143"/>
                </a:lnTo>
                <a:lnTo>
                  <a:pt x="5695" y="7176"/>
                </a:lnTo>
                <a:lnTo>
                  <a:pt x="5709" y="7211"/>
                </a:lnTo>
                <a:lnTo>
                  <a:pt x="5723" y="7248"/>
                </a:lnTo>
                <a:lnTo>
                  <a:pt x="5736" y="7285"/>
                </a:lnTo>
                <a:lnTo>
                  <a:pt x="5747" y="7323"/>
                </a:lnTo>
                <a:lnTo>
                  <a:pt x="5756" y="7361"/>
                </a:lnTo>
                <a:lnTo>
                  <a:pt x="5765" y="7402"/>
                </a:lnTo>
                <a:lnTo>
                  <a:pt x="5772" y="7442"/>
                </a:lnTo>
                <a:lnTo>
                  <a:pt x="5777" y="7483"/>
                </a:lnTo>
                <a:lnTo>
                  <a:pt x="5781" y="7525"/>
                </a:lnTo>
                <a:lnTo>
                  <a:pt x="5783" y="7567"/>
                </a:lnTo>
                <a:lnTo>
                  <a:pt x="5784" y="7610"/>
                </a:lnTo>
                <a:lnTo>
                  <a:pt x="5783" y="7654"/>
                </a:lnTo>
                <a:lnTo>
                  <a:pt x="5781" y="7696"/>
                </a:lnTo>
                <a:lnTo>
                  <a:pt x="5777" y="7738"/>
                </a:lnTo>
                <a:lnTo>
                  <a:pt x="5772" y="7779"/>
                </a:lnTo>
                <a:lnTo>
                  <a:pt x="5765" y="7819"/>
                </a:lnTo>
                <a:lnTo>
                  <a:pt x="5756" y="7859"/>
                </a:lnTo>
                <a:lnTo>
                  <a:pt x="5747" y="7898"/>
                </a:lnTo>
                <a:lnTo>
                  <a:pt x="5736" y="7936"/>
                </a:lnTo>
                <a:lnTo>
                  <a:pt x="5723" y="7973"/>
                </a:lnTo>
                <a:lnTo>
                  <a:pt x="5709" y="8010"/>
                </a:lnTo>
                <a:lnTo>
                  <a:pt x="5695" y="8044"/>
                </a:lnTo>
                <a:lnTo>
                  <a:pt x="5677" y="8078"/>
                </a:lnTo>
                <a:lnTo>
                  <a:pt x="5660" y="8110"/>
                </a:lnTo>
                <a:lnTo>
                  <a:pt x="5642" y="8143"/>
                </a:lnTo>
                <a:lnTo>
                  <a:pt x="5622" y="8173"/>
                </a:lnTo>
                <a:lnTo>
                  <a:pt x="5602" y="8202"/>
                </a:lnTo>
                <a:lnTo>
                  <a:pt x="5580" y="8229"/>
                </a:lnTo>
                <a:lnTo>
                  <a:pt x="5557" y="8256"/>
                </a:lnTo>
                <a:lnTo>
                  <a:pt x="5533" y="8281"/>
                </a:lnTo>
                <a:lnTo>
                  <a:pt x="5509" y="8304"/>
                </a:lnTo>
                <a:lnTo>
                  <a:pt x="5484" y="8326"/>
                </a:lnTo>
                <a:lnTo>
                  <a:pt x="5458" y="8346"/>
                </a:lnTo>
                <a:lnTo>
                  <a:pt x="5430" y="8364"/>
                </a:lnTo>
                <a:lnTo>
                  <a:pt x="5403" y="8382"/>
                </a:lnTo>
                <a:lnTo>
                  <a:pt x="5375" y="8397"/>
                </a:lnTo>
                <a:lnTo>
                  <a:pt x="5346" y="8410"/>
                </a:lnTo>
                <a:lnTo>
                  <a:pt x="5315" y="8421"/>
                </a:lnTo>
                <a:lnTo>
                  <a:pt x="5285" y="8430"/>
                </a:lnTo>
                <a:lnTo>
                  <a:pt x="5255" y="8437"/>
                </a:lnTo>
                <a:lnTo>
                  <a:pt x="5224" y="8442"/>
                </a:lnTo>
                <a:lnTo>
                  <a:pt x="5191" y="8446"/>
                </a:lnTo>
                <a:lnTo>
                  <a:pt x="5159" y="8447"/>
                </a:lnTo>
                <a:close/>
                <a:moveTo>
                  <a:pt x="6613" y="5644"/>
                </a:moveTo>
                <a:lnTo>
                  <a:pt x="6645" y="5645"/>
                </a:lnTo>
                <a:lnTo>
                  <a:pt x="6676" y="5649"/>
                </a:lnTo>
                <a:lnTo>
                  <a:pt x="6707" y="5654"/>
                </a:lnTo>
                <a:lnTo>
                  <a:pt x="6739" y="5661"/>
                </a:lnTo>
                <a:lnTo>
                  <a:pt x="6769" y="5671"/>
                </a:lnTo>
                <a:lnTo>
                  <a:pt x="6798" y="5682"/>
                </a:lnTo>
                <a:lnTo>
                  <a:pt x="6828" y="5695"/>
                </a:lnTo>
                <a:lnTo>
                  <a:pt x="6856" y="5710"/>
                </a:lnTo>
                <a:lnTo>
                  <a:pt x="6883" y="5726"/>
                </a:lnTo>
                <a:lnTo>
                  <a:pt x="6910" y="5746"/>
                </a:lnTo>
                <a:lnTo>
                  <a:pt x="6936" y="5766"/>
                </a:lnTo>
                <a:lnTo>
                  <a:pt x="6962" y="5787"/>
                </a:lnTo>
                <a:lnTo>
                  <a:pt x="6987" y="5810"/>
                </a:lnTo>
                <a:lnTo>
                  <a:pt x="7010" y="5835"/>
                </a:lnTo>
                <a:lnTo>
                  <a:pt x="7032" y="5862"/>
                </a:lnTo>
                <a:lnTo>
                  <a:pt x="7054" y="5890"/>
                </a:lnTo>
                <a:lnTo>
                  <a:pt x="7075" y="5918"/>
                </a:lnTo>
                <a:lnTo>
                  <a:pt x="7095" y="5949"/>
                </a:lnTo>
                <a:lnTo>
                  <a:pt x="7113" y="5980"/>
                </a:lnTo>
                <a:lnTo>
                  <a:pt x="7131" y="6014"/>
                </a:lnTo>
                <a:lnTo>
                  <a:pt x="7147" y="6047"/>
                </a:lnTo>
                <a:lnTo>
                  <a:pt x="7162" y="6082"/>
                </a:lnTo>
                <a:lnTo>
                  <a:pt x="7176" y="6119"/>
                </a:lnTo>
                <a:lnTo>
                  <a:pt x="7189" y="6156"/>
                </a:lnTo>
                <a:lnTo>
                  <a:pt x="7200" y="6193"/>
                </a:lnTo>
                <a:lnTo>
                  <a:pt x="7209" y="6232"/>
                </a:lnTo>
                <a:lnTo>
                  <a:pt x="7218" y="6272"/>
                </a:lnTo>
                <a:lnTo>
                  <a:pt x="7225" y="6312"/>
                </a:lnTo>
                <a:lnTo>
                  <a:pt x="7230" y="6353"/>
                </a:lnTo>
                <a:lnTo>
                  <a:pt x="7234" y="6396"/>
                </a:lnTo>
                <a:lnTo>
                  <a:pt x="7236" y="6438"/>
                </a:lnTo>
                <a:lnTo>
                  <a:pt x="7237" y="6481"/>
                </a:lnTo>
                <a:lnTo>
                  <a:pt x="7236" y="6524"/>
                </a:lnTo>
                <a:lnTo>
                  <a:pt x="7234" y="6567"/>
                </a:lnTo>
                <a:lnTo>
                  <a:pt x="7230" y="6608"/>
                </a:lnTo>
                <a:lnTo>
                  <a:pt x="7225" y="6650"/>
                </a:lnTo>
                <a:lnTo>
                  <a:pt x="7218" y="6690"/>
                </a:lnTo>
                <a:lnTo>
                  <a:pt x="7209" y="6730"/>
                </a:lnTo>
                <a:lnTo>
                  <a:pt x="7200" y="6769"/>
                </a:lnTo>
                <a:lnTo>
                  <a:pt x="7189" y="6807"/>
                </a:lnTo>
                <a:lnTo>
                  <a:pt x="7176" y="6843"/>
                </a:lnTo>
                <a:lnTo>
                  <a:pt x="7162" y="6880"/>
                </a:lnTo>
                <a:lnTo>
                  <a:pt x="7147" y="6915"/>
                </a:lnTo>
                <a:lnTo>
                  <a:pt x="7131" y="6949"/>
                </a:lnTo>
                <a:lnTo>
                  <a:pt x="7113" y="6981"/>
                </a:lnTo>
                <a:lnTo>
                  <a:pt x="7095" y="7014"/>
                </a:lnTo>
                <a:lnTo>
                  <a:pt x="7075" y="7044"/>
                </a:lnTo>
                <a:lnTo>
                  <a:pt x="7054" y="7073"/>
                </a:lnTo>
                <a:lnTo>
                  <a:pt x="7032" y="7100"/>
                </a:lnTo>
                <a:lnTo>
                  <a:pt x="7010" y="7127"/>
                </a:lnTo>
                <a:lnTo>
                  <a:pt x="6987" y="7152"/>
                </a:lnTo>
                <a:lnTo>
                  <a:pt x="6962" y="7175"/>
                </a:lnTo>
                <a:lnTo>
                  <a:pt x="6936" y="7197"/>
                </a:lnTo>
                <a:lnTo>
                  <a:pt x="6910" y="7217"/>
                </a:lnTo>
                <a:lnTo>
                  <a:pt x="6883" y="7235"/>
                </a:lnTo>
                <a:lnTo>
                  <a:pt x="6856" y="7253"/>
                </a:lnTo>
                <a:lnTo>
                  <a:pt x="6828" y="7267"/>
                </a:lnTo>
                <a:lnTo>
                  <a:pt x="6798" y="7280"/>
                </a:lnTo>
                <a:lnTo>
                  <a:pt x="6769" y="7292"/>
                </a:lnTo>
                <a:lnTo>
                  <a:pt x="6739" y="7301"/>
                </a:lnTo>
                <a:lnTo>
                  <a:pt x="6707" y="7308"/>
                </a:lnTo>
                <a:lnTo>
                  <a:pt x="6676" y="7313"/>
                </a:lnTo>
                <a:lnTo>
                  <a:pt x="6645" y="7317"/>
                </a:lnTo>
                <a:lnTo>
                  <a:pt x="6613" y="7318"/>
                </a:lnTo>
                <a:lnTo>
                  <a:pt x="6580" y="7317"/>
                </a:lnTo>
                <a:lnTo>
                  <a:pt x="6548" y="7313"/>
                </a:lnTo>
                <a:lnTo>
                  <a:pt x="6518" y="7308"/>
                </a:lnTo>
                <a:lnTo>
                  <a:pt x="6487" y="7301"/>
                </a:lnTo>
                <a:lnTo>
                  <a:pt x="6456" y="7291"/>
                </a:lnTo>
                <a:lnTo>
                  <a:pt x="6427" y="7280"/>
                </a:lnTo>
                <a:lnTo>
                  <a:pt x="6398" y="7267"/>
                </a:lnTo>
                <a:lnTo>
                  <a:pt x="6370" y="7252"/>
                </a:lnTo>
                <a:lnTo>
                  <a:pt x="6341" y="7235"/>
                </a:lnTo>
                <a:lnTo>
                  <a:pt x="6315" y="7216"/>
                </a:lnTo>
                <a:lnTo>
                  <a:pt x="6289" y="7196"/>
                </a:lnTo>
                <a:lnTo>
                  <a:pt x="6264" y="7175"/>
                </a:lnTo>
                <a:lnTo>
                  <a:pt x="6238" y="7152"/>
                </a:lnTo>
                <a:lnTo>
                  <a:pt x="6215" y="7127"/>
                </a:lnTo>
                <a:lnTo>
                  <a:pt x="6192" y="7100"/>
                </a:lnTo>
                <a:lnTo>
                  <a:pt x="6171" y="7073"/>
                </a:lnTo>
                <a:lnTo>
                  <a:pt x="6150" y="7044"/>
                </a:lnTo>
                <a:lnTo>
                  <a:pt x="6130" y="7014"/>
                </a:lnTo>
                <a:lnTo>
                  <a:pt x="6111" y="6981"/>
                </a:lnTo>
                <a:lnTo>
                  <a:pt x="6094" y="6949"/>
                </a:lnTo>
                <a:lnTo>
                  <a:pt x="6078" y="6915"/>
                </a:lnTo>
                <a:lnTo>
                  <a:pt x="6063" y="6880"/>
                </a:lnTo>
                <a:lnTo>
                  <a:pt x="6049" y="6843"/>
                </a:lnTo>
                <a:lnTo>
                  <a:pt x="6037" y="6807"/>
                </a:lnTo>
                <a:lnTo>
                  <a:pt x="6026" y="6769"/>
                </a:lnTo>
                <a:lnTo>
                  <a:pt x="6015" y="6730"/>
                </a:lnTo>
                <a:lnTo>
                  <a:pt x="6007" y="6690"/>
                </a:lnTo>
                <a:lnTo>
                  <a:pt x="6000" y="6650"/>
                </a:lnTo>
                <a:lnTo>
                  <a:pt x="5994" y="6608"/>
                </a:lnTo>
                <a:lnTo>
                  <a:pt x="5991" y="6567"/>
                </a:lnTo>
                <a:lnTo>
                  <a:pt x="5988" y="6524"/>
                </a:lnTo>
                <a:lnTo>
                  <a:pt x="5987" y="6481"/>
                </a:lnTo>
                <a:lnTo>
                  <a:pt x="5988" y="6438"/>
                </a:lnTo>
                <a:lnTo>
                  <a:pt x="5991" y="6396"/>
                </a:lnTo>
                <a:lnTo>
                  <a:pt x="5995" y="6353"/>
                </a:lnTo>
                <a:lnTo>
                  <a:pt x="6000" y="6312"/>
                </a:lnTo>
                <a:lnTo>
                  <a:pt x="6007" y="6272"/>
                </a:lnTo>
                <a:lnTo>
                  <a:pt x="6015" y="6232"/>
                </a:lnTo>
                <a:lnTo>
                  <a:pt x="6026" y="6193"/>
                </a:lnTo>
                <a:lnTo>
                  <a:pt x="6037" y="6156"/>
                </a:lnTo>
                <a:lnTo>
                  <a:pt x="6050" y="6119"/>
                </a:lnTo>
                <a:lnTo>
                  <a:pt x="6063" y="6082"/>
                </a:lnTo>
                <a:lnTo>
                  <a:pt x="6078" y="6047"/>
                </a:lnTo>
                <a:lnTo>
                  <a:pt x="6094" y="6014"/>
                </a:lnTo>
                <a:lnTo>
                  <a:pt x="6111" y="5980"/>
                </a:lnTo>
                <a:lnTo>
                  <a:pt x="6130" y="5949"/>
                </a:lnTo>
                <a:lnTo>
                  <a:pt x="6150" y="5919"/>
                </a:lnTo>
                <a:lnTo>
                  <a:pt x="6171" y="5890"/>
                </a:lnTo>
                <a:lnTo>
                  <a:pt x="6192" y="5862"/>
                </a:lnTo>
                <a:lnTo>
                  <a:pt x="6215" y="5835"/>
                </a:lnTo>
                <a:lnTo>
                  <a:pt x="6238" y="5810"/>
                </a:lnTo>
                <a:lnTo>
                  <a:pt x="6264" y="5787"/>
                </a:lnTo>
                <a:lnTo>
                  <a:pt x="6289" y="5766"/>
                </a:lnTo>
                <a:lnTo>
                  <a:pt x="6315" y="5746"/>
                </a:lnTo>
                <a:lnTo>
                  <a:pt x="6341" y="5726"/>
                </a:lnTo>
                <a:lnTo>
                  <a:pt x="6370" y="5710"/>
                </a:lnTo>
                <a:lnTo>
                  <a:pt x="6398" y="5695"/>
                </a:lnTo>
                <a:lnTo>
                  <a:pt x="6427" y="5682"/>
                </a:lnTo>
                <a:lnTo>
                  <a:pt x="6456" y="5671"/>
                </a:lnTo>
                <a:lnTo>
                  <a:pt x="6487" y="5661"/>
                </a:lnTo>
                <a:lnTo>
                  <a:pt x="6518" y="5654"/>
                </a:lnTo>
                <a:lnTo>
                  <a:pt x="6549" y="5649"/>
                </a:lnTo>
                <a:lnTo>
                  <a:pt x="6580" y="5645"/>
                </a:lnTo>
                <a:lnTo>
                  <a:pt x="6613" y="5644"/>
                </a:lnTo>
                <a:close/>
                <a:moveTo>
                  <a:pt x="3171" y="7707"/>
                </a:moveTo>
                <a:lnTo>
                  <a:pt x="7340" y="13427"/>
                </a:lnTo>
                <a:lnTo>
                  <a:pt x="7597" y="13185"/>
                </a:lnTo>
                <a:lnTo>
                  <a:pt x="7874" y="12925"/>
                </a:lnTo>
                <a:lnTo>
                  <a:pt x="8165" y="12649"/>
                </a:lnTo>
                <a:lnTo>
                  <a:pt x="8471" y="12361"/>
                </a:lnTo>
                <a:lnTo>
                  <a:pt x="8789" y="12062"/>
                </a:lnTo>
                <a:lnTo>
                  <a:pt x="9117" y="11752"/>
                </a:lnTo>
                <a:lnTo>
                  <a:pt x="9454" y="11435"/>
                </a:lnTo>
                <a:lnTo>
                  <a:pt x="9797" y="11111"/>
                </a:lnTo>
                <a:lnTo>
                  <a:pt x="10144" y="10784"/>
                </a:lnTo>
                <a:lnTo>
                  <a:pt x="10494" y="10454"/>
                </a:lnTo>
                <a:lnTo>
                  <a:pt x="10845" y="10123"/>
                </a:lnTo>
                <a:lnTo>
                  <a:pt x="11194" y="9795"/>
                </a:lnTo>
                <a:lnTo>
                  <a:pt x="11540" y="9469"/>
                </a:lnTo>
                <a:lnTo>
                  <a:pt x="11879" y="9149"/>
                </a:lnTo>
                <a:lnTo>
                  <a:pt x="12211" y="8835"/>
                </a:lnTo>
                <a:lnTo>
                  <a:pt x="12534" y="8531"/>
                </a:lnTo>
                <a:lnTo>
                  <a:pt x="7935" y="3075"/>
                </a:lnTo>
                <a:lnTo>
                  <a:pt x="3171" y="7707"/>
                </a:lnTo>
                <a:close/>
                <a:moveTo>
                  <a:pt x="764" y="14936"/>
                </a:moveTo>
                <a:lnTo>
                  <a:pt x="1020" y="15190"/>
                </a:lnTo>
                <a:lnTo>
                  <a:pt x="1276" y="15409"/>
                </a:lnTo>
                <a:lnTo>
                  <a:pt x="1530" y="15596"/>
                </a:lnTo>
                <a:lnTo>
                  <a:pt x="1784" y="15751"/>
                </a:lnTo>
                <a:lnTo>
                  <a:pt x="2034" y="15877"/>
                </a:lnTo>
                <a:lnTo>
                  <a:pt x="2281" y="15976"/>
                </a:lnTo>
                <a:lnTo>
                  <a:pt x="2525" y="16048"/>
                </a:lnTo>
                <a:lnTo>
                  <a:pt x="2765" y="16097"/>
                </a:lnTo>
                <a:lnTo>
                  <a:pt x="3001" y="16122"/>
                </a:lnTo>
                <a:lnTo>
                  <a:pt x="3232" y="16127"/>
                </a:lnTo>
                <a:lnTo>
                  <a:pt x="3458" y="16114"/>
                </a:lnTo>
                <a:lnTo>
                  <a:pt x="3678" y="16083"/>
                </a:lnTo>
                <a:lnTo>
                  <a:pt x="3893" y="16036"/>
                </a:lnTo>
                <a:lnTo>
                  <a:pt x="4100" y="15976"/>
                </a:lnTo>
                <a:lnTo>
                  <a:pt x="4300" y="15904"/>
                </a:lnTo>
                <a:lnTo>
                  <a:pt x="4493" y="15822"/>
                </a:lnTo>
                <a:lnTo>
                  <a:pt x="4679" y="15731"/>
                </a:lnTo>
                <a:lnTo>
                  <a:pt x="4855" y="15633"/>
                </a:lnTo>
                <a:lnTo>
                  <a:pt x="5023" y="15530"/>
                </a:lnTo>
                <a:lnTo>
                  <a:pt x="5180" y="15424"/>
                </a:lnTo>
                <a:lnTo>
                  <a:pt x="5328" y="15318"/>
                </a:lnTo>
                <a:lnTo>
                  <a:pt x="5467" y="15211"/>
                </a:lnTo>
                <a:lnTo>
                  <a:pt x="5593" y="15105"/>
                </a:lnTo>
                <a:lnTo>
                  <a:pt x="5709" y="15003"/>
                </a:lnTo>
                <a:lnTo>
                  <a:pt x="5812" y="14907"/>
                </a:lnTo>
                <a:lnTo>
                  <a:pt x="5903" y="14819"/>
                </a:lnTo>
                <a:lnTo>
                  <a:pt x="5982" y="14738"/>
                </a:lnTo>
                <a:lnTo>
                  <a:pt x="6048" y="14668"/>
                </a:lnTo>
                <a:lnTo>
                  <a:pt x="6099" y="14612"/>
                </a:lnTo>
                <a:lnTo>
                  <a:pt x="6136" y="14569"/>
                </a:lnTo>
                <a:lnTo>
                  <a:pt x="6160" y="14542"/>
                </a:lnTo>
                <a:lnTo>
                  <a:pt x="6167" y="14532"/>
                </a:lnTo>
                <a:lnTo>
                  <a:pt x="6171" y="14529"/>
                </a:lnTo>
                <a:lnTo>
                  <a:pt x="6182" y="14518"/>
                </a:lnTo>
                <a:lnTo>
                  <a:pt x="6201" y="14500"/>
                </a:lnTo>
                <a:lnTo>
                  <a:pt x="6227" y="14476"/>
                </a:lnTo>
                <a:lnTo>
                  <a:pt x="6260" y="14446"/>
                </a:lnTo>
                <a:lnTo>
                  <a:pt x="6299" y="14408"/>
                </a:lnTo>
                <a:lnTo>
                  <a:pt x="6345" y="14364"/>
                </a:lnTo>
                <a:lnTo>
                  <a:pt x="6398" y="14315"/>
                </a:lnTo>
                <a:lnTo>
                  <a:pt x="6456" y="14259"/>
                </a:lnTo>
                <a:lnTo>
                  <a:pt x="6521" y="14199"/>
                </a:lnTo>
                <a:lnTo>
                  <a:pt x="6592" y="14132"/>
                </a:lnTo>
                <a:lnTo>
                  <a:pt x="6668" y="14061"/>
                </a:lnTo>
                <a:lnTo>
                  <a:pt x="6750" y="13983"/>
                </a:lnTo>
                <a:lnTo>
                  <a:pt x="6837" y="13901"/>
                </a:lnTo>
                <a:lnTo>
                  <a:pt x="6928" y="13815"/>
                </a:lnTo>
                <a:lnTo>
                  <a:pt x="7025" y="13723"/>
                </a:lnTo>
                <a:lnTo>
                  <a:pt x="2431" y="8417"/>
                </a:lnTo>
                <a:lnTo>
                  <a:pt x="2055" y="8791"/>
                </a:lnTo>
                <a:lnTo>
                  <a:pt x="1717" y="9157"/>
                </a:lnTo>
                <a:lnTo>
                  <a:pt x="1415" y="9511"/>
                </a:lnTo>
                <a:lnTo>
                  <a:pt x="1147" y="9857"/>
                </a:lnTo>
                <a:lnTo>
                  <a:pt x="913" y="10194"/>
                </a:lnTo>
                <a:lnTo>
                  <a:pt x="710" y="10519"/>
                </a:lnTo>
                <a:lnTo>
                  <a:pt x="536" y="10835"/>
                </a:lnTo>
                <a:lnTo>
                  <a:pt x="389" y="11140"/>
                </a:lnTo>
                <a:lnTo>
                  <a:pt x="269" y="11436"/>
                </a:lnTo>
                <a:lnTo>
                  <a:pt x="174" y="11720"/>
                </a:lnTo>
                <a:lnTo>
                  <a:pt x="101" y="11993"/>
                </a:lnTo>
                <a:lnTo>
                  <a:pt x="48" y="12256"/>
                </a:lnTo>
                <a:lnTo>
                  <a:pt x="15" y="12507"/>
                </a:lnTo>
                <a:lnTo>
                  <a:pt x="0" y="12747"/>
                </a:lnTo>
                <a:lnTo>
                  <a:pt x="0" y="12976"/>
                </a:lnTo>
                <a:lnTo>
                  <a:pt x="14" y="13193"/>
                </a:lnTo>
                <a:lnTo>
                  <a:pt x="41" y="13397"/>
                </a:lnTo>
                <a:lnTo>
                  <a:pt x="79" y="13590"/>
                </a:lnTo>
                <a:lnTo>
                  <a:pt x="124" y="13770"/>
                </a:lnTo>
                <a:lnTo>
                  <a:pt x="179" y="13939"/>
                </a:lnTo>
                <a:lnTo>
                  <a:pt x="237" y="14095"/>
                </a:lnTo>
                <a:lnTo>
                  <a:pt x="300" y="14238"/>
                </a:lnTo>
                <a:lnTo>
                  <a:pt x="365" y="14368"/>
                </a:lnTo>
                <a:lnTo>
                  <a:pt x="431" y="14486"/>
                </a:lnTo>
                <a:lnTo>
                  <a:pt x="494" y="14590"/>
                </a:lnTo>
                <a:lnTo>
                  <a:pt x="556" y="14681"/>
                </a:lnTo>
                <a:lnTo>
                  <a:pt x="612" y="14758"/>
                </a:lnTo>
                <a:lnTo>
                  <a:pt x="662" y="14822"/>
                </a:lnTo>
                <a:lnTo>
                  <a:pt x="704" y="14871"/>
                </a:lnTo>
                <a:lnTo>
                  <a:pt x="736" y="14906"/>
                </a:lnTo>
                <a:lnTo>
                  <a:pt x="757" y="14928"/>
                </a:lnTo>
                <a:lnTo>
                  <a:pt x="764" y="14936"/>
                </a:lnTo>
                <a:close/>
              </a:path>
            </a:pathLst>
          </a:custGeom>
          <a:solidFill>
            <a:schemeClr val="bg1"/>
          </a:solidFill>
          <a:ln>
            <a:noFill/>
          </a:ln>
          <a:extLst/>
        </p:spPr>
        <p:txBody>
          <a:bodyPr lIns="51435" tIns="25718" rIns="51435" bIns="25718"/>
          <a:lstStyle/>
          <a:p>
            <a:pPr>
              <a:defRPr/>
            </a:pPr>
            <a:endParaRPr lang="id-ID" sz="1013">
              <a:latin typeface="Calibri" charset="0"/>
              <a:ea typeface="Arial" charset="0"/>
              <a:cs typeface="Arial" charset="0"/>
            </a:endParaRPr>
          </a:p>
        </p:txBody>
      </p:sp>
      <p:sp>
        <p:nvSpPr>
          <p:cNvPr id="28" name="Freeform 133">
            <a:extLst>
              <a:ext uri="{FF2B5EF4-FFF2-40B4-BE49-F238E27FC236}">
                <a16:creationId xmlns="" xmlns:a16="http://schemas.microsoft.com/office/drawing/2014/main" id="{32101EC1-65EE-4C6F-A1F1-38A3CA0C6A7B}"/>
              </a:ext>
            </a:extLst>
          </p:cNvPr>
          <p:cNvSpPr>
            <a:spLocks noEditPoints="1"/>
          </p:cNvSpPr>
          <p:nvPr/>
        </p:nvSpPr>
        <p:spPr bwMode="auto">
          <a:xfrm>
            <a:off x="6157913" y="2268141"/>
            <a:ext cx="603647" cy="571500"/>
          </a:xfrm>
          <a:custGeom>
            <a:avLst/>
            <a:gdLst>
              <a:gd name="T0" fmla="*/ 11497 w 16128"/>
              <a:gd name="T1" fmla="*/ 8550 h 15246"/>
              <a:gd name="T2" fmla="*/ 5994 w 16128"/>
              <a:gd name="T3" fmla="*/ 8949 h 15246"/>
              <a:gd name="T4" fmla="*/ 1812 w 16128"/>
              <a:gd name="T5" fmla="*/ 9020 h 15246"/>
              <a:gd name="T6" fmla="*/ 1275 w 16128"/>
              <a:gd name="T7" fmla="*/ 8159 h 15246"/>
              <a:gd name="T8" fmla="*/ 1299 w 16128"/>
              <a:gd name="T9" fmla="*/ 5817 h 15246"/>
              <a:gd name="T10" fmla="*/ 1513 w 16128"/>
              <a:gd name="T11" fmla="*/ 3592 h 15246"/>
              <a:gd name="T12" fmla="*/ 2585 w 16128"/>
              <a:gd name="T13" fmla="*/ 2764 h 15246"/>
              <a:gd name="T14" fmla="*/ 7482 w 16128"/>
              <a:gd name="T15" fmla="*/ 2029 h 15246"/>
              <a:gd name="T16" fmla="*/ 12828 w 16128"/>
              <a:gd name="T17" fmla="*/ 1560 h 15246"/>
              <a:gd name="T18" fmla="*/ 14607 w 16128"/>
              <a:gd name="T19" fmla="*/ 1965 h 15246"/>
              <a:gd name="T20" fmla="*/ 14756 w 16128"/>
              <a:gd name="T21" fmla="*/ 4047 h 15246"/>
              <a:gd name="T22" fmla="*/ 14617 w 16128"/>
              <a:gd name="T23" fmla="*/ 6637 h 15246"/>
              <a:gd name="T24" fmla="*/ 8577 w 16128"/>
              <a:gd name="T25" fmla="*/ 11015 h 15246"/>
              <a:gd name="T26" fmla="*/ 8293 w 16128"/>
              <a:gd name="T27" fmla="*/ 11470 h 15246"/>
              <a:gd name="T28" fmla="*/ 7868 w 16128"/>
              <a:gd name="T29" fmla="*/ 11731 h 15246"/>
              <a:gd name="T30" fmla="*/ 7386 w 16128"/>
              <a:gd name="T31" fmla="*/ 11754 h 15246"/>
              <a:gd name="T32" fmla="*/ 6957 w 16128"/>
              <a:gd name="T33" fmla="*/ 11517 h 15246"/>
              <a:gd name="T34" fmla="*/ 6708 w 16128"/>
              <a:gd name="T35" fmla="*/ 11097 h 15246"/>
              <a:gd name="T36" fmla="*/ 6673 w 16128"/>
              <a:gd name="T37" fmla="*/ 10580 h 15246"/>
              <a:gd name="T38" fmla="*/ 6878 w 16128"/>
              <a:gd name="T39" fmla="*/ 10070 h 15246"/>
              <a:gd name="T40" fmla="*/ 7256 w 16128"/>
              <a:gd name="T41" fmla="*/ 9727 h 15246"/>
              <a:gd name="T42" fmla="*/ 7725 w 16128"/>
              <a:gd name="T43" fmla="*/ 9604 h 15246"/>
              <a:gd name="T44" fmla="*/ 8195 w 16128"/>
              <a:gd name="T45" fmla="*/ 9741 h 15246"/>
              <a:gd name="T46" fmla="*/ 8522 w 16128"/>
              <a:gd name="T47" fmla="*/ 10098 h 15246"/>
              <a:gd name="T48" fmla="*/ 8646 w 16128"/>
              <a:gd name="T49" fmla="*/ 10587 h 15246"/>
              <a:gd name="T50" fmla="*/ 15587 w 16128"/>
              <a:gd name="T51" fmla="*/ 263 h 15246"/>
              <a:gd name="T52" fmla="*/ 11450 w 16128"/>
              <a:gd name="T53" fmla="*/ 83 h 15246"/>
              <a:gd name="T54" fmla="*/ 5025 w 16128"/>
              <a:gd name="T55" fmla="*/ 834 h 15246"/>
              <a:gd name="T56" fmla="*/ 862 w 16128"/>
              <a:gd name="T57" fmla="*/ 1752 h 15246"/>
              <a:gd name="T58" fmla="*/ 191 w 16128"/>
              <a:gd name="T59" fmla="*/ 4056 h 15246"/>
              <a:gd name="T60" fmla="*/ 2 w 16128"/>
              <a:gd name="T61" fmla="*/ 8442 h 15246"/>
              <a:gd name="T62" fmla="*/ 289 w 16128"/>
              <a:gd name="T63" fmla="*/ 11809 h 15246"/>
              <a:gd name="T64" fmla="*/ 850 w 16128"/>
              <a:gd name="T65" fmla="*/ 12247 h 15246"/>
              <a:gd name="T66" fmla="*/ 2021 w 16128"/>
              <a:gd name="T67" fmla="*/ 12339 h 15246"/>
              <a:gd name="T68" fmla="*/ 3756 w 16128"/>
              <a:gd name="T69" fmla="*/ 12381 h 15246"/>
              <a:gd name="T70" fmla="*/ 4642 w 16128"/>
              <a:gd name="T71" fmla="*/ 12763 h 15246"/>
              <a:gd name="T72" fmla="*/ 4388 w 16128"/>
              <a:gd name="T73" fmla="*/ 13225 h 15246"/>
              <a:gd name="T74" fmla="*/ 3968 w 16128"/>
              <a:gd name="T75" fmla="*/ 13637 h 15246"/>
              <a:gd name="T76" fmla="*/ 3376 w 16128"/>
              <a:gd name="T77" fmla="*/ 14007 h 15246"/>
              <a:gd name="T78" fmla="*/ 3155 w 16128"/>
              <a:gd name="T79" fmla="*/ 14189 h 15246"/>
              <a:gd name="T80" fmla="*/ 3148 w 16128"/>
              <a:gd name="T81" fmla="*/ 14537 h 15246"/>
              <a:gd name="T82" fmla="*/ 3225 w 16128"/>
              <a:gd name="T83" fmla="*/ 14936 h 15246"/>
              <a:gd name="T84" fmla="*/ 3371 w 16128"/>
              <a:gd name="T85" fmla="*/ 15204 h 15246"/>
              <a:gd name="T86" fmla="*/ 4970 w 16128"/>
              <a:gd name="T87" fmla="*/ 15239 h 15246"/>
              <a:gd name="T88" fmla="*/ 8432 w 16128"/>
              <a:gd name="T89" fmla="*/ 15133 h 15246"/>
              <a:gd name="T90" fmla="*/ 11086 w 16128"/>
              <a:gd name="T91" fmla="*/ 14953 h 15246"/>
              <a:gd name="T92" fmla="*/ 11445 w 16128"/>
              <a:gd name="T93" fmla="*/ 14699 h 15246"/>
              <a:gd name="T94" fmla="*/ 11572 w 16128"/>
              <a:gd name="T95" fmla="*/ 14303 h 15246"/>
              <a:gd name="T96" fmla="*/ 11574 w 16128"/>
              <a:gd name="T97" fmla="*/ 13947 h 15246"/>
              <a:gd name="T98" fmla="*/ 11288 w 16128"/>
              <a:gd name="T99" fmla="*/ 13752 h 15246"/>
              <a:gd name="T100" fmla="*/ 10586 w 16128"/>
              <a:gd name="T101" fmla="*/ 13510 h 15246"/>
              <a:gd name="T102" fmla="*/ 9817 w 16128"/>
              <a:gd name="T103" fmla="*/ 12971 h 15246"/>
              <a:gd name="T104" fmla="*/ 10214 w 16128"/>
              <a:gd name="T105" fmla="*/ 12234 h 15246"/>
              <a:gd name="T106" fmla="*/ 12601 w 16128"/>
              <a:gd name="T107" fmla="*/ 12061 h 15246"/>
              <a:gd name="T108" fmla="*/ 14366 w 16128"/>
              <a:gd name="T109" fmla="*/ 11825 h 15246"/>
              <a:gd name="T110" fmla="*/ 15236 w 16128"/>
              <a:gd name="T111" fmla="*/ 11458 h 15246"/>
              <a:gd name="T112" fmla="*/ 15898 w 16128"/>
              <a:gd name="T113" fmla="*/ 8399 h 15246"/>
              <a:gd name="T114" fmla="*/ 16127 w 16128"/>
              <a:gd name="T115" fmla="*/ 3737 h 15246"/>
              <a:gd name="T116" fmla="*/ 15773 w 16128"/>
              <a:gd name="T117" fmla="*/ 491 h 15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128" h="15246">
                <a:moveTo>
                  <a:pt x="14196" y="8039"/>
                </a:moveTo>
                <a:lnTo>
                  <a:pt x="14100" y="8099"/>
                </a:lnTo>
                <a:lnTo>
                  <a:pt x="13944" y="8159"/>
                </a:lnTo>
                <a:lnTo>
                  <a:pt x="13730" y="8217"/>
                </a:lnTo>
                <a:lnTo>
                  <a:pt x="13465" y="8276"/>
                </a:lnTo>
                <a:lnTo>
                  <a:pt x="13151" y="8332"/>
                </a:lnTo>
                <a:lnTo>
                  <a:pt x="12795" y="8389"/>
                </a:lnTo>
                <a:lnTo>
                  <a:pt x="12396" y="8444"/>
                </a:lnTo>
                <a:lnTo>
                  <a:pt x="11963" y="8497"/>
                </a:lnTo>
                <a:lnTo>
                  <a:pt x="11497" y="8550"/>
                </a:lnTo>
                <a:lnTo>
                  <a:pt x="11004" y="8599"/>
                </a:lnTo>
                <a:lnTo>
                  <a:pt x="10487" y="8648"/>
                </a:lnTo>
                <a:lnTo>
                  <a:pt x="9951" y="8694"/>
                </a:lnTo>
                <a:lnTo>
                  <a:pt x="9400" y="8739"/>
                </a:lnTo>
                <a:lnTo>
                  <a:pt x="8836" y="8780"/>
                </a:lnTo>
                <a:lnTo>
                  <a:pt x="8266" y="8819"/>
                </a:lnTo>
                <a:lnTo>
                  <a:pt x="7692" y="8857"/>
                </a:lnTo>
                <a:lnTo>
                  <a:pt x="7120" y="8890"/>
                </a:lnTo>
                <a:lnTo>
                  <a:pt x="6552" y="8921"/>
                </a:lnTo>
                <a:lnTo>
                  <a:pt x="5994" y="8949"/>
                </a:lnTo>
                <a:lnTo>
                  <a:pt x="5448" y="8974"/>
                </a:lnTo>
                <a:lnTo>
                  <a:pt x="4920" y="8994"/>
                </a:lnTo>
                <a:lnTo>
                  <a:pt x="4413" y="9012"/>
                </a:lnTo>
                <a:lnTo>
                  <a:pt x="3932" y="9026"/>
                </a:lnTo>
                <a:lnTo>
                  <a:pt x="3481" y="9036"/>
                </a:lnTo>
                <a:lnTo>
                  <a:pt x="3063" y="9042"/>
                </a:lnTo>
                <a:lnTo>
                  <a:pt x="2683" y="9043"/>
                </a:lnTo>
                <a:lnTo>
                  <a:pt x="2346" y="9040"/>
                </a:lnTo>
                <a:lnTo>
                  <a:pt x="2054" y="9033"/>
                </a:lnTo>
                <a:lnTo>
                  <a:pt x="1812" y="9020"/>
                </a:lnTo>
                <a:lnTo>
                  <a:pt x="1625" y="9003"/>
                </a:lnTo>
                <a:lnTo>
                  <a:pt x="1495" y="8981"/>
                </a:lnTo>
                <a:lnTo>
                  <a:pt x="1428" y="8954"/>
                </a:lnTo>
                <a:lnTo>
                  <a:pt x="1396" y="8910"/>
                </a:lnTo>
                <a:lnTo>
                  <a:pt x="1368" y="8841"/>
                </a:lnTo>
                <a:lnTo>
                  <a:pt x="1343" y="8747"/>
                </a:lnTo>
                <a:lnTo>
                  <a:pt x="1320" y="8629"/>
                </a:lnTo>
                <a:lnTo>
                  <a:pt x="1302" y="8491"/>
                </a:lnTo>
                <a:lnTo>
                  <a:pt x="1287" y="8333"/>
                </a:lnTo>
                <a:lnTo>
                  <a:pt x="1275" y="8159"/>
                </a:lnTo>
                <a:lnTo>
                  <a:pt x="1266" y="7969"/>
                </a:lnTo>
                <a:lnTo>
                  <a:pt x="1259" y="7763"/>
                </a:lnTo>
                <a:lnTo>
                  <a:pt x="1256" y="7545"/>
                </a:lnTo>
                <a:lnTo>
                  <a:pt x="1255" y="7318"/>
                </a:lnTo>
                <a:lnTo>
                  <a:pt x="1257" y="7080"/>
                </a:lnTo>
                <a:lnTo>
                  <a:pt x="1261" y="6836"/>
                </a:lnTo>
                <a:lnTo>
                  <a:pt x="1267" y="6585"/>
                </a:lnTo>
                <a:lnTo>
                  <a:pt x="1276" y="6331"/>
                </a:lnTo>
                <a:lnTo>
                  <a:pt x="1286" y="6074"/>
                </a:lnTo>
                <a:lnTo>
                  <a:pt x="1299" y="5817"/>
                </a:lnTo>
                <a:lnTo>
                  <a:pt x="1313" y="5562"/>
                </a:lnTo>
                <a:lnTo>
                  <a:pt x="1331" y="5308"/>
                </a:lnTo>
                <a:lnTo>
                  <a:pt x="1349" y="5059"/>
                </a:lnTo>
                <a:lnTo>
                  <a:pt x="1368" y="4818"/>
                </a:lnTo>
                <a:lnTo>
                  <a:pt x="1389" y="4584"/>
                </a:lnTo>
                <a:lnTo>
                  <a:pt x="1411" y="4359"/>
                </a:lnTo>
                <a:lnTo>
                  <a:pt x="1435" y="4146"/>
                </a:lnTo>
                <a:lnTo>
                  <a:pt x="1461" y="3946"/>
                </a:lnTo>
                <a:lnTo>
                  <a:pt x="1486" y="3761"/>
                </a:lnTo>
                <a:lnTo>
                  <a:pt x="1513" y="3592"/>
                </a:lnTo>
                <a:lnTo>
                  <a:pt x="1540" y="3443"/>
                </a:lnTo>
                <a:lnTo>
                  <a:pt x="1568" y="3312"/>
                </a:lnTo>
                <a:lnTo>
                  <a:pt x="1598" y="3203"/>
                </a:lnTo>
                <a:lnTo>
                  <a:pt x="1627" y="3118"/>
                </a:lnTo>
                <a:lnTo>
                  <a:pt x="1657" y="3058"/>
                </a:lnTo>
                <a:lnTo>
                  <a:pt x="1721" y="3008"/>
                </a:lnTo>
                <a:lnTo>
                  <a:pt x="1850" y="2953"/>
                </a:lnTo>
                <a:lnTo>
                  <a:pt x="2039" y="2894"/>
                </a:lnTo>
                <a:lnTo>
                  <a:pt x="2286" y="2830"/>
                </a:lnTo>
                <a:lnTo>
                  <a:pt x="2585" y="2764"/>
                </a:lnTo>
                <a:lnTo>
                  <a:pt x="2930" y="2694"/>
                </a:lnTo>
                <a:lnTo>
                  <a:pt x="3320" y="2621"/>
                </a:lnTo>
                <a:lnTo>
                  <a:pt x="3749" y="2547"/>
                </a:lnTo>
                <a:lnTo>
                  <a:pt x="4212" y="2473"/>
                </a:lnTo>
                <a:lnTo>
                  <a:pt x="4706" y="2397"/>
                </a:lnTo>
                <a:lnTo>
                  <a:pt x="5227" y="2322"/>
                </a:lnTo>
                <a:lnTo>
                  <a:pt x="5769" y="2246"/>
                </a:lnTo>
                <a:lnTo>
                  <a:pt x="6328" y="2173"/>
                </a:lnTo>
                <a:lnTo>
                  <a:pt x="6901" y="2100"/>
                </a:lnTo>
                <a:lnTo>
                  <a:pt x="7482" y="2029"/>
                </a:lnTo>
                <a:lnTo>
                  <a:pt x="8069" y="1960"/>
                </a:lnTo>
                <a:lnTo>
                  <a:pt x="8655" y="1896"/>
                </a:lnTo>
                <a:lnTo>
                  <a:pt x="9236" y="1835"/>
                </a:lnTo>
                <a:lnTo>
                  <a:pt x="9810" y="1778"/>
                </a:lnTo>
                <a:lnTo>
                  <a:pt x="10370" y="1727"/>
                </a:lnTo>
                <a:lnTo>
                  <a:pt x="10914" y="1680"/>
                </a:lnTo>
                <a:lnTo>
                  <a:pt x="11435" y="1640"/>
                </a:lnTo>
                <a:lnTo>
                  <a:pt x="11931" y="1607"/>
                </a:lnTo>
                <a:lnTo>
                  <a:pt x="12396" y="1579"/>
                </a:lnTo>
                <a:lnTo>
                  <a:pt x="12828" y="1560"/>
                </a:lnTo>
                <a:lnTo>
                  <a:pt x="13220" y="1549"/>
                </a:lnTo>
                <a:lnTo>
                  <a:pt x="13569" y="1547"/>
                </a:lnTo>
                <a:lnTo>
                  <a:pt x="13870" y="1554"/>
                </a:lnTo>
                <a:lnTo>
                  <a:pt x="14120" y="1571"/>
                </a:lnTo>
                <a:lnTo>
                  <a:pt x="14314" y="1599"/>
                </a:lnTo>
                <a:lnTo>
                  <a:pt x="14447" y="1637"/>
                </a:lnTo>
                <a:lnTo>
                  <a:pt x="14514" y="1686"/>
                </a:lnTo>
                <a:lnTo>
                  <a:pt x="14547" y="1755"/>
                </a:lnTo>
                <a:lnTo>
                  <a:pt x="14579" y="1849"/>
                </a:lnTo>
                <a:lnTo>
                  <a:pt x="14607" y="1965"/>
                </a:lnTo>
                <a:lnTo>
                  <a:pt x="14633" y="2104"/>
                </a:lnTo>
                <a:lnTo>
                  <a:pt x="14657" y="2262"/>
                </a:lnTo>
                <a:lnTo>
                  <a:pt x="14678" y="2438"/>
                </a:lnTo>
                <a:lnTo>
                  <a:pt x="14698" y="2631"/>
                </a:lnTo>
                <a:lnTo>
                  <a:pt x="14714" y="2839"/>
                </a:lnTo>
                <a:lnTo>
                  <a:pt x="14728" y="3061"/>
                </a:lnTo>
                <a:lnTo>
                  <a:pt x="14739" y="3294"/>
                </a:lnTo>
                <a:lnTo>
                  <a:pt x="14748" y="3538"/>
                </a:lnTo>
                <a:lnTo>
                  <a:pt x="14754" y="3789"/>
                </a:lnTo>
                <a:lnTo>
                  <a:pt x="14756" y="4047"/>
                </a:lnTo>
                <a:lnTo>
                  <a:pt x="14756" y="4311"/>
                </a:lnTo>
                <a:lnTo>
                  <a:pt x="14754" y="4577"/>
                </a:lnTo>
                <a:lnTo>
                  <a:pt x="14748" y="4845"/>
                </a:lnTo>
                <a:lnTo>
                  <a:pt x="14739" y="5114"/>
                </a:lnTo>
                <a:lnTo>
                  <a:pt x="14727" y="5382"/>
                </a:lnTo>
                <a:lnTo>
                  <a:pt x="14711" y="5646"/>
                </a:lnTo>
                <a:lnTo>
                  <a:pt x="14693" y="5904"/>
                </a:lnTo>
                <a:lnTo>
                  <a:pt x="14670" y="6157"/>
                </a:lnTo>
                <a:lnTo>
                  <a:pt x="14645" y="6402"/>
                </a:lnTo>
                <a:lnTo>
                  <a:pt x="14617" y="6637"/>
                </a:lnTo>
                <a:lnTo>
                  <a:pt x="14585" y="6860"/>
                </a:lnTo>
                <a:lnTo>
                  <a:pt x="14549" y="7070"/>
                </a:lnTo>
                <a:lnTo>
                  <a:pt x="14510" y="7266"/>
                </a:lnTo>
                <a:lnTo>
                  <a:pt x="14467" y="7445"/>
                </a:lnTo>
                <a:lnTo>
                  <a:pt x="14420" y="7607"/>
                </a:lnTo>
                <a:lnTo>
                  <a:pt x="14370" y="7748"/>
                </a:lnTo>
                <a:lnTo>
                  <a:pt x="14316" y="7869"/>
                </a:lnTo>
                <a:lnTo>
                  <a:pt x="14257" y="7967"/>
                </a:lnTo>
                <a:lnTo>
                  <a:pt x="14196" y="8039"/>
                </a:lnTo>
                <a:close/>
                <a:moveTo>
                  <a:pt x="8577" y="11015"/>
                </a:moveTo>
                <a:lnTo>
                  <a:pt x="8557" y="11069"/>
                </a:lnTo>
                <a:lnTo>
                  <a:pt x="8536" y="11120"/>
                </a:lnTo>
                <a:lnTo>
                  <a:pt x="8512" y="11170"/>
                </a:lnTo>
                <a:lnTo>
                  <a:pt x="8485" y="11217"/>
                </a:lnTo>
                <a:lnTo>
                  <a:pt x="8457" y="11264"/>
                </a:lnTo>
                <a:lnTo>
                  <a:pt x="8428" y="11309"/>
                </a:lnTo>
                <a:lnTo>
                  <a:pt x="8397" y="11352"/>
                </a:lnTo>
                <a:lnTo>
                  <a:pt x="8363" y="11393"/>
                </a:lnTo>
                <a:lnTo>
                  <a:pt x="8329" y="11432"/>
                </a:lnTo>
                <a:lnTo>
                  <a:pt x="8293" y="11470"/>
                </a:lnTo>
                <a:lnTo>
                  <a:pt x="8256" y="11505"/>
                </a:lnTo>
                <a:lnTo>
                  <a:pt x="8216" y="11540"/>
                </a:lnTo>
                <a:lnTo>
                  <a:pt x="8177" y="11571"/>
                </a:lnTo>
                <a:lnTo>
                  <a:pt x="8136" y="11600"/>
                </a:lnTo>
                <a:lnTo>
                  <a:pt x="8093" y="11628"/>
                </a:lnTo>
                <a:lnTo>
                  <a:pt x="8050" y="11653"/>
                </a:lnTo>
                <a:lnTo>
                  <a:pt x="8006" y="11676"/>
                </a:lnTo>
                <a:lnTo>
                  <a:pt x="7960" y="11696"/>
                </a:lnTo>
                <a:lnTo>
                  <a:pt x="7915" y="11714"/>
                </a:lnTo>
                <a:lnTo>
                  <a:pt x="7868" y="11731"/>
                </a:lnTo>
                <a:lnTo>
                  <a:pt x="7821" y="11745"/>
                </a:lnTo>
                <a:lnTo>
                  <a:pt x="7774" y="11756"/>
                </a:lnTo>
                <a:lnTo>
                  <a:pt x="7726" y="11765"/>
                </a:lnTo>
                <a:lnTo>
                  <a:pt x="7678" y="11771"/>
                </a:lnTo>
                <a:lnTo>
                  <a:pt x="7630" y="11775"/>
                </a:lnTo>
                <a:lnTo>
                  <a:pt x="7580" y="11776"/>
                </a:lnTo>
                <a:lnTo>
                  <a:pt x="7532" y="11775"/>
                </a:lnTo>
                <a:lnTo>
                  <a:pt x="7482" y="11770"/>
                </a:lnTo>
                <a:lnTo>
                  <a:pt x="7434" y="11763"/>
                </a:lnTo>
                <a:lnTo>
                  <a:pt x="7386" y="11754"/>
                </a:lnTo>
                <a:lnTo>
                  <a:pt x="7337" y="11741"/>
                </a:lnTo>
                <a:lnTo>
                  <a:pt x="7289" y="11726"/>
                </a:lnTo>
                <a:lnTo>
                  <a:pt x="7241" y="11707"/>
                </a:lnTo>
                <a:lnTo>
                  <a:pt x="7196" y="11687"/>
                </a:lnTo>
                <a:lnTo>
                  <a:pt x="7153" y="11664"/>
                </a:lnTo>
                <a:lnTo>
                  <a:pt x="7110" y="11639"/>
                </a:lnTo>
                <a:lnTo>
                  <a:pt x="7069" y="11611"/>
                </a:lnTo>
                <a:lnTo>
                  <a:pt x="7031" y="11582"/>
                </a:lnTo>
                <a:lnTo>
                  <a:pt x="6994" y="11551"/>
                </a:lnTo>
                <a:lnTo>
                  <a:pt x="6957" y="11517"/>
                </a:lnTo>
                <a:lnTo>
                  <a:pt x="6924" y="11482"/>
                </a:lnTo>
                <a:lnTo>
                  <a:pt x="6893" y="11446"/>
                </a:lnTo>
                <a:lnTo>
                  <a:pt x="6862" y="11407"/>
                </a:lnTo>
                <a:lnTo>
                  <a:pt x="6834" y="11367"/>
                </a:lnTo>
                <a:lnTo>
                  <a:pt x="6808" y="11324"/>
                </a:lnTo>
                <a:lnTo>
                  <a:pt x="6784" y="11282"/>
                </a:lnTo>
                <a:lnTo>
                  <a:pt x="6762" y="11237"/>
                </a:lnTo>
                <a:lnTo>
                  <a:pt x="6742" y="11192"/>
                </a:lnTo>
                <a:lnTo>
                  <a:pt x="6723" y="11144"/>
                </a:lnTo>
                <a:lnTo>
                  <a:pt x="6708" y="11097"/>
                </a:lnTo>
                <a:lnTo>
                  <a:pt x="6694" y="11048"/>
                </a:lnTo>
                <a:lnTo>
                  <a:pt x="6682" y="10999"/>
                </a:lnTo>
                <a:lnTo>
                  <a:pt x="6673" y="10948"/>
                </a:lnTo>
                <a:lnTo>
                  <a:pt x="6666" y="10897"/>
                </a:lnTo>
                <a:lnTo>
                  <a:pt x="6661" y="10845"/>
                </a:lnTo>
                <a:lnTo>
                  <a:pt x="6659" y="10793"/>
                </a:lnTo>
                <a:lnTo>
                  <a:pt x="6659" y="10739"/>
                </a:lnTo>
                <a:lnTo>
                  <a:pt x="6661" y="10687"/>
                </a:lnTo>
                <a:lnTo>
                  <a:pt x="6666" y="10633"/>
                </a:lnTo>
                <a:lnTo>
                  <a:pt x="6673" y="10580"/>
                </a:lnTo>
                <a:lnTo>
                  <a:pt x="6683" y="10525"/>
                </a:lnTo>
                <a:lnTo>
                  <a:pt x="6695" y="10472"/>
                </a:lnTo>
                <a:lnTo>
                  <a:pt x="6710" y="10418"/>
                </a:lnTo>
                <a:lnTo>
                  <a:pt x="6727" y="10364"/>
                </a:lnTo>
                <a:lnTo>
                  <a:pt x="6748" y="10311"/>
                </a:lnTo>
                <a:lnTo>
                  <a:pt x="6770" y="10260"/>
                </a:lnTo>
                <a:lnTo>
                  <a:pt x="6794" y="10210"/>
                </a:lnTo>
                <a:lnTo>
                  <a:pt x="6820" y="10162"/>
                </a:lnTo>
                <a:lnTo>
                  <a:pt x="6847" y="10116"/>
                </a:lnTo>
                <a:lnTo>
                  <a:pt x="6878" y="10070"/>
                </a:lnTo>
                <a:lnTo>
                  <a:pt x="6909" y="10028"/>
                </a:lnTo>
                <a:lnTo>
                  <a:pt x="6942" y="9986"/>
                </a:lnTo>
                <a:lnTo>
                  <a:pt x="6976" y="9947"/>
                </a:lnTo>
                <a:lnTo>
                  <a:pt x="7013" y="9910"/>
                </a:lnTo>
                <a:lnTo>
                  <a:pt x="7050" y="9874"/>
                </a:lnTo>
                <a:lnTo>
                  <a:pt x="7089" y="9840"/>
                </a:lnTo>
                <a:lnTo>
                  <a:pt x="7129" y="9809"/>
                </a:lnTo>
                <a:lnTo>
                  <a:pt x="7170" y="9779"/>
                </a:lnTo>
                <a:lnTo>
                  <a:pt x="7212" y="9752"/>
                </a:lnTo>
                <a:lnTo>
                  <a:pt x="7256" y="9727"/>
                </a:lnTo>
                <a:lnTo>
                  <a:pt x="7300" y="9704"/>
                </a:lnTo>
                <a:lnTo>
                  <a:pt x="7345" y="9683"/>
                </a:lnTo>
                <a:lnTo>
                  <a:pt x="7391" y="9664"/>
                </a:lnTo>
                <a:lnTo>
                  <a:pt x="7437" y="9649"/>
                </a:lnTo>
                <a:lnTo>
                  <a:pt x="7483" y="9635"/>
                </a:lnTo>
                <a:lnTo>
                  <a:pt x="7532" y="9624"/>
                </a:lnTo>
                <a:lnTo>
                  <a:pt x="7579" y="9615"/>
                </a:lnTo>
                <a:lnTo>
                  <a:pt x="7628" y="9609"/>
                </a:lnTo>
                <a:lnTo>
                  <a:pt x="7676" y="9605"/>
                </a:lnTo>
                <a:lnTo>
                  <a:pt x="7725" y="9604"/>
                </a:lnTo>
                <a:lnTo>
                  <a:pt x="7774" y="9605"/>
                </a:lnTo>
                <a:lnTo>
                  <a:pt x="7822" y="9610"/>
                </a:lnTo>
                <a:lnTo>
                  <a:pt x="7871" y="9616"/>
                </a:lnTo>
                <a:lnTo>
                  <a:pt x="7920" y="9626"/>
                </a:lnTo>
                <a:lnTo>
                  <a:pt x="7968" y="9638"/>
                </a:lnTo>
                <a:lnTo>
                  <a:pt x="8017" y="9654"/>
                </a:lnTo>
                <a:lnTo>
                  <a:pt x="8063" y="9672"/>
                </a:lnTo>
                <a:lnTo>
                  <a:pt x="8109" y="9692"/>
                </a:lnTo>
                <a:lnTo>
                  <a:pt x="8153" y="9716"/>
                </a:lnTo>
                <a:lnTo>
                  <a:pt x="8195" y="9741"/>
                </a:lnTo>
                <a:lnTo>
                  <a:pt x="8235" y="9768"/>
                </a:lnTo>
                <a:lnTo>
                  <a:pt x="8275" y="9798"/>
                </a:lnTo>
                <a:lnTo>
                  <a:pt x="8312" y="9829"/>
                </a:lnTo>
                <a:lnTo>
                  <a:pt x="8347" y="9862"/>
                </a:lnTo>
                <a:lnTo>
                  <a:pt x="8382" y="9898"/>
                </a:lnTo>
                <a:lnTo>
                  <a:pt x="8413" y="9934"/>
                </a:lnTo>
                <a:lnTo>
                  <a:pt x="8443" y="9972"/>
                </a:lnTo>
                <a:lnTo>
                  <a:pt x="8471" y="10013"/>
                </a:lnTo>
                <a:lnTo>
                  <a:pt x="8497" y="10055"/>
                </a:lnTo>
                <a:lnTo>
                  <a:pt x="8522" y="10098"/>
                </a:lnTo>
                <a:lnTo>
                  <a:pt x="8544" y="10142"/>
                </a:lnTo>
                <a:lnTo>
                  <a:pt x="8563" y="10188"/>
                </a:lnTo>
                <a:lnTo>
                  <a:pt x="8581" y="10235"/>
                </a:lnTo>
                <a:lnTo>
                  <a:pt x="8597" y="10283"/>
                </a:lnTo>
                <a:lnTo>
                  <a:pt x="8611" y="10331"/>
                </a:lnTo>
                <a:lnTo>
                  <a:pt x="8622" y="10381"/>
                </a:lnTo>
                <a:lnTo>
                  <a:pt x="8632" y="10431"/>
                </a:lnTo>
                <a:lnTo>
                  <a:pt x="8639" y="10483"/>
                </a:lnTo>
                <a:lnTo>
                  <a:pt x="8644" y="10534"/>
                </a:lnTo>
                <a:lnTo>
                  <a:pt x="8646" y="10587"/>
                </a:lnTo>
                <a:lnTo>
                  <a:pt x="8647" y="10640"/>
                </a:lnTo>
                <a:lnTo>
                  <a:pt x="8644" y="10693"/>
                </a:lnTo>
                <a:lnTo>
                  <a:pt x="8639" y="10746"/>
                </a:lnTo>
                <a:lnTo>
                  <a:pt x="8632" y="10800"/>
                </a:lnTo>
                <a:lnTo>
                  <a:pt x="8621" y="10854"/>
                </a:lnTo>
                <a:lnTo>
                  <a:pt x="8609" y="10908"/>
                </a:lnTo>
                <a:lnTo>
                  <a:pt x="8595" y="10962"/>
                </a:lnTo>
                <a:lnTo>
                  <a:pt x="8577" y="11015"/>
                </a:lnTo>
                <a:close/>
                <a:moveTo>
                  <a:pt x="15700" y="361"/>
                </a:moveTo>
                <a:lnTo>
                  <a:pt x="15587" y="263"/>
                </a:lnTo>
                <a:lnTo>
                  <a:pt x="15406" y="181"/>
                </a:lnTo>
                <a:lnTo>
                  <a:pt x="15161" y="115"/>
                </a:lnTo>
                <a:lnTo>
                  <a:pt x="14857" y="66"/>
                </a:lnTo>
                <a:lnTo>
                  <a:pt x="14498" y="30"/>
                </a:lnTo>
                <a:lnTo>
                  <a:pt x="14089" y="9"/>
                </a:lnTo>
                <a:lnTo>
                  <a:pt x="13634" y="0"/>
                </a:lnTo>
                <a:lnTo>
                  <a:pt x="13138" y="4"/>
                </a:lnTo>
                <a:lnTo>
                  <a:pt x="12606" y="20"/>
                </a:lnTo>
                <a:lnTo>
                  <a:pt x="12042" y="46"/>
                </a:lnTo>
                <a:lnTo>
                  <a:pt x="11450" y="83"/>
                </a:lnTo>
                <a:lnTo>
                  <a:pt x="10836" y="128"/>
                </a:lnTo>
                <a:lnTo>
                  <a:pt x="10203" y="183"/>
                </a:lnTo>
                <a:lnTo>
                  <a:pt x="9556" y="245"/>
                </a:lnTo>
                <a:lnTo>
                  <a:pt x="8900" y="314"/>
                </a:lnTo>
                <a:lnTo>
                  <a:pt x="8239" y="389"/>
                </a:lnTo>
                <a:lnTo>
                  <a:pt x="7579" y="470"/>
                </a:lnTo>
                <a:lnTo>
                  <a:pt x="6922" y="556"/>
                </a:lnTo>
                <a:lnTo>
                  <a:pt x="6275" y="646"/>
                </a:lnTo>
                <a:lnTo>
                  <a:pt x="5641" y="738"/>
                </a:lnTo>
                <a:lnTo>
                  <a:pt x="5025" y="834"/>
                </a:lnTo>
                <a:lnTo>
                  <a:pt x="4432" y="930"/>
                </a:lnTo>
                <a:lnTo>
                  <a:pt x="3866" y="1028"/>
                </a:lnTo>
                <a:lnTo>
                  <a:pt x="3331" y="1126"/>
                </a:lnTo>
                <a:lnTo>
                  <a:pt x="2833" y="1224"/>
                </a:lnTo>
                <a:lnTo>
                  <a:pt x="2377" y="1320"/>
                </a:lnTo>
                <a:lnTo>
                  <a:pt x="1965" y="1413"/>
                </a:lnTo>
                <a:lnTo>
                  <a:pt x="1603" y="1504"/>
                </a:lnTo>
                <a:lnTo>
                  <a:pt x="1295" y="1591"/>
                </a:lnTo>
                <a:lnTo>
                  <a:pt x="1046" y="1674"/>
                </a:lnTo>
                <a:lnTo>
                  <a:pt x="862" y="1752"/>
                </a:lnTo>
                <a:lnTo>
                  <a:pt x="745" y="1824"/>
                </a:lnTo>
                <a:lnTo>
                  <a:pt x="666" y="1916"/>
                </a:lnTo>
                <a:lnTo>
                  <a:pt x="591" y="2055"/>
                </a:lnTo>
                <a:lnTo>
                  <a:pt x="521" y="2237"/>
                </a:lnTo>
                <a:lnTo>
                  <a:pt x="455" y="2458"/>
                </a:lnTo>
                <a:lnTo>
                  <a:pt x="393" y="2717"/>
                </a:lnTo>
                <a:lnTo>
                  <a:pt x="336" y="3009"/>
                </a:lnTo>
                <a:lnTo>
                  <a:pt x="282" y="3332"/>
                </a:lnTo>
                <a:lnTo>
                  <a:pt x="234" y="3682"/>
                </a:lnTo>
                <a:lnTo>
                  <a:pt x="191" y="4056"/>
                </a:lnTo>
                <a:lnTo>
                  <a:pt x="151" y="4451"/>
                </a:lnTo>
                <a:lnTo>
                  <a:pt x="116" y="4864"/>
                </a:lnTo>
                <a:lnTo>
                  <a:pt x="86" y="5293"/>
                </a:lnTo>
                <a:lnTo>
                  <a:pt x="59" y="5732"/>
                </a:lnTo>
                <a:lnTo>
                  <a:pt x="38" y="6181"/>
                </a:lnTo>
                <a:lnTo>
                  <a:pt x="22" y="6635"/>
                </a:lnTo>
                <a:lnTo>
                  <a:pt x="10" y="7091"/>
                </a:lnTo>
                <a:lnTo>
                  <a:pt x="3" y="7546"/>
                </a:lnTo>
                <a:lnTo>
                  <a:pt x="0" y="7998"/>
                </a:lnTo>
                <a:lnTo>
                  <a:pt x="2" y="8442"/>
                </a:lnTo>
                <a:lnTo>
                  <a:pt x="9" y="8877"/>
                </a:lnTo>
                <a:lnTo>
                  <a:pt x="21" y="9297"/>
                </a:lnTo>
                <a:lnTo>
                  <a:pt x="37" y="9702"/>
                </a:lnTo>
                <a:lnTo>
                  <a:pt x="58" y="10087"/>
                </a:lnTo>
                <a:lnTo>
                  <a:pt x="85" y="10449"/>
                </a:lnTo>
                <a:lnTo>
                  <a:pt x="116" y="10786"/>
                </a:lnTo>
                <a:lnTo>
                  <a:pt x="151" y="11093"/>
                </a:lnTo>
                <a:lnTo>
                  <a:pt x="193" y="11368"/>
                </a:lnTo>
                <a:lnTo>
                  <a:pt x="238" y="11608"/>
                </a:lnTo>
                <a:lnTo>
                  <a:pt x="289" y="11809"/>
                </a:lnTo>
                <a:lnTo>
                  <a:pt x="345" y="11970"/>
                </a:lnTo>
                <a:lnTo>
                  <a:pt x="405" y="12085"/>
                </a:lnTo>
                <a:lnTo>
                  <a:pt x="472" y="12153"/>
                </a:lnTo>
                <a:lnTo>
                  <a:pt x="500" y="12168"/>
                </a:lnTo>
                <a:lnTo>
                  <a:pt x="537" y="12182"/>
                </a:lnTo>
                <a:lnTo>
                  <a:pt x="584" y="12196"/>
                </a:lnTo>
                <a:lnTo>
                  <a:pt x="638" y="12210"/>
                </a:lnTo>
                <a:lnTo>
                  <a:pt x="701" y="12223"/>
                </a:lnTo>
                <a:lnTo>
                  <a:pt x="771" y="12235"/>
                </a:lnTo>
                <a:lnTo>
                  <a:pt x="850" y="12247"/>
                </a:lnTo>
                <a:lnTo>
                  <a:pt x="935" y="12258"/>
                </a:lnTo>
                <a:lnTo>
                  <a:pt x="1029" y="12269"/>
                </a:lnTo>
                <a:lnTo>
                  <a:pt x="1130" y="12279"/>
                </a:lnTo>
                <a:lnTo>
                  <a:pt x="1238" y="12289"/>
                </a:lnTo>
                <a:lnTo>
                  <a:pt x="1352" y="12298"/>
                </a:lnTo>
                <a:lnTo>
                  <a:pt x="1474" y="12308"/>
                </a:lnTo>
                <a:lnTo>
                  <a:pt x="1601" y="12317"/>
                </a:lnTo>
                <a:lnTo>
                  <a:pt x="1735" y="12324"/>
                </a:lnTo>
                <a:lnTo>
                  <a:pt x="1875" y="12332"/>
                </a:lnTo>
                <a:lnTo>
                  <a:pt x="2021" y="12339"/>
                </a:lnTo>
                <a:lnTo>
                  <a:pt x="2172" y="12345"/>
                </a:lnTo>
                <a:lnTo>
                  <a:pt x="2328" y="12351"/>
                </a:lnTo>
                <a:lnTo>
                  <a:pt x="2491" y="12357"/>
                </a:lnTo>
                <a:lnTo>
                  <a:pt x="2658" y="12361"/>
                </a:lnTo>
                <a:lnTo>
                  <a:pt x="2830" y="12366"/>
                </a:lnTo>
                <a:lnTo>
                  <a:pt x="3007" y="12370"/>
                </a:lnTo>
                <a:lnTo>
                  <a:pt x="3188" y="12373"/>
                </a:lnTo>
                <a:lnTo>
                  <a:pt x="3374" y="12377"/>
                </a:lnTo>
                <a:lnTo>
                  <a:pt x="3562" y="12379"/>
                </a:lnTo>
                <a:lnTo>
                  <a:pt x="3756" y="12381"/>
                </a:lnTo>
                <a:lnTo>
                  <a:pt x="3953" y="12383"/>
                </a:lnTo>
                <a:lnTo>
                  <a:pt x="4358" y="12385"/>
                </a:lnTo>
                <a:lnTo>
                  <a:pt x="4774" y="12385"/>
                </a:lnTo>
                <a:lnTo>
                  <a:pt x="4759" y="12437"/>
                </a:lnTo>
                <a:lnTo>
                  <a:pt x="4743" y="12489"/>
                </a:lnTo>
                <a:lnTo>
                  <a:pt x="4724" y="12544"/>
                </a:lnTo>
                <a:lnTo>
                  <a:pt x="4706" y="12598"/>
                </a:lnTo>
                <a:lnTo>
                  <a:pt x="4686" y="12653"/>
                </a:lnTo>
                <a:lnTo>
                  <a:pt x="4665" y="12708"/>
                </a:lnTo>
                <a:lnTo>
                  <a:pt x="4642" y="12763"/>
                </a:lnTo>
                <a:lnTo>
                  <a:pt x="4618" y="12819"/>
                </a:lnTo>
                <a:lnTo>
                  <a:pt x="4592" y="12874"/>
                </a:lnTo>
                <a:lnTo>
                  <a:pt x="4565" y="12930"/>
                </a:lnTo>
                <a:lnTo>
                  <a:pt x="4537" y="12986"/>
                </a:lnTo>
                <a:lnTo>
                  <a:pt x="4507" y="13040"/>
                </a:lnTo>
                <a:lnTo>
                  <a:pt x="4475" y="13094"/>
                </a:lnTo>
                <a:lnTo>
                  <a:pt x="4441" y="13146"/>
                </a:lnTo>
                <a:lnTo>
                  <a:pt x="4424" y="13173"/>
                </a:lnTo>
                <a:lnTo>
                  <a:pt x="4406" y="13199"/>
                </a:lnTo>
                <a:lnTo>
                  <a:pt x="4388" y="13225"/>
                </a:lnTo>
                <a:lnTo>
                  <a:pt x="4370" y="13250"/>
                </a:lnTo>
                <a:lnTo>
                  <a:pt x="4331" y="13299"/>
                </a:lnTo>
                <a:lnTo>
                  <a:pt x="4291" y="13346"/>
                </a:lnTo>
                <a:lnTo>
                  <a:pt x="4249" y="13393"/>
                </a:lnTo>
                <a:lnTo>
                  <a:pt x="4204" y="13437"/>
                </a:lnTo>
                <a:lnTo>
                  <a:pt x="4159" y="13480"/>
                </a:lnTo>
                <a:lnTo>
                  <a:pt x="4113" y="13521"/>
                </a:lnTo>
                <a:lnTo>
                  <a:pt x="4065" y="13562"/>
                </a:lnTo>
                <a:lnTo>
                  <a:pt x="4018" y="13600"/>
                </a:lnTo>
                <a:lnTo>
                  <a:pt x="3968" y="13637"/>
                </a:lnTo>
                <a:lnTo>
                  <a:pt x="3920" y="13674"/>
                </a:lnTo>
                <a:lnTo>
                  <a:pt x="3871" y="13708"/>
                </a:lnTo>
                <a:lnTo>
                  <a:pt x="3821" y="13741"/>
                </a:lnTo>
                <a:lnTo>
                  <a:pt x="3772" y="13774"/>
                </a:lnTo>
                <a:lnTo>
                  <a:pt x="3724" y="13804"/>
                </a:lnTo>
                <a:lnTo>
                  <a:pt x="3675" y="13834"/>
                </a:lnTo>
                <a:lnTo>
                  <a:pt x="3629" y="13862"/>
                </a:lnTo>
                <a:lnTo>
                  <a:pt x="3538" y="13915"/>
                </a:lnTo>
                <a:lnTo>
                  <a:pt x="3452" y="13963"/>
                </a:lnTo>
                <a:lnTo>
                  <a:pt x="3376" y="14007"/>
                </a:lnTo>
                <a:lnTo>
                  <a:pt x="3307" y="14047"/>
                </a:lnTo>
                <a:lnTo>
                  <a:pt x="3278" y="14065"/>
                </a:lnTo>
                <a:lnTo>
                  <a:pt x="3251" y="14082"/>
                </a:lnTo>
                <a:lnTo>
                  <a:pt x="3227" y="14098"/>
                </a:lnTo>
                <a:lnTo>
                  <a:pt x="3206" y="14113"/>
                </a:lnTo>
                <a:lnTo>
                  <a:pt x="3189" y="14127"/>
                </a:lnTo>
                <a:lnTo>
                  <a:pt x="3176" y="14141"/>
                </a:lnTo>
                <a:lnTo>
                  <a:pt x="3166" y="14153"/>
                </a:lnTo>
                <a:lnTo>
                  <a:pt x="3161" y="14164"/>
                </a:lnTo>
                <a:lnTo>
                  <a:pt x="3155" y="14189"/>
                </a:lnTo>
                <a:lnTo>
                  <a:pt x="3150" y="14216"/>
                </a:lnTo>
                <a:lnTo>
                  <a:pt x="3146" y="14246"/>
                </a:lnTo>
                <a:lnTo>
                  <a:pt x="3143" y="14277"/>
                </a:lnTo>
                <a:lnTo>
                  <a:pt x="3141" y="14310"/>
                </a:lnTo>
                <a:lnTo>
                  <a:pt x="3140" y="14345"/>
                </a:lnTo>
                <a:lnTo>
                  <a:pt x="3140" y="14381"/>
                </a:lnTo>
                <a:lnTo>
                  <a:pt x="3141" y="14418"/>
                </a:lnTo>
                <a:lnTo>
                  <a:pt x="3142" y="14457"/>
                </a:lnTo>
                <a:lnTo>
                  <a:pt x="3145" y="14496"/>
                </a:lnTo>
                <a:lnTo>
                  <a:pt x="3148" y="14537"/>
                </a:lnTo>
                <a:lnTo>
                  <a:pt x="3152" y="14577"/>
                </a:lnTo>
                <a:lnTo>
                  <a:pt x="3157" y="14618"/>
                </a:lnTo>
                <a:lnTo>
                  <a:pt x="3163" y="14659"/>
                </a:lnTo>
                <a:lnTo>
                  <a:pt x="3169" y="14700"/>
                </a:lnTo>
                <a:lnTo>
                  <a:pt x="3177" y="14742"/>
                </a:lnTo>
                <a:lnTo>
                  <a:pt x="3185" y="14781"/>
                </a:lnTo>
                <a:lnTo>
                  <a:pt x="3194" y="14822"/>
                </a:lnTo>
                <a:lnTo>
                  <a:pt x="3203" y="14861"/>
                </a:lnTo>
                <a:lnTo>
                  <a:pt x="3214" y="14899"/>
                </a:lnTo>
                <a:lnTo>
                  <a:pt x="3225" y="14936"/>
                </a:lnTo>
                <a:lnTo>
                  <a:pt x="3237" y="14971"/>
                </a:lnTo>
                <a:lnTo>
                  <a:pt x="3249" y="15006"/>
                </a:lnTo>
                <a:lnTo>
                  <a:pt x="3262" y="15038"/>
                </a:lnTo>
                <a:lnTo>
                  <a:pt x="3276" y="15069"/>
                </a:lnTo>
                <a:lnTo>
                  <a:pt x="3290" y="15097"/>
                </a:lnTo>
                <a:lnTo>
                  <a:pt x="3305" y="15124"/>
                </a:lnTo>
                <a:lnTo>
                  <a:pt x="3321" y="15148"/>
                </a:lnTo>
                <a:lnTo>
                  <a:pt x="3337" y="15169"/>
                </a:lnTo>
                <a:lnTo>
                  <a:pt x="3354" y="15187"/>
                </a:lnTo>
                <a:lnTo>
                  <a:pt x="3371" y="15204"/>
                </a:lnTo>
                <a:lnTo>
                  <a:pt x="3389" y="15216"/>
                </a:lnTo>
                <a:lnTo>
                  <a:pt x="3428" y="15225"/>
                </a:lnTo>
                <a:lnTo>
                  <a:pt x="3508" y="15233"/>
                </a:lnTo>
                <a:lnTo>
                  <a:pt x="3626" y="15239"/>
                </a:lnTo>
                <a:lnTo>
                  <a:pt x="3778" y="15243"/>
                </a:lnTo>
                <a:lnTo>
                  <a:pt x="3962" y="15245"/>
                </a:lnTo>
                <a:lnTo>
                  <a:pt x="4177" y="15246"/>
                </a:lnTo>
                <a:lnTo>
                  <a:pt x="4418" y="15245"/>
                </a:lnTo>
                <a:lnTo>
                  <a:pt x="4683" y="15243"/>
                </a:lnTo>
                <a:lnTo>
                  <a:pt x="4970" y="15239"/>
                </a:lnTo>
                <a:lnTo>
                  <a:pt x="5276" y="15233"/>
                </a:lnTo>
                <a:lnTo>
                  <a:pt x="5598" y="15227"/>
                </a:lnTo>
                <a:lnTo>
                  <a:pt x="5933" y="15219"/>
                </a:lnTo>
                <a:lnTo>
                  <a:pt x="6280" y="15210"/>
                </a:lnTo>
                <a:lnTo>
                  <a:pt x="6634" y="15200"/>
                </a:lnTo>
                <a:lnTo>
                  <a:pt x="6994" y="15187"/>
                </a:lnTo>
                <a:lnTo>
                  <a:pt x="7356" y="15175"/>
                </a:lnTo>
                <a:lnTo>
                  <a:pt x="7718" y="15162"/>
                </a:lnTo>
                <a:lnTo>
                  <a:pt x="8078" y="15148"/>
                </a:lnTo>
                <a:lnTo>
                  <a:pt x="8432" y="15133"/>
                </a:lnTo>
                <a:lnTo>
                  <a:pt x="8779" y="15117"/>
                </a:lnTo>
                <a:lnTo>
                  <a:pt x="9113" y="15100"/>
                </a:lnTo>
                <a:lnTo>
                  <a:pt x="9436" y="15083"/>
                </a:lnTo>
                <a:lnTo>
                  <a:pt x="9741" y="15066"/>
                </a:lnTo>
                <a:lnTo>
                  <a:pt x="10029" y="15048"/>
                </a:lnTo>
                <a:lnTo>
                  <a:pt x="10294" y="15030"/>
                </a:lnTo>
                <a:lnTo>
                  <a:pt x="10536" y="15011"/>
                </a:lnTo>
                <a:lnTo>
                  <a:pt x="10749" y="14992"/>
                </a:lnTo>
                <a:lnTo>
                  <a:pt x="10934" y="14973"/>
                </a:lnTo>
                <a:lnTo>
                  <a:pt x="11086" y="14953"/>
                </a:lnTo>
                <a:lnTo>
                  <a:pt x="11204" y="14934"/>
                </a:lnTo>
                <a:lnTo>
                  <a:pt x="11284" y="14915"/>
                </a:lnTo>
                <a:lnTo>
                  <a:pt x="11323" y="14895"/>
                </a:lnTo>
                <a:lnTo>
                  <a:pt x="11341" y="14874"/>
                </a:lnTo>
                <a:lnTo>
                  <a:pt x="11358" y="14851"/>
                </a:lnTo>
                <a:lnTo>
                  <a:pt x="11376" y="14825"/>
                </a:lnTo>
                <a:lnTo>
                  <a:pt x="11394" y="14796"/>
                </a:lnTo>
                <a:lnTo>
                  <a:pt x="11412" y="14766"/>
                </a:lnTo>
                <a:lnTo>
                  <a:pt x="11429" y="14734"/>
                </a:lnTo>
                <a:lnTo>
                  <a:pt x="11445" y="14699"/>
                </a:lnTo>
                <a:lnTo>
                  <a:pt x="11462" y="14663"/>
                </a:lnTo>
                <a:lnTo>
                  <a:pt x="11477" y="14627"/>
                </a:lnTo>
                <a:lnTo>
                  <a:pt x="11492" y="14588"/>
                </a:lnTo>
                <a:lnTo>
                  <a:pt x="11506" y="14549"/>
                </a:lnTo>
                <a:lnTo>
                  <a:pt x="11519" y="14508"/>
                </a:lnTo>
                <a:lnTo>
                  <a:pt x="11532" y="14468"/>
                </a:lnTo>
                <a:lnTo>
                  <a:pt x="11544" y="14427"/>
                </a:lnTo>
                <a:lnTo>
                  <a:pt x="11554" y="14385"/>
                </a:lnTo>
                <a:lnTo>
                  <a:pt x="11563" y="14344"/>
                </a:lnTo>
                <a:lnTo>
                  <a:pt x="11572" y="14303"/>
                </a:lnTo>
                <a:lnTo>
                  <a:pt x="11579" y="14262"/>
                </a:lnTo>
                <a:lnTo>
                  <a:pt x="11584" y="14222"/>
                </a:lnTo>
                <a:lnTo>
                  <a:pt x="11589" y="14183"/>
                </a:lnTo>
                <a:lnTo>
                  <a:pt x="11591" y="14145"/>
                </a:lnTo>
                <a:lnTo>
                  <a:pt x="11593" y="14107"/>
                </a:lnTo>
                <a:lnTo>
                  <a:pt x="11592" y="14072"/>
                </a:lnTo>
                <a:lnTo>
                  <a:pt x="11590" y="14037"/>
                </a:lnTo>
                <a:lnTo>
                  <a:pt x="11587" y="14005"/>
                </a:lnTo>
                <a:lnTo>
                  <a:pt x="11581" y="13975"/>
                </a:lnTo>
                <a:lnTo>
                  <a:pt x="11574" y="13947"/>
                </a:lnTo>
                <a:lnTo>
                  <a:pt x="11564" y="13920"/>
                </a:lnTo>
                <a:lnTo>
                  <a:pt x="11553" y="13897"/>
                </a:lnTo>
                <a:lnTo>
                  <a:pt x="11540" y="13877"/>
                </a:lnTo>
                <a:lnTo>
                  <a:pt x="11523" y="13859"/>
                </a:lnTo>
                <a:lnTo>
                  <a:pt x="11505" y="13844"/>
                </a:lnTo>
                <a:lnTo>
                  <a:pt x="11472" y="13824"/>
                </a:lnTo>
                <a:lnTo>
                  <a:pt x="11434" y="13806"/>
                </a:lnTo>
                <a:lnTo>
                  <a:pt x="11389" y="13787"/>
                </a:lnTo>
                <a:lnTo>
                  <a:pt x="11341" y="13769"/>
                </a:lnTo>
                <a:lnTo>
                  <a:pt x="11288" y="13752"/>
                </a:lnTo>
                <a:lnTo>
                  <a:pt x="11230" y="13732"/>
                </a:lnTo>
                <a:lnTo>
                  <a:pt x="11170" y="13714"/>
                </a:lnTo>
                <a:lnTo>
                  <a:pt x="11105" y="13694"/>
                </a:lnTo>
                <a:lnTo>
                  <a:pt x="11038" y="13673"/>
                </a:lnTo>
                <a:lnTo>
                  <a:pt x="10967" y="13651"/>
                </a:lnTo>
                <a:lnTo>
                  <a:pt x="10894" y="13627"/>
                </a:lnTo>
                <a:lnTo>
                  <a:pt x="10819" y="13601"/>
                </a:lnTo>
                <a:lnTo>
                  <a:pt x="10742" y="13574"/>
                </a:lnTo>
                <a:lnTo>
                  <a:pt x="10665" y="13543"/>
                </a:lnTo>
                <a:lnTo>
                  <a:pt x="10586" y="13510"/>
                </a:lnTo>
                <a:lnTo>
                  <a:pt x="10506" y="13475"/>
                </a:lnTo>
                <a:lnTo>
                  <a:pt x="10427" y="13435"/>
                </a:lnTo>
                <a:lnTo>
                  <a:pt x="10346" y="13392"/>
                </a:lnTo>
                <a:lnTo>
                  <a:pt x="10266" y="13345"/>
                </a:lnTo>
                <a:lnTo>
                  <a:pt x="10188" y="13295"/>
                </a:lnTo>
                <a:lnTo>
                  <a:pt x="10110" y="13240"/>
                </a:lnTo>
                <a:lnTo>
                  <a:pt x="10034" y="13181"/>
                </a:lnTo>
                <a:lnTo>
                  <a:pt x="9959" y="13116"/>
                </a:lnTo>
                <a:lnTo>
                  <a:pt x="9887" y="13046"/>
                </a:lnTo>
                <a:lnTo>
                  <a:pt x="9817" y="12971"/>
                </a:lnTo>
                <a:lnTo>
                  <a:pt x="9750" y="12891"/>
                </a:lnTo>
                <a:lnTo>
                  <a:pt x="9686" y="12805"/>
                </a:lnTo>
                <a:lnTo>
                  <a:pt x="9625" y="12712"/>
                </a:lnTo>
                <a:lnTo>
                  <a:pt x="9569" y="12613"/>
                </a:lnTo>
                <a:lnTo>
                  <a:pt x="9517" y="12507"/>
                </a:lnTo>
                <a:lnTo>
                  <a:pt x="9469" y="12393"/>
                </a:lnTo>
                <a:lnTo>
                  <a:pt x="9426" y="12273"/>
                </a:lnTo>
                <a:lnTo>
                  <a:pt x="9691" y="12260"/>
                </a:lnTo>
                <a:lnTo>
                  <a:pt x="9954" y="12247"/>
                </a:lnTo>
                <a:lnTo>
                  <a:pt x="10214" y="12234"/>
                </a:lnTo>
                <a:lnTo>
                  <a:pt x="10471" y="12219"/>
                </a:lnTo>
                <a:lnTo>
                  <a:pt x="10725" y="12203"/>
                </a:lnTo>
                <a:lnTo>
                  <a:pt x="10976" y="12188"/>
                </a:lnTo>
                <a:lnTo>
                  <a:pt x="11222" y="12172"/>
                </a:lnTo>
                <a:lnTo>
                  <a:pt x="11465" y="12155"/>
                </a:lnTo>
                <a:lnTo>
                  <a:pt x="11702" y="12138"/>
                </a:lnTo>
                <a:lnTo>
                  <a:pt x="11935" y="12119"/>
                </a:lnTo>
                <a:lnTo>
                  <a:pt x="12163" y="12100"/>
                </a:lnTo>
                <a:lnTo>
                  <a:pt x="12384" y="12080"/>
                </a:lnTo>
                <a:lnTo>
                  <a:pt x="12601" y="12061"/>
                </a:lnTo>
                <a:lnTo>
                  <a:pt x="12811" y="12040"/>
                </a:lnTo>
                <a:lnTo>
                  <a:pt x="13014" y="12019"/>
                </a:lnTo>
                <a:lnTo>
                  <a:pt x="13211" y="11996"/>
                </a:lnTo>
                <a:lnTo>
                  <a:pt x="13400" y="11974"/>
                </a:lnTo>
                <a:lnTo>
                  <a:pt x="13582" y="11951"/>
                </a:lnTo>
                <a:lnTo>
                  <a:pt x="13755" y="11927"/>
                </a:lnTo>
                <a:lnTo>
                  <a:pt x="13921" y="11902"/>
                </a:lnTo>
                <a:lnTo>
                  <a:pt x="14079" y="11877"/>
                </a:lnTo>
                <a:lnTo>
                  <a:pt x="14227" y="11851"/>
                </a:lnTo>
                <a:lnTo>
                  <a:pt x="14366" y="11825"/>
                </a:lnTo>
                <a:lnTo>
                  <a:pt x="14496" y="11797"/>
                </a:lnTo>
                <a:lnTo>
                  <a:pt x="14616" y="11770"/>
                </a:lnTo>
                <a:lnTo>
                  <a:pt x="14725" y="11742"/>
                </a:lnTo>
                <a:lnTo>
                  <a:pt x="14825" y="11712"/>
                </a:lnTo>
                <a:lnTo>
                  <a:pt x="14913" y="11683"/>
                </a:lnTo>
                <a:lnTo>
                  <a:pt x="14990" y="11653"/>
                </a:lnTo>
                <a:lnTo>
                  <a:pt x="15056" y="11622"/>
                </a:lnTo>
                <a:lnTo>
                  <a:pt x="15110" y="11591"/>
                </a:lnTo>
                <a:lnTo>
                  <a:pt x="15152" y="11559"/>
                </a:lnTo>
                <a:lnTo>
                  <a:pt x="15236" y="11458"/>
                </a:lnTo>
                <a:lnTo>
                  <a:pt x="15318" y="11310"/>
                </a:lnTo>
                <a:lnTo>
                  <a:pt x="15396" y="11119"/>
                </a:lnTo>
                <a:lnTo>
                  <a:pt x="15472" y="10888"/>
                </a:lnTo>
                <a:lnTo>
                  <a:pt x="15543" y="10620"/>
                </a:lnTo>
                <a:lnTo>
                  <a:pt x="15612" y="10318"/>
                </a:lnTo>
                <a:lnTo>
                  <a:pt x="15676" y="9984"/>
                </a:lnTo>
                <a:lnTo>
                  <a:pt x="15738" y="9623"/>
                </a:lnTo>
                <a:lnTo>
                  <a:pt x="15795" y="9236"/>
                </a:lnTo>
                <a:lnTo>
                  <a:pt x="15849" y="8827"/>
                </a:lnTo>
                <a:lnTo>
                  <a:pt x="15898" y="8399"/>
                </a:lnTo>
                <a:lnTo>
                  <a:pt x="15943" y="7955"/>
                </a:lnTo>
                <a:lnTo>
                  <a:pt x="15983" y="7499"/>
                </a:lnTo>
                <a:lnTo>
                  <a:pt x="16019" y="7032"/>
                </a:lnTo>
                <a:lnTo>
                  <a:pt x="16049" y="6558"/>
                </a:lnTo>
                <a:lnTo>
                  <a:pt x="16076" y="6080"/>
                </a:lnTo>
                <a:lnTo>
                  <a:pt x="16097" y="5601"/>
                </a:lnTo>
                <a:lnTo>
                  <a:pt x="16113" y="5124"/>
                </a:lnTo>
                <a:lnTo>
                  <a:pt x="16123" y="4652"/>
                </a:lnTo>
                <a:lnTo>
                  <a:pt x="16128" y="4189"/>
                </a:lnTo>
                <a:lnTo>
                  <a:pt x="16127" y="3737"/>
                </a:lnTo>
                <a:lnTo>
                  <a:pt x="16120" y="3298"/>
                </a:lnTo>
                <a:lnTo>
                  <a:pt x="16108" y="2878"/>
                </a:lnTo>
                <a:lnTo>
                  <a:pt x="16089" y="2477"/>
                </a:lnTo>
                <a:lnTo>
                  <a:pt x="16063" y="2100"/>
                </a:lnTo>
                <a:lnTo>
                  <a:pt x="16032" y="1748"/>
                </a:lnTo>
                <a:lnTo>
                  <a:pt x="15994" y="1426"/>
                </a:lnTo>
                <a:lnTo>
                  <a:pt x="15950" y="1137"/>
                </a:lnTo>
                <a:lnTo>
                  <a:pt x="15897" y="882"/>
                </a:lnTo>
                <a:lnTo>
                  <a:pt x="15839" y="666"/>
                </a:lnTo>
                <a:lnTo>
                  <a:pt x="15773" y="491"/>
                </a:lnTo>
                <a:lnTo>
                  <a:pt x="15700" y="361"/>
                </a:lnTo>
                <a:close/>
              </a:path>
            </a:pathLst>
          </a:custGeom>
          <a:solidFill>
            <a:schemeClr val="bg1"/>
          </a:solidFill>
          <a:ln>
            <a:noFill/>
          </a:ln>
          <a:extLst/>
        </p:spPr>
        <p:txBody>
          <a:bodyPr lIns="51435" tIns="25718" rIns="51435" bIns="25718"/>
          <a:lstStyle/>
          <a:p>
            <a:pPr>
              <a:defRPr/>
            </a:pPr>
            <a:endParaRPr lang="id-ID" sz="1013">
              <a:latin typeface="Calibri" charset="0"/>
              <a:ea typeface="Arial" charset="0"/>
              <a:cs typeface="Arial" charset="0"/>
            </a:endParaRPr>
          </a:p>
        </p:txBody>
      </p:sp>
      <p:cxnSp>
        <p:nvCxnSpPr>
          <p:cNvPr id="25" name="Straight Connector 13">
            <a:extLst>
              <a:ext uri="{FF2B5EF4-FFF2-40B4-BE49-F238E27FC236}">
                <a16:creationId xmlns="" xmlns:a16="http://schemas.microsoft.com/office/drawing/2014/main" id="{3A6C4403-C893-4AD1-B7CE-66DE01E776FD}"/>
              </a:ext>
            </a:extLst>
          </p:cNvPr>
          <p:cNvCxnSpPr/>
          <p:nvPr/>
        </p:nvCxnSpPr>
        <p:spPr>
          <a:xfrm>
            <a:off x="7223522" y="1906191"/>
            <a:ext cx="0" cy="34230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itel 1">
            <a:extLst>
              <a:ext uri="{FF2B5EF4-FFF2-40B4-BE49-F238E27FC236}">
                <a16:creationId xmlns="" xmlns:a16="http://schemas.microsoft.com/office/drawing/2014/main" id="{60339CA8-0E21-463B-A4B8-357B08E8D669}"/>
              </a:ext>
            </a:extLst>
          </p:cNvPr>
          <p:cNvSpPr txBox="1">
            <a:spLocks/>
          </p:cNvSpPr>
          <p:nvPr/>
        </p:nvSpPr>
        <p:spPr>
          <a:xfrm>
            <a:off x="3895725" y="4707731"/>
            <a:ext cx="1466850" cy="586979"/>
          </a:xfrm>
          <a:prstGeom prst="rect">
            <a:avLst/>
          </a:prstGeom>
        </p:spPr>
        <p:txBody>
          <a:bodyPr anchor="ctr">
            <a:normAutofit fontScale="97500"/>
          </a:bodyPr>
          <a:lstStyle>
            <a:lvl1pPr algn="l" defTabSz="914400" rtl="0" eaLnBrk="1" latinLnBrk="0" hangingPunct="1">
              <a:lnSpc>
                <a:spcPct val="90000"/>
              </a:lnSpc>
              <a:spcBef>
                <a:spcPct val="0"/>
              </a:spcBef>
              <a:buNone/>
              <a:defRPr sz="3500" b="0" kern="1200">
                <a:solidFill>
                  <a:schemeClr val="tx1"/>
                </a:solidFill>
                <a:latin typeface="+mj-lt"/>
                <a:ea typeface="+mj-ea"/>
                <a:cs typeface="+mj-cs"/>
              </a:defRPr>
            </a:lvl1pPr>
          </a:lstStyle>
          <a:p>
            <a:pPr algn="ctr">
              <a:defRPr/>
            </a:pPr>
            <a:r>
              <a:rPr lang="nl-NL" sz="1500" b="1" dirty="0">
                <a:solidFill>
                  <a:srgbClr val="FF0000"/>
                </a:solidFill>
              </a:rPr>
              <a:t>MEDIAWIJSHEID</a:t>
            </a:r>
          </a:p>
        </p:txBody>
      </p:sp>
      <p:sp>
        <p:nvSpPr>
          <p:cNvPr id="31" name="Freeform 133">
            <a:extLst>
              <a:ext uri="{FF2B5EF4-FFF2-40B4-BE49-F238E27FC236}">
                <a16:creationId xmlns="" xmlns:a16="http://schemas.microsoft.com/office/drawing/2014/main" id="{E55EF51C-FEBA-427C-A942-29D8D878BE43}"/>
              </a:ext>
            </a:extLst>
          </p:cNvPr>
          <p:cNvSpPr>
            <a:spLocks noEditPoints="1"/>
          </p:cNvSpPr>
          <p:nvPr/>
        </p:nvSpPr>
        <p:spPr bwMode="auto">
          <a:xfrm>
            <a:off x="4362451" y="4150519"/>
            <a:ext cx="603647" cy="570310"/>
          </a:xfrm>
          <a:custGeom>
            <a:avLst/>
            <a:gdLst>
              <a:gd name="T0" fmla="*/ 11497 w 16128"/>
              <a:gd name="T1" fmla="*/ 8550 h 15246"/>
              <a:gd name="T2" fmla="*/ 5994 w 16128"/>
              <a:gd name="T3" fmla="*/ 8949 h 15246"/>
              <a:gd name="T4" fmla="*/ 1812 w 16128"/>
              <a:gd name="T5" fmla="*/ 9020 h 15246"/>
              <a:gd name="T6" fmla="*/ 1275 w 16128"/>
              <a:gd name="T7" fmla="*/ 8159 h 15246"/>
              <a:gd name="T8" fmla="*/ 1299 w 16128"/>
              <a:gd name="T9" fmla="*/ 5817 h 15246"/>
              <a:gd name="T10" fmla="*/ 1513 w 16128"/>
              <a:gd name="T11" fmla="*/ 3592 h 15246"/>
              <a:gd name="T12" fmla="*/ 2585 w 16128"/>
              <a:gd name="T13" fmla="*/ 2764 h 15246"/>
              <a:gd name="T14" fmla="*/ 7482 w 16128"/>
              <a:gd name="T15" fmla="*/ 2029 h 15246"/>
              <a:gd name="T16" fmla="*/ 12828 w 16128"/>
              <a:gd name="T17" fmla="*/ 1560 h 15246"/>
              <a:gd name="T18" fmla="*/ 14607 w 16128"/>
              <a:gd name="T19" fmla="*/ 1965 h 15246"/>
              <a:gd name="T20" fmla="*/ 14756 w 16128"/>
              <a:gd name="T21" fmla="*/ 4047 h 15246"/>
              <a:gd name="T22" fmla="*/ 14617 w 16128"/>
              <a:gd name="T23" fmla="*/ 6637 h 15246"/>
              <a:gd name="T24" fmla="*/ 8577 w 16128"/>
              <a:gd name="T25" fmla="*/ 11015 h 15246"/>
              <a:gd name="T26" fmla="*/ 8293 w 16128"/>
              <a:gd name="T27" fmla="*/ 11470 h 15246"/>
              <a:gd name="T28" fmla="*/ 7868 w 16128"/>
              <a:gd name="T29" fmla="*/ 11731 h 15246"/>
              <a:gd name="T30" fmla="*/ 7386 w 16128"/>
              <a:gd name="T31" fmla="*/ 11754 h 15246"/>
              <a:gd name="T32" fmla="*/ 6957 w 16128"/>
              <a:gd name="T33" fmla="*/ 11517 h 15246"/>
              <a:gd name="T34" fmla="*/ 6708 w 16128"/>
              <a:gd name="T35" fmla="*/ 11097 h 15246"/>
              <a:gd name="T36" fmla="*/ 6673 w 16128"/>
              <a:gd name="T37" fmla="*/ 10580 h 15246"/>
              <a:gd name="T38" fmla="*/ 6878 w 16128"/>
              <a:gd name="T39" fmla="*/ 10070 h 15246"/>
              <a:gd name="T40" fmla="*/ 7256 w 16128"/>
              <a:gd name="T41" fmla="*/ 9727 h 15246"/>
              <a:gd name="T42" fmla="*/ 7725 w 16128"/>
              <a:gd name="T43" fmla="*/ 9604 h 15246"/>
              <a:gd name="T44" fmla="*/ 8195 w 16128"/>
              <a:gd name="T45" fmla="*/ 9741 h 15246"/>
              <a:gd name="T46" fmla="*/ 8522 w 16128"/>
              <a:gd name="T47" fmla="*/ 10098 h 15246"/>
              <a:gd name="T48" fmla="*/ 8646 w 16128"/>
              <a:gd name="T49" fmla="*/ 10587 h 15246"/>
              <a:gd name="T50" fmla="*/ 15587 w 16128"/>
              <a:gd name="T51" fmla="*/ 263 h 15246"/>
              <a:gd name="T52" fmla="*/ 11450 w 16128"/>
              <a:gd name="T53" fmla="*/ 83 h 15246"/>
              <a:gd name="T54" fmla="*/ 5025 w 16128"/>
              <a:gd name="T55" fmla="*/ 834 h 15246"/>
              <a:gd name="T56" fmla="*/ 862 w 16128"/>
              <a:gd name="T57" fmla="*/ 1752 h 15246"/>
              <a:gd name="T58" fmla="*/ 191 w 16128"/>
              <a:gd name="T59" fmla="*/ 4056 h 15246"/>
              <a:gd name="T60" fmla="*/ 2 w 16128"/>
              <a:gd name="T61" fmla="*/ 8442 h 15246"/>
              <a:gd name="T62" fmla="*/ 289 w 16128"/>
              <a:gd name="T63" fmla="*/ 11809 h 15246"/>
              <a:gd name="T64" fmla="*/ 850 w 16128"/>
              <a:gd name="T65" fmla="*/ 12247 h 15246"/>
              <a:gd name="T66" fmla="*/ 2021 w 16128"/>
              <a:gd name="T67" fmla="*/ 12339 h 15246"/>
              <a:gd name="T68" fmla="*/ 3756 w 16128"/>
              <a:gd name="T69" fmla="*/ 12381 h 15246"/>
              <a:gd name="T70" fmla="*/ 4642 w 16128"/>
              <a:gd name="T71" fmla="*/ 12763 h 15246"/>
              <a:gd name="T72" fmla="*/ 4388 w 16128"/>
              <a:gd name="T73" fmla="*/ 13225 h 15246"/>
              <a:gd name="T74" fmla="*/ 3968 w 16128"/>
              <a:gd name="T75" fmla="*/ 13637 h 15246"/>
              <a:gd name="T76" fmla="*/ 3376 w 16128"/>
              <a:gd name="T77" fmla="*/ 14007 h 15246"/>
              <a:gd name="T78" fmla="*/ 3155 w 16128"/>
              <a:gd name="T79" fmla="*/ 14189 h 15246"/>
              <a:gd name="T80" fmla="*/ 3148 w 16128"/>
              <a:gd name="T81" fmla="*/ 14537 h 15246"/>
              <a:gd name="T82" fmla="*/ 3225 w 16128"/>
              <a:gd name="T83" fmla="*/ 14936 h 15246"/>
              <a:gd name="T84" fmla="*/ 3371 w 16128"/>
              <a:gd name="T85" fmla="*/ 15204 h 15246"/>
              <a:gd name="T86" fmla="*/ 4970 w 16128"/>
              <a:gd name="T87" fmla="*/ 15239 h 15246"/>
              <a:gd name="T88" fmla="*/ 8432 w 16128"/>
              <a:gd name="T89" fmla="*/ 15133 h 15246"/>
              <a:gd name="T90" fmla="*/ 11086 w 16128"/>
              <a:gd name="T91" fmla="*/ 14953 h 15246"/>
              <a:gd name="T92" fmla="*/ 11445 w 16128"/>
              <a:gd name="T93" fmla="*/ 14699 h 15246"/>
              <a:gd name="T94" fmla="*/ 11572 w 16128"/>
              <a:gd name="T95" fmla="*/ 14303 h 15246"/>
              <a:gd name="T96" fmla="*/ 11574 w 16128"/>
              <a:gd name="T97" fmla="*/ 13947 h 15246"/>
              <a:gd name="T98" fmla="*/ 11288 w 16128"/>
              <a:gd name="T99" fmla="*/ 13752 h 15246"/>
              <a:gd name="T100" fmla="*/ 10586 w 16128"/>
              <a:gd name="T101" fmla="*/ 13510 h 15246"/>
              <a:gd name="T102" fmla="*/ 9817 w 16128"/>
              <a:gd name="T103" fmla="*/ 12971 h 15246"/>
              <a:gd name="T104" fmla="*/ 10214 w 16128"/>
              <a:gd name="T105" fmla="*/ 12234 h 15246"/>
              <a:gd name="T106" fmla="*/ 12601 w 16128"/>
              <a:gd name="T107" fmla="*/ 12061 h 15246"/>
              <a:gd name="T108" fmla="*/ 14366 w 16128"/>
              <a:gd name="T109" fmla="*/ 11825 h 15246"/>
              <a:gd name="T110" fmla="*/ 15236 w 16128"/>
              <a:gd name="T111" fmla="*/ 11458 h 15246"/>
              <a:gd name="T112" fmla="*/ 15898 w 16128"/>
              <a:gd name="T113" fmla="*/ 8399 h 15246"/>
              <a:gd name="T114" fmla="*/ 16127 w 16128"/>
              <a:gd name="T115" fmla="*/ 3737 h 15246"/>
              <a:gd name="T116" fmla="*/ 15773 w 16128"/>
              <a:gd name="T117" fmla="*/ 491 h 15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128" h="15246">
                <a:moveTo>
                  <a:pt x="14196" y="8039"/>
                </a:moveTo>
                <a:lnTo>
                  <a:pt x="14100" y="8099"/>
                </a:lnTo>
                <a:lnTo>
                  <a:pt x="13944" y="8159"/>
                </a:lnTo>
                <a:lnTo>
                  <a:pt x="13730" y="8217"/>
                </a:lnTo>
                <a:lnTo>
                  <a:pt x="13465" y="8276"/>
                </a:lnTo>
                <a:lnTo>
                  <a:pt x="13151" y="8332"/>
                </a:lnTo>
                <a:lnTo>
                  <a:pt x="12795" y="8389"/>
                </a:lnTo>
                <a:lnTo>
                  <a:pt x="12396" y="8444"/>
                </a:lnTo>
                <a:lnTo>
                  <a:pt x="11963" y="8497"/>
                </a:lnTo>
                <a:lnTo>
                  <a:pt x="11497" y="8550"/>
                </a:lnTo>
                <a:lnTo>
                  <a:pt x="11004" y="8599"/>
                </a:lnTo>
                <a:lnTo>
                  <a:pt x="10487" y="8648"/>
                </a:lnTo>
                <a:lnTo>
                  <a:pt x="9951" y="8694"/>
                </a:lnTo>
                <a:lnTo>
                  <a:pt x="9400" y="8739"/>
                </a:lnTo>
                <a:lnTo>
                  <a:pt x="8836" y="8780"/>
                </a:lnTo>
                <a:lnTo>
                  <a:pt x="8266" y="8819"/>
                </a:lnTo>
                <a:lnTo>
                  <a:pt x="7692" y="8857"/>
                </a:lnTo>
                <a:lnTo>
                  <a:pt x="7120" y="8890"/>
                </a:lnTo>
                <a:lnTo>
                  <a:pt x="6552" y="8921"/>
                </a:lnTo>
                <a:lnTo>
                  <a:pt x="5994" y="8949"/>
                </a:lnTo>
                <a:lnTo>
                  <a:pt x="5448" y="8974"/>
                </a:lnTo>
                <a:lnTo>
                  <a:pt x="4920" y="8994"/>
                </a:lnTo>
                <a:lnTo>
                  <a:pt x="4413" y="9012"/>
                </a:lnTo>
                <a:lnTo>
                  <a:pt x="3932" y="9026"/>
                </a:lnTo>
                <a:lnTo>
                  <a:pt x="3481" y="9036"/>
                </a:lnTo>
                <a:lnTo>
                  <a:pt x="3063" y="9042"/>
                </a:lnTo>
                <a:lnTo>
                  <a:pt x="2683" y="9043"/>
                </a:lnTo>
                <a:lnTo>
                  <a:pt x="2346" y="9040"/>
                </a:lnTo>
                <a:lnTo>
                  <a:pt x="2054" y="9033"/>
                </a:lnTo>
                <a:lnTo>
                  <a:pt x="1812" y="9020"/>
                </a:lnTo>
                <a:lnTo>
                  <a:pt x="1625" y="9003"/>
                </a:lnTo>
                <a:lnTo>
                  <a:pt x="1495" y="8981"/>
                </a:lnTo>
                <a:lnTo>
                  <a:pt x="1428" y="8954"/>
                </a:lnTo>
                <a:lnTo>
                  <a:pt x="1396" y="8910"/>
                </a:lnTo>
                <a:lnTo>
                  <a:pt x="1368" y="8841"/>
                </a:lnTo>
                <a:lnTo>
                  <a:pt x="1343" y="8747"/>
                </a:lnTo>
                <a:lnTo>
                  <a:pt x="1320" y="8629"/>
                </a:lnTo>
                <a:lnTo>
                  <a:pt x="1302" y="8491"/>
                </a:lnTo>
                <a:lnTo>
                  <a:pt x="1287" y="8333"/>
                </a:lnTo>
                <a:lnTo>
                  <a:pt x="1275" y="8159"/>
                </a:lnTo>
                <a:lnTo>
                  <a:pt x="1266" y="7969"/>
                </a:lnTo>
                <a:lnTo>
                  <a:pt x="1259" y="7763"/>
                </a:lnTo>
                <a:lnTo>
                  <a:pt x="1256" y="7545"/>
                </a:lnTo>
                <a:lnTo>
                  <a:pt x="1255" y="7318"/>
                </a:lnTo>
                <a:lnTo>
                  <a:pt x="1257" y="7080"/>
                </a:lnTo>
                <a:lnTo>
                  <a:pt x="1261" y="6836"/>
                </a:lnTo>
                <a:lnTo>
                  <a:pt x="1267" y="6585"/>
                </a:lnTo>
                <a:lnTo>
                  <a:pt x="1276" y="6331"/>
                </a:lnTo>
                <a:lnTo>
                  <a:pt x="1286" y="6074"/>
                </a:lnTo>
                <a:lnTo>
                  <a:pt x="1299" y="5817"/>
                </a:lnTo>
                <a:lnTo>
                  <a:pt x="1313" y="5562"/>
                </a:lnTo>
                <a:lnTo>
                  <a:pt x="1331" y="5308"/>
                </a:lnTo>
                <a:lnTo>
                  <a:pt x="1349" y="5059"/>
                </a:lnTo>
                <a:lnTo>
                  <a:pt x="1368" y="4818"/>
                </a:lnTo>
                <a:lnTo>
                  <a:pt x="1389" y="4584"/>
                </a:lnTo>
                <a:lnTo>
                  <a:pt x="1411" y="4359"/>
                </a:lnTo>
                <a:lnTo>
                  <a:pt x="1435" y="4146"/>
                </a:lnTo>
                <a:lnTo>
                  <a:pt x="1461" y="3946"/>
                </a:lnTo>
                <a:lnTo>
                  <a:pt x="1486" y="3761"/>
                </a:lnTo>
                <a:lnTo>
                  <a:pt x="1513" y="3592"/>
                </a:lnTo>
                <a:lnTo>
                  <a:pt x="1540" y="3443"/>
                </a:lnTo>
                <a:lnTo>
                  <a:pt x="1568" y="3312"/>
                </a:lnTo>
                <a:lnTo>
                  <a:pt x="1598" y="3203"/>
                </a:lnTo>
                <a:lnTo>
                  <a:pt x="1627" y="3118"/>
                </a:lnTo>
                <a:lnTo>
                  <a:pt x="1657" y="3058"/>
                </a:lnTo>
                <a:lnTo>
                  <a:pt x="1721" y="3008"/>
                </a:lnTo>
                <a:lnTo>
                  <a:pt x="1850" y="2953"/>
                </a:lnTo>
                <a:lnTo>
                  <a:pt x="2039" y="2894"/>
                </a:lnTo>
                <a:lnTo>
                  <a:pt x="2286" y="2830"/>
                </a:lnTo>
                <a:lnTo>
                  <a:pt x="2585" y="2764"/>
                </a:lnTo>
                <a:lnTo>
                  <a:pt x="2930" y="2694"/>
                </a:lnTo>
                <a:lnTo>
                  <a:pt x="3320" y="2621"/>
                </a:lnTo>
                <a:lnTo>
                  <a:pt x="3749" y="2547"/>
                </a:lnTo>
                <a:lnTo>
                  <a:pt x="4212" y="2473"/>
                </a:lnTo>
                <a:lnTo>
                  <a:pt x="4706" y="2397"/>
                </a:lnTo>
                <a:lnTo>
                  <a:pt x="5227" y="2322"/>
                </a:lnTo>
                <a:lnTo>
                  <a:pt x="5769" y="2246"/>
                </a:lnTo>
                <a:lnTo>
                  <a:pt x="6328" y="2173"/>
                </a:lnTo>
                <a:lnTo>
                  <a:pt x="6901" y="2100"/>
                </a:lnTo>
                <a:lnTo>
                  <a:pt x="7482" y="2029"/>
                </a:lnTo>
                <a:lnTo>
                  <a:pt x="8069" y="1960"/>
                </a:lnTo>
                <a:lnTo>
                  <a:pt x="8655" y="1896"/>
                </a:lnTo>
                <a:lnTo>
                  <a:pt x="9236" y="1835"/>
                </a:lnTo>
                <a:lnTo>
                  <a:pt x="9810" y="1778"/>
                </a:lnTo>
                <a:lnTo>
                  <a:pt x="10370" y="1727"/>
                </a:lnTo>
                <a:lnTo>
                  <a:pt x="10914" y="1680"/>
                </a:lnTo>
                <a:lnTo>
                  <a:pt x="11435" y="1640"/>
                </a:lnTo>
                <a:lnTo>
                  <a:pt x="11931" y="1607"/>
                </a:lnTo>
                <a:lnTo>
                  <a:pt x="12396" y="1579"/>
                </a:lnTo>
                <a:lnTo>
                  <a:pt x="12828" y="1560"/>
                </a:lnTo>
                <a:lnTo>
                  <a:pt x="13220" y="1549"/>
                </a:lnTo>
                <a:lnTo>
                  <a:pt x="13569" y="1547"/>
                </a:lnTo>
                <a:lnTo>
                  <a:pt x="13870" y="1554"/>
                </a:lnTo>
                <a:lnTo>
                  <a:pt x="14120" y="1571"/>
                </a:lnTo>
                <a:lnTo>
                  <a:pt x="14314" y="1599"/>
                </a:lnTo>
                <a:lnTo>
                  <a:pt x="14447" y="1637"/>
                </a:lnTo>
                <a:lnTo>
                  <a:pt x="14514" y="1686"/>
                </a:lnTo>
                <a:lnTo>
                  <a:pt x="14547" y="1755"/>
                </a:lnTo>
                <a:lnTo>
                  <a:pt x="14579" y="1849"/>
                </a:lnTo>
                <a:lnTo>
                  <a:pt x="14607" y="1965"/>
                </a:lnTo>
                <a:lnTo>
                  <a:pt x="14633" y="2104"/>
                </a:lnTo>
                <a:lnTo>
                  <a:pt x="14657" y="2262"/>
                </a:lnTo>
                <a:lnTo>
                  <a:pt x="14678" y="2438"/>
                </a:lnTo>
                <a:lnTo>
                  <a:pt x="14698" y="2631"/>
                </a:lnTo>
                <a:lnTo>
                  <a:pt x="14714" y="2839"/>
                </a:lnTo>
                <a:lnTo>
                  <a:pt x="14728" y="3061"/>
                </a:lnTo>
                <a:lnTo>
                  <a:pt x="14739" y="3294"/>
                </a:lnTo>
                <a:lnTo>
                  <a:pt x="14748" y="3538"/>
                </a:lnTo>
                <a:lnTo>
                  <a:pt x="14754" y="3789"/>
                </a:lnTo>
                <a:lnTo>
                  <a:pt x="14756" y="4047"/>
                </a:lnTo>
                <a:lnTo>
                  <a:pt x="14756" y="4311"/>
                </a:lnTo>
                <a:lnTo>
                  <a:pt x="14754" y="4577"/>
                </a:lnTo>
                <a:lnTo>
                  <a:pt x="14748" y="4845"/>
                </a:lnTo>
                <a:lnTo>
                  <a:pt x="14739" y="5114"/>
                </a:lnTo>
                <a:lnTo>
                  <a:pt x="14727" y="5382"/>
                </a:lnTo>
                <a:lnTo>
                  <a:pt x="14711" y="5646"/>
                </a:lnTo>
                <a:lnTo>
                  <a:pt x="14693" y="5904"/>
                </a:lnTo>
                <a:lnTo>
                  <a:pt x="14670" y="6157"/>
                </a:lnTo>
                <a:lnTo>
                  <a:pt x="14645" y="6402"/>
                </a:lnTo>
                <a:lnTo>
                  <a:pt x="14617" y="6637"/>
                </a:lnTo>
                <a:lnTo>
                  <a:pt x="14585" y="6860"/>
                </a:lnTo>
                <a:lnTo>
                  <a:pt x="14549" y="7070"/>
                </a:lnTo>
                <a:lnTo>
                  <a:pt x="14510" y="7266"/>
                </a:lnTo>
                <a:lnTo>
                  <a:pt x="14467" y="7445"/>
                </a:lnTo>
                <a:lnTo>
                  <a:pt x="14420" y="7607"/>
                </a:lnTo>
                <a:lnTo>
                  <a:pt x="14370" y="7748"/>
                </a:lnTo>
                <a:lnTo>
                  <a:pt x="14316" y="7869"/>
                </a:lnTo>
                <a:lnTo>
                  <a:pt x="14257" y="7967"/>
                </a:lnTo>
                <a:lnTo>
                  <a:pt x="14196" y="8039"/>
                </a:lnTo>
                <a:close/>
                <a:moveTo>
                  <a:pt x="8577" y="11015"/>
                </a:moveTo>
                <a:lnTo>
                  <a:pt x="8557" y="11069"/>
                </a:lnTo>
                <a:lnTo>
                  <a:pt x="8536" y="11120"/>
                </a:lnTo>
                <a:lnTo>
                  <a:pt x="8512" y="11170"/>
                </a:lnTo>
                <a:lnTo>
                  <a:pt x="8485" y="11217"/>
                </a:lnTo>
                <a:lnTo>
                  <a:pt x="8457" y="11264"/>
                </a:lnTo>
                <a:lnTo>
                  <a:pt x="8428" y="11309"/>
                </a:lnTo>
                <a:lnTo>
                  <a:pt x="8397" y="11352"/>
                </a:lnTo>
                <a:lnTo>
                  <a:pt x="8363" y="11393"/>
                </a:lnTo>
                <a:lnTo>
                  <a:pt x="8329" y="11432"/>
                </a:lnTo>
                <a:lnTo>
                  <a:pt x="8293" y="11470"/>
                </a:lnTo>
                <a:lnTo>
                  <a:pt x="8256" y="11505"/>
                </a:lnTo>
                <a:lnTo>
                  <a:pt x="8216" y="11540"/>
                </a:lnTo>
                <a:lnTo>
                  <a:pt x="8177" y="11571"/>
                </a:lnTo>
                <a:lnTo>
                  <a:pt x="8136" y="11600"/>
                </a:lnTo>
                <a:lnTo>
                  <a:pt x="8093" y="11628"/>
                </a:lnTo>
                <a:lnTo>
                  <a:pt x="8050" y="11653"/>
                </a:lnTo>
                <a:lnTo>
                  <a:pt x="8006" y="11676"/>
                </a:lnTo>
                <a:lnTo>
                  <a:pt x="7960" y="11696"/>
                </a:lnTo>
                <a:lnTo>
                  <a:pt x="7915" y="11714"/>
                </a:lnTo>
                <a:lnTo>
                  <a:pt x="7868" y="11731"/>
                </a:lnTo>
                <a:lnTo>
                  <a:pt x="7821" y="11745"/>
                </a:lnTo>
                <a:lnTo>
                  <a:pt x="7774" y="11756"/>
                </a:lnTo>
                <a:lnTo>
                  <a:pt x="7726" y="11765"/>
                </a:lnTo>
                <a:lnTo>
                  <a:pt x="7678" y="11771"/>
                </a:lnTo>
                <a:lnTo>
                  <a:pt x="7630" y="11775"/>
                </a:lnTo>
                <a:lnTo>
                  <a:pt x="7580" y="11776"/>
                </a:lnTo>
                <a:lnTo>
                  <a:pt x="7532" y="11775"/>
                </a:lnTo>
                <a:lnTo>
                  <a:pt x="7482" y="11770"/>
                </a:lnTo>
                <a:lnTo>
                  <a:pt x="7434" y="11763"/>
                </a:lnTo>
                <a:lnTo>
                  <a:pt x="7386" y="11754"/>
                </a:lnTo>
                <a:lnTo>
                  <a:pt x="7337" y="11741"/>
                </a:lnTo>
                <a:lnTo>
                  <a:pt x="7289" y="11726"/>
                </a:lnTo>
                <a:lnTo>
                  <a:pt x="7241" y="11707"/>
                </a:lnTo>
                <a:lnTo>
                  <a:pt x="7196" y="11687"/>
                </a:lnTo>
                <a:lnTo>
                  <a:pt x="7153" y="11664"/>
                </a:lnTo>
                <a:lnTo>
                  <a:pt x="7110" y="11639"/>
                </a:lnTo>
                <a:lnTo>
                  <a:pt x="7069" y="11611"/>
                </a:lnTo>
                <a:lnTo>
                  <a:pt x="7031" y="11582"/>
                </a:lnTo>
                <a:lnTo>
                  <a:pt x="6994" y="11551"/>
                </a:lnTo>
                <a:lnTo>
                  <a:pt x="6957" y="11517"/>
                </a:lnTo>
                <a:lnTo>
                  <a:pt x="6924" y="11482"/>
                </a:lnTo>
                <a:lnTo>
                  <a:pt x="6893" y="11446"/>
                </a:lnTo>
                <a:lnTo>
                  <a:pt x="6862" y="11407"/>
                </a:lnTo>
                <a:lnTo>
                  <a:pt x="6834" y="11367"/>
                </a:lnTo>
                <a:lnTo>
                  <a:pt x="6808" y="11324"/>
                </a:lnTo>
                <a:lnTo>
                  <a:pt x="6784" y="11282"/>
                </a:lnTo>
                <a:lnTo>
                  <a:pt x="6762" y="11237"/>
                </a:lnTo>
                <a:lnTo>
                  <a:pt x="6742" y="11192"/>
                </a:lnTo>
                <a:lnTo>
                  <a:pt x="6723" y="11144"/>
                </a:lnTo>
                <a:lnTo>
                  <a:pt x="6708" y="11097"/>
                </a:lnTo>
                <a:lnTo>
                  <a:pt x="6694" y="11048"/>
                </a:lnTo>
                <a:lnTo>
                  <a:pt x="6682" y="10999"/>
                </a:lnTo>
                <a:lnTo>
                  <a:pt x="6673" y="10948"/>
                </a:lnTo>
                <a:lnTo>
                  <a:pt x="6666" y="10897"/>
                </a:lnTo>
                <a:lnTo>
                  <a:pt x="6661" y="10845"/>
                </a:lnTo>
                <a:lnTo>
                  <a:pt x="6659" y="10793"/>
                </a:lnTo>
                <a:lnTo>
                  <a:pt x="6659" y="10739"/>
                </a:lnTo>
                <a:lnTo>
                  <a:pt x="6661" y="10687"/>
                </a:lnTo>
                <a:lnTo>
                  <a:pt x="6666" y="10633"/>
                </a:lnTo>
                <a:lnTo>
                  <a:pt x="6673" y="10580"/>
                </a:lnTo>
                <a:lnTo>
                  <a:pt x="6683" y="10525"/>
                </a:lnTo>
                <a:lnTo>
                  <a:pt x="6695" y="10472"/>
                </a:lnTo>
                <a:lnTo>
                  <a:pt x="6710" y="10418"/>
                </a:lnTo>
                <a:lnTo>
                  <a:pt x="6727" y="10364"/>
                </a:lnTo>
                <a:lnTo>
                  <a:pt x="6748" y="10311"/>
                </a:lnTo>
                <a:lnTo>
                  <a:pt x="6770" y="10260"/>
                </a:lnTo>
                <a:lnTo>
                  <a:pt x="6794" y="10210"/>
                </a:lnTo>
                <a:lnTo>
                  <a:pt x="6820" y="10162"/>
                </a:lnTo>
                <a:lnTo>
                  <a:pt x="6847" y="10116"/>
                </a:lnTo>
                <a:lnTo>
                  <a:pt x="6878" y="10070"/>
                </a:lnTo>
                <a:lnTo>
                  <a:pt x="6909" y="10028"/>
                </a:lnTo>
                <a:lnTo>
                  <a:pt x="6942" y="9986"/>
                </a:lnTo>
                <a:lnTo>
                  <a:pt x="6976" y="9947"/>
                </a:lnTo>
                <a:lnTo>
                  <a:pt x="7013" y="9910"/>
                </a:lnTo>
                <a:lnTo>
                  <a:pt x="7050" y="9874"/>
                </a:lnTo>
                <a:lnTo>
                  <a:pt x="7089" y="9840"/>
                </a:lnTo>
                <a:lnTo>
                  <a:pt x="7129" y="9809"/>
                </a:lnTo>
                <a:lnTo>
                  <a:pt x="7170" y="9779"/>
                </a:lnTo>
                <a:lnTo>
                  <a:pt x="7212" y="9752"/>
                </a:lnTo>
                <a:lnTo>
                  <a:pt x="7256" y="9727"/>
                </a:lnTo>
                <a:lnTo>
                  <a:pt x="7300" y="9704"/>
                </a:lnTo>
                <a:lnTo>
                  <a:pt x="7345" y="9683"/>
                </a:lnTo>
                <a:lnTo>
                  <a:pt x="7391" y="9664"/>
                </a:lnTo>
                <a:lnTo>
                  <a:pt x="7437" y="9649"/>
                </a:lnTo>
                <a:lnTo>
                  <a:pt x="7483" y="9635"/>
                </a:lnTo>
                <a:lnTo>
                  <a:pt x="7532" y="9624"/>
                </a:lnTo>
                <a:lnTo>
                  <a:pt x="7579" y="9615"/>
                </a:lnTo>
                <a:lnTo>
                  <a:pt x="7628" y="9609"/>
                </a:lnTo>
                <a:lnTo>
                  <a:pt x="7676" y="9605"/>
                </a:lnTo>
                <a:lnTo>
                  <a:pt x="7725" y="9604"/>
                </a:lnTo>
                <a:lnTo>
                  <a:pt x="7774" y="9605"/>
                </a:lnTo>
                <a:lnTo>
                  <a:pt x="7822" y="9610"/>
                </a:lnTo>
                <a:lnTo>
                  <a:pt x="7871" y="9616"/>
                </a:lnTo>
                <a:lnTo>
                  <a:pt x="7920" y="9626"/>
                </a:lnTo>
                <a:lnTo>
                  <a:pt x="7968" y="9638"/>
                </a:lnTo>
                <a:lnTo>
                  <a:pt x="8017" y="9654"/>
                </a:lnTo>
                <a:lnTo>
                  <a:pt x="8063" y="9672"/>
                </a:lnTo>
                <a:lnTo>
                  <a:pt x="8109" y="9692"/>
                </a:lnTo>
                <a:lnTo>
                  <a:pt x="8153" y="9716"/>
                </a:lnTo>
                <a:lnTo>
                  <a:pt x="8195" y="9741"/>
                </a:lnTo>
                <a:lnTo>
                  <a:pt x="8235" y="9768"/>
                </a:lnTo>
                <a:lnTo>
                  <a:pt x="8275" y="9798"/>
                </a:lnTo>
                <a:lnTo>
                  <a:pt x="8312" y="9829"/>
                </a:lnTo>
                <a:lnTo>
                  <a:pt x="8347" y="9862"/>
                </a:lnTo>
                <a:lnTo>
                  <a:pt x="8382" y="9898"/>
                </a:lnTo>
                <a:lnTo>
                  <a:pt x="8413" y="9934"/>
                </a:lnTo>
                <a:lnTo>
                  <a:pt x="8443" y="9972"/>
                </a:lnTo>
                <a:lnTo>
                  <a:pt x="8471" y="10013"/>
                </a:lnTo>
                <a:lnTo>
                  <a:pt x="8497" y="10055"/>
                </a:lnTo>
                <a:lnTo>
                  <a:pt x="8522" y="10098"/>
                </a:lnTo>
                <a:lnTo>
                  <a:pt x="8544" y="10142"/>
                </a:lnTo>
                <a:lnTo>
                  <a:pt x="8563" y="10188"/>
                </a:lnTo>
                <a:lnTo>
                  <a:pt x="8581" y="10235"/>
                </a:lnTo>
                <a:lnTo>
                  <a:pt x="8597" y="10283"/>
                </a:lnTo>
                <a:lnTo>
                  <a:pt x="8611" y="10331"/>
                </a:lnTo>
                <a:lnTo>
                  <a:pt x="8622" y="10381"/>
                </a:lnTo>
                <a:lnTo>
                  <a:pt x="8632" y="10431"/>
                </a:lnTo>
                <a:lnTo>
                  <a:pt x="8639" y="10483"/>
                </a:lnTo>
                <a:lnTo>
                  <a:pt x="8644" y="10534"/>
                </a:lnTo>
                <a:lnTo>
                  <a:pt x="8646" y="10587"/>
                </a:lnTo>
                <a:lnTo>
                  <a:pt x="8647" y="10640"/>
                </a:lnTo>
                <a:lnTo>
                  <a:pt x="8644" y="10693"/>
                </a:lnTo>
                <a:lnTo>
                  <a:pt x="8639" y="10746"/>
                </a:lnTo>
                <a:lnTo>
                  <a:pt x="8632" y="10800"/>
                </a:lnTo>
                <a:lnTo>
                  <a:pt x="8621" y="10854"/>
                </a:lnTo>
                <a:lnTo>
                  <a:pt x="8609" y="10908"/>
                </a:lnTo>
                <a:lnTo>
                  <a:pt x="8595" y="10962"/>
                </a:lnTo>
                <a:lnTo>
                  <a:pt x="8577" y="11015"/>
                </a:lnTo>
                <a:close/>
                <a:moveTo>
                  <a:pt x="15700" y="361"/>
                </a:moveTo>
                <a:lnTo>
                  <a:pt x="15587" y="263"/>
                </a:lnTo>
                <a:lnTo>
                  <a:pt x="15406" y="181"/>
                </a:lnTo>
                <a:lnTo>
                  <a:pt x="15161" y="115"/>
                </a:lnTo>
                <a:lnTo>
                  <a:pt x="14857" y="66"/>
                </a:lnTo>
                <a:lnTo>
                  <a:pt x="14498" y="30"/>
                </a:lnTo>
                <a:lnTo>
                  <a:pt x="14089" y="9"/>
                </a:lnTo>
                <a:lnTo>
                  <a:pt x="13634" y="0"/>
                </a:lnTo>
                <a:lnTo>
                  <a:pt x="13138" y="4"/>
                </a:lnTo>
                <a:lnTo>
                  <a:pt x="12606" y="20"/>
                </a:lnTo>
                <a:lnTo>
                  <a:pt x="12042" y="46"/>
                </a:lnTo>
                <a:lnTo>
                  <a:pt x="11450" y="83"/>
                </a:lnTo>
                <a:lnTo>
                  <a:pt x="10836" y="128"/>
                </a:lnTo>
                <a:lnTo>
                  <a:pt x="10203" y="183"/>
                </a:lnTo>
                <a:lnTo>
                  <a:pt x="9556" y="245"/>
                </a:lnTo>
                <a:lnTo>
                  <a:pt x="8900" y="314"/>
                </a:lnTo>
                <a:lnTo>
                  <a:pt x="8239" y="389"/>
                </a:lnTo>
                <a:lnTo>
                  <a:pt x="7579" y="470"/>
                </a:lnTo>
                <a:lnTo>
                  <a:pt x="6922" y="556"/>
                </a:lnTo>
                <a:lnTo>
                  <a:pt x="6275" y="646"/>
                </a:lnTo>
                <a:lnTo>
                  <a:pt x="5641" y="738"/>
                </a:lnTo>
                <a:lnTo>
                  <a:pt x="5025" y="834"/>
                </a:lnTo>
                <a:lnTo>
                  <a:pt x="4432" y="930"/>
                </a:lnTo>
                <a:lnTo>
                  <a:pt x="3866" y="1028"/>
                </a:lnTo>
                <a:lnTo>
                  <a:pt x="3331" y="1126"/>
                </a:lnTo>
                <a:lnTo>
                  <a:pt x="2833" y="1224"/>
                </a:lnTo>
                <a:lnTo>
                  <a:pt x="2377" y="1320"/>
                </a:lnTo>
                <a:lnTo>
                  <a:pt x="1965" y="1413"/>
                </a:lnTo>
                <a:lnTo>
                  <a:pt x="1603" y="1504"/>
                </a:lnTo>
                <a:lnTo>
                  <a:pt x="1295" y="1591"/>
                </a:lnTo>
                <a:lnTo>
                  <a:pt x="1046" y="1674"/>
                </a:lnTo>
                <a:lnTo>
                  <a:pt x="862" y="1752"/>
                </a:lnTo>
                <a:lnTo>
                  <a:pt x="745" y="1824"/>
                </a:lnTo>
                <a:lnTo>
                  <a:pt x="666" y="1916"/>
                </a:lnTo>
                <a:lnTo>
                  <a:pt x="591" y="2055"/>
                </a:lnTo>
                <a:lnTo>
                  <a:pt x="521" y="2237"/>
                </a:lnTo>
                <a:lnTo>
                  <a:pt x="455" y="2458"/>
                </a:lnTo>
                <a:lnTo>
                  <a:pt x="393" y="2717"/>
                </a:lnTo>
                <a:lnTo>
                  <a:pt x="336" y="3009"/>
                </a:lnTo>
                <a:lnTo>
                  <a:pt x="282" y="3332"/>
                </a:lnTo>
                <a:lnTo>
                  <a:pt x="234" y="3682"/>
                </a:lnTo>
                <a:lnTo>
                  <a:pt x="191" y="4056"/>
                </a:lnTo>
                <a:lnTo>
                  <a:pt x="151" y="4451"/>
                </a:lnTo>
                <a:lnTo>
                  <a:pt x="116" y="4864"/>
                </a:lnTo>
                <a:lnTo>
                  <a:pt x="86" y="5293"/>
                </a:lnTo>
                <a:lnTo>
                  <a:pt x="59" y="5732"/>
                </a:lnTo>
                <a:lnTo>
                  <a:pt x="38" y="6181"/>
                </a:lnTo>
                <a:lnTo>
                  <a:pt x="22" y="6635"/>
                </a:lnTo>
                <a:lnTo>
                  <a:pt x="10" y="7091"/>
                </a:lnTo>
                <a:lnTo>
                  <a:pt x="3" y="7546"/>
                </a:lnTo>
                <a:lnTo>
                  <a:pt x="0" y="7998"/>
                </a:lnTo>
                <a:lnTo>
                  <a:pt x="2" y="8442"/>
                </a:lnTo>
                <a:lnTo>
                  <a:pt x="9" y="8877"/>
                </a:lnTo>
                <a:lnTo>
                  <a:pt x="21" y="9297"/>
                </a:lnTo>
                <a:lnTo>
                  <a:pt x="37" y="9702"/>
                </a:lnTo>
                <a:lnTo>
                  <a:pt x="58" y="10087"/>
                </a:lnTo>
                <a:lnTo>
                  <a:pt x="85" y="10449"/>
                </a:lnTo>
                <a:lnTo>
                  <a:pt x="116" y="10786"/>
                </a:lnTo>
                <a:lnTo>
                  <a:pt x="151" y="11093"/>
                </a:lnTo>
                <a:lnTo>
                  <a:pt x="193" y="11368"/>
                </a:lnTo>
                <a:lnTo>
                  <a:pt x="238" y="11608"/>
                </a:lnTo>
                <a:lnTo>
                  <a:pt x="289" y="11809"/>
                </a:lnTo>
                <a:lnTo>
                  <a:pt x="345" y="11970"/>
                </a:lnTo>
                <a:lnTo>
                  <a:pt x="405" y="12085"/>
                </a:lnTo>
                <a:lnTo>
                  <a:pt x="472" y="12153"/>
                </a:lnTo>
                <a:lnTo>
                  <a:pt x="500" y="12168"/>
                </a:lnTo>
                <a:lnTo>
                  <a:pt x="537" y="12182"/>
                </a:lnTo>
                <a:lnTo>
                  <a:pt x="584" y="12196"/>
                </a:lnTo>
                <a:lnTo>
                  <a:pt x="638" y="12210"/>
                </a:lnTo>
                <a:lnTo>
                  <a:pt x="701" y="12223"/>
                </a:lnTo>
                <a:lnTo>
                  <a:pt x="771" y="12235"/>
                </a:lnTo>
                <a:lnTo>
                  <a:pt x="850" y="12247"/>
                </a:lnTo>
                <a:lnTo>
                  <a:pt x="935" y="12258"/>
                </a:lnTo>
                <a:lnTo>
                  <a:pt x="1029" y="12269"/>
                </a:lnTo>
                <a:lnTo>
                  <a:pt x="1130" y="12279"/>
                </a:lnTo>
                <a:lnTo>
                  <a:pt x="1238" y="12289"/>
                </a:lnTo>
                <a:lnTo>
                  <a:pt x="1352" y="12298"/>
                </a:lnTo>
                <a:lnTo>
                  <a:pt x="1474" y="12308"/>
                </a:lnTo>
                <a:lnTo>
                  <a:pt x="1601" y="12317"/>
                </a:lnTo>
                <a:lnTo>
                  <a:pt x="1735" y="12324"/>
                </a:lnTo>
                <a:lnTo>
                  <a:pt x="1875" y="12332"/>
                </a:lnTo>
                <a:lnTo>
                  <a:pt x="2021" y="12339"/>
                </a:lnTo>
                <a:lnTo>
                  <a:pt x="2172" y="12345"/>
                </a:lnTo>
                <a:lnTo>
                  <a:pt x="2328" y="12351"/>
                </a:lnTo>
                <a:lnTo>
                  <a:pt x="2491" y="12357"/>
                </a:lnTo>
                <a:lnTo>
                  <a:pt x="2658" y="12361"/>
                </a:lnTo>
                <a:lnTo>
                  <a:pt x="2830" y="12366"/>
                </a:lnTo>
                <a:lnTo>
                  <a:pt x="3007" y="12370"/>
                </a:lnTo>
                <a:lnTo>
                  <a:pt x="3188" y="12373"/>
                </a:lnTo>
                <a:lnTo>
                  <a:pt x="3374" y="12377"/>
                </a:lnTo>
                <a:lnTo>
                  <a:pt x="3562" y="12379"/>
                </a:lnTo>
                <a:lnTo>
                  <a:pt x="3756" y="12381"/>
                </a:lnTo>
                <a:lnTo>
                  <a:pt x="3953" y="12383"/>
                </a:lnTo>
                <a:lnTo>
                  <a:pt x="4358" y="12385"/>
                </a:lnTo>
                <a:lnTo>
                  <a:pt x="4774" y="12385"/>
                </a:lnTo>
                <a:lnTo>
                  <a:pt x="4759" y="12437"/>
                </a:lnTo>
                <a:lnTo>
                  <a:pt x="4743" y="12489"/>
                </a:lnTo>
                <a:lnTo>
                  <a:pt x="4724" y="12544"/>
                </a:lnTo>
                <a:lnTo>
                  <a:pt x="4706" y="12598"/>
                </a:lnTo>
                <a:lnTo>
                  <a:pt x="4686" y="12653"/>
                </a:lnTo>
                <a:lnTo>
                  <a:pt x="4665" y="12708"/>
                </a:lnTo>
                <a:lnTo>
                  <a:pt x="4642" y="12763"/>
                </a:lnTo>
                <a:lnTo>
                  <a:pt x="4618" y="12819"/>
                </a:lnTo>
                <a:lnTo>
                  <a:pt x="4592" y="12874"/>
                </a:lnTo>
                <a:lnTo>
                  <a:pt x="4565" y="12930"/>
                </a:lnTo>
                <a:lnTo>
                  <a:pt x="4537" y="12986"/>
                </a:lnTo>
                <a:lnTo>
                  <a:pt x="4507" y="13040"/>
                </a:lnTo>
                <a:lnTo>
                  <a:pt x="4475" y="13094"/>
                </a:lnTo>
                <a:lnTo>
                  <a:pt x="4441" y="13146"/>
                </a:lnTo>
                <a:lnTo>
                  <a:pt x="4424" y="13173"/>
                </a:lnTo>
                <a:lnTo>
                  <a:pt x="4406" y="13199"/>
                </a:lnTo>
                <a:lnTo>
                  <a:pt x="4388" y="13225"/>
                </a:lnTo>
                <a:lnTo>
                  <a:pt x="4370" y="13250"/>
                </a:lnTo>
                <a:lnTo>
                  <a:pt x="4331" y="13299"/>
                </a:lnTo>
                <a:lnTo>
                  <a:pt x="4291" y="13346"/>
                </a:lnTo>
                <a:lnTo>
                  <a:pt x="4249" y="13393"/>
                </a:lnTo>
                <a:lnTo>
                  <a:pt x="4204" y="13437"/>
                </a:lnTo>
                <a:lnTo>
                  <a:pt x="4159" y="13480"/>
                </a:lnTo>
                <a:lnTo>
                  <a:pt x="4113" y="13521"/>
                </a:lnTo>
                <a:lnTo>
                  <a:pt x="4065" y="13562"/>
                </a:lnTo>
                <a:lnTo>
                  <a:pt x="4018" y="13600"/>
                </a:lnTo>
                <a:lnTo>
                  <a:pt x="3968" y="13637"/>
                </a:lnTo>
                <a:lnTo>
                  <a:pt x="3920" y="13674"/>
                </a:lnTo>
                <a:lnTo>
                  <a:pt x="3871" y="13708"/>
                </a:lnTo>
                <a:lnTo>
                  <a:pt x="3821" y="13741"/>
                </a:lnTo>
                <a:lnTo>
                  <a:pt x="3772" y="13774"/>
                </a:lnTo>
                <a:lnTo>
                  <a:pt x="3724" y="13804"/>
                </a:lnTo>
                <a:lnTo>
                  <a:pt x="3675" y="13834"/>
                </a:lnTo>
                <a:lnTo>
                  <a:pt x="3629" y="13862"/>
                </a:lnTo>
                <a:lnTo>
                  <a:pt x="3538" y="13915"/>
                </a:lnTo>
                <a:lnTo>
                  <a:pt x="3452" y="13963"/>
                </a:lnTo>
                <a:lnTo>
                  <a:pt x="3376" y="14007"/>
                </a:lnTo>
                <a:lnTo>
                  <a:pt x="3307" y="14047"/>
                </a:lnTo>
                <a:lnTo>
                  <a:pt x="3278" y="14065"/>
                </a:lnTo>
                <a:lnTo>
                  <a:pt x="3251" y="14082"/>
                </a:lnTo>
                <a:lnTo>
                  <a:pt x="3227" y="14098"/>
                </a:lnTo>
                <a:lnTo>
                  <a:pt x="3206" y="14113"/>
                </a:lnTo>
                <a:lnTo>
                  <a:pt x="3189" y="14127"/>
                </a:lnTo>
                <a:lnTo>
                  <a:pt x="3176" y="14141"/>
                </a:lnTo>
                <a:lnTo>
                  <a:pt x="3166" y="14153"/>
                </a:lnTo>
                <a:lnTo>
                  <a:pt x="3161" y="14164"/>
                </a:lnTo>
                <a:lnTo>
                  <a:pt x="3155" y="14189"/>
                </a:lnTo>
                <a:lnTo>
                  <a:pt x="3150" y="14216"/>
                </a:lnTo>
                <a:lnTo>
                  <a:pt x="3146" y="14246"/>
                </a:lnTo>
                <a:lnTo>
                  <a:pt x="3143" y="14277"/>
                </a:lnTo>
                <a:lnTo>
                  <a:pt x="3141" y="14310"/>
                </a:lnTo>
                <a:lnTo>
                  <a:pt x="3140" y="14345"/>
                </a:lnTo>
                <a:lnTo>
                  <a:pt x="3140" y="14381"/>
                </a:lnTo>
                <a:lnTo>
                  <a:pt x="3141" y="14418"/>
                </a:lnTo>
                <a:lnTo>
                  <a:pt x="3142" y="14457"/>
                </a:lnTo>
                <a:lnTo>
                  <a:pt x="3145" y="14496"/>
                </a:lnTo>
                <a:lnTo>
                  <a:pt x="3148" y="14537"/>
                </a:lnTo>
                <a:lnTo>
                  <a:pt x="3152" y="14577"/>
                </a:lnTo>
                <a:lnTo>
                  <a:pt x="3157" y="14618"/>
                </a:lnTo>
                <a:lnTo>
                  <a:pt x="3163" y="14659"/>
                </a:lnTo>
                <a:lnTo>
                  <a:pt x="3169" y="14700"/>
                </a:lnTo>
                <a:lnTo>
                  <a:pt x="3177" y="14742"/>
                </a:lnTo>
                <a:lnTo>
                  <a:pt x="3185" y="14781"/>
                </a:lnTo>
                <a:lnTo>
                  <a:pt x="3194" y="14822"/>
                </a:lnTo>
                <a:lnTo>
                  <a:pt x="3203" y="14861"/>
                </a:lnTo>
                <a:lnTo>
                  <a:pt x="3214" y="14899"/>
                </a:lnTo>
                <a:lnTo>
                  <a:pt x="3225" y="14936"/>
                </a:lnTo>
                <a:lnTo>
                  <a:pt x="3237" y="14971"/>
                </a:lnTo>
                <a:lnTo>
                  <a:pt x="3249" y="15006"/>
                </a:lnTo>
                <a:lnTo>
                  <a:pt x="3262" y="15038"/>
                </a:lnTo>
                <a:lnTo>
                  <a:pt x="3276" y="15069"/>
                </a:lnTo>
                <a:lnTo>
                  <a:pt x="3290" y="15097"/>
                </a:lnTo>
                <a:lnTo>
                  <a:pt x="3305" y="15124"/>
                </a:lnTo>
                <a:lnTo>
                  <a:pt x="3321" y="15148"/>
                </a:lnTo>
                <a:lnTo>
                  <a:pt x="3337" y="15169"/>
                </a:lnTo>
                <a:lnTo>
                  <a:pt x="3354" y="15187"/>
                </a:lnTo>
                <a:lnTo>
                  <a:pt x="3371" y="15204"/>
                </a:lnTo>
                <a:lnTo>
                  <a:pt x="3389" y="15216"/>
                </a:lnTo>
                <a:lnTo>
                  <a:pt x="3428" y="15225"/>
                </a:lnTo>
                <a:lnTo>
                  <a:pt x="3508" y="15233"/>
                </a:lnTo>
                <a:lnTo>
                  <a:pt x="3626" y="15239"/>
                </a:lnTo>
                <a:lnTo>
                  <a:pt x="3778" y="15243"/>
                </a:lnTo>
                <a:lnTo>
                  <a:pt x="3962" y="15245"/>
                </a:lnTo>
                <a:lnTo>
                  <a:pt x="4177" y="15246"/>
                </a:lnTo>
                <a:lnTo>
                  <a:pt x="4418" y="15245"/>
                </a:lnTo>
                <a:lnTo>
                  <a:pt x="4683" y="15243"/>
                </a:lnTo>
                <a:lnTo>
                  <a:pt x="4970" y="15239"/>
                </a:lnTo>
                <a:lnTo>
                  <a:pt x="5276" y="15233"/>
                </a:lnTo>
                <a:lnTo>
                  <a:pt x="5598" y="15227"/>
                </a:lnTo>
                <a:lnTo>
                  <a:pt x="5933" y="15219"/>
                </a:lnTo>
                <a:lnTo>
                  <a:pt x="6280" y="15210"/>
                </a:lnTo>
                <a:lnTo>
                  <a:pt x="6634" y="15200"/>
                </a:lnTo>
                <a:lnTo>
                  <a:pt x="6994" y="15187"/>
                </a:lnTo>
                <a:lnTo>
                  <a:pt x="7356" y="15175"/>
                </a:lnTo>
                <a:lnTo>
                  <a:pt x="7718" y="15162"/>
                </a:lnTo>
                <a:lnTo>
                  <a:pt x="8078" y="15148"/>
                </a:lnTo>
                <a:lnTo>
                  <a:pt x="8432" y="15133"/>
                </a:lnTo>
                <a:lnTo>
                  <a:pt x="8779" y="15117"/>
                </a:lnTo>
                <a:lnTo>
                  <a:pt x="9113" y="15100"/>
                </a:lnTo>
                <a:lnTo>
                  <a:pt x="9436" y="15083"/>
                </a:lnTo>
                <a:lnTo>
                  <a:pt x="9741" y="15066"/>
                </a:lnTo>
                <a:lnTo>
                  <a:pt x="10029" y="15048"/>
                </a:lnTo>
                <a:lnTo>
                  <a:pt x="10294" y="15030"/>
                </a:lnTo>
                <a:lnTo>
                  <a:pt x="10536" y="15011"/>
                </a:lnTo>
                <a:lnTo>
                  <a:pt x="10749" y="14992"/>
                </a:lnTo>
                <a:lnTo>
                  <a:pt x="10934" y="14973"/>
                </a:lnTo>
                <a:lnTo>
                  <a:pt x="11086" y="14953"/>
                </a:lnTo>
                <a:lnTo>
                  <a:pt x="11204" y="14934"/>
                </a:lnTo>
                <a:lnTo>
                  <a:pt x="11284" y="14915"/>
                </a:lnTo>
                <a:lnTo>
                  <a:pt x="11323" y="14895"/>
                </a:lnTo>
                <a:lnTo>
                  <a:pt x="11341" y="14874"/>
                </a:lnTo>
                <a:lnTo>
                  <a:pt x="11358" y="14851"/>
                </a:lnTo>
                <a:lnTo>
                  <a:pt x="11376" y="14825"/>
                </a:lnTo>
                <a:lnTo>
                  <a:pt x="11394" y="14796"/>
                </a:lnTo>
                <a:lnTo>
                  <a:pt x="11412" y="14766"/>
                </a:lnTo>
                <a:lnTo>
                  <a:pt x="11429" y="14734"/>
                </a:lnTo>
                <a:lnTo>
                  <a:pt x="11445" y="14699"/>
                </a:lnTo>
                <a:lnTo>
                  <a:pt x="11462" y="14663"/>
                </a:lnTo>
                <a:lnTo>
                  <a:pt x="11477" y="14627"/>
                </a:lnTo>
                <a:lnTo>
                  <a:pt x="11492" y="14588"/>
                </a:lnTo>
                <a:lnTo>
                  <a:pt x="11506" y="14549"/>
                </a:lnTo>
                <a:lnTo>
                  <a:pt x="11519" y="14508"/>
                </a:lnTo>
                <a:lnTo>
                  <a:pt x="11532" y="14468"/>
                </a:lnTo>
                <a:lnTo>
                  <a:pt x="11544" y="14427"/>
                </a:lnTo>
                <a:lnTo>
                  <a:pt x="11554" y="14385"/>
                </a:lnTo>
                <a:lnTo>
                  <a:pt x="11563" y="14344"/>
                </a:lnTo>
                <a:lnTo>
                  <a:pt x="11572" y="14303"/>
                </a:lnTo>
                <a:lnTo>
                  <a:pt x="11579" y="14262"/>
                </a:lnTo>
                <a:lnTo>
                  <a:pt x="11584" y="14222"/>
                </a:lnTo>
                <a:lnTo>
                  <a:pt x="11589" y="14183"/>
                </a:lnTo>
                <a:lnTo>
                  <a:pt x="11591" y="14145"/>
                </a:lnTo>
                <a:lnTo>
                  <a:pt x="11593" y="14107"/>
                </a:lnTo>
                <a:lnTo>
                  <a:pt x="11592" y="14072"/>
                </a:lnTo>
                <a:lnTo>
                  <a:pt x="11590" y="14037"/>
                </a:lnTo>
                <a:lnTo>
                  <a:pt x="11587" y="14005"/>
                </a:lnTo>
                <a:lnTo>
                  <a:pt x="11581" y="13975"/>
                </a:lnTo>
                <a:lnTo>
                  <a:pt x="11574" y="13947"/>
                </a:lnTo>
                <a:lnTo>
                  <a:pt x="11564" y="13920"/>
                </a:lnTo>
                <a:lnTo>
                  <a:pt x="11553" y="13897"/>
                </a:lnTo>
                <a:lnTo>
                  <a:pt x="11540" y="13877"/>
                </a:lnTo>
                <a:lnTo>
                  <a:pt x="11523" y="13859"/>
                </a:lnTo>
                <a:lnTo>
                  <a:pt x="11505" y="13844"/>
                </a:lnTo>
                <a:lnTo>
                  <a:pt x="11472" y="13824"/>
                </a:lnTo>
                <a:lnTo>
                  <a:pt x="11434" y="13806"/>
                </a:lnTo>
                <a:lnTo>
                  <a:pt x="11389" y="13787"/>
                </a:lnTo>
                <a:lnTo>
                  <a:pt x="11341" y="13769"/>
                </a:lnTo>
                <a:lnTo>
                  <a:pt x="11288" y="13752"/>
                </a:lnTo>
                <a:lnTo>
                  <a:pt x="11230" y="13732"/>
                </a:lnTo>
                <a:lnTo>
                  <a:pt x="11170" y="13714"/>
                </a:lnTo>
                <a:lnTo>
                  <a:pt x="11105" y="13694"/>
                </a:lnTo>
                <a:lnTo>
                  <a:pt x="11038" y="13673"/>
                </a:lnTo>
                <a:lnTo>
                  <a:pt x="10967" y="13651"/>
                </a:lnTo>
                <a:lnTo>
                  <a:pt x="10894" y="13627"/>
                </a:lnTo>
                <a:lnTo>
                  <a:pt x="10819" y="13601"/>
                </a:lnTo>
                <a:lnTo>
                  <a:pt x="10742" y="13574"/>
                </a:lnTo>
                <a:lnTo>
                  <a:pt x="10665" y="13543"/>
                </a:lnTo>
                <a:lnTo>
                  <a:pt x="10586" y="13510"/>
                </a:lnTo>
                <a:lnTo>
                  <a:pt x="10506" y="13475"/>
                </a:lnTo>
                <a:lnTo>
                  <a:pt x="10427" y="13435"/>
                </a:lnTo>
                <a:lnTo>
                  <a:pt x="10346" y="13392"/>
                </a:lnTo>
                <a:lnTo>
                  <a:pt x="10266" y="13345"/>
                </a:lnTo>
                <a:lnTo>
                  <a:pt x="10188" y="13295"/>
                </a:lnTo>
                <a:lnTo>
                  <a:pt x="10110" y="13240"/>
                </a:lnTo>
                <a:lnTo>
                  <a:pt x="10034" y="13181"/>
                </a:lnTo>
                <a:lnTo>
                  <a:pt x="9959" y="13116"/>
                </a:lnTo>
                <a:lnTo>
                  <a:pt x="9887" y="13046"/>
                </a:lnTo>
                <a:lnTo>
                  <a:pt x="9817" y="12971"/>
                </a:lnTo>
                <a:lnTo>
                  <a:pt x="9750" y="12891"/>
                </a:lnTo>
                <a:lnTo>
                  <a:pt x="9686" y="12805"/>
                </a:lnTo>
                <a:lnTo>
                  <a:pt x="9625" y="12712"/>
                </a:lnTo>
                <a:lnTo>
                  <a:pt x="9569" y="12613"/>
                </a:lnTo>
                <a:lnTo>
                  <a:pt x="9517" y="12507"/>
                </a:lnTo>
                <a:lnTo>
                  <a:pt x="9469" y="12393"/>
                </a:lnTo>
                <a:lnTo>
                  <a:pt x="9426" y="12273"/>
                </a:lnTo>
                <a:lnTo>
                  <a:pt x="9691" y="12260"/>
                </a:lnTo>
                <a:lnTo>
                  <a:pt x="9954" y="12247"/>
                </a:lnTo>
                <a:lnTo>
                  <a:pt x="10214" y="12234"/>
                </a:lnTo>
                <a:lnTo>
                  <a:pt x="10471" y="12219"/>
                </a:lnTo>
                <a:lnTo>
                  <a:pt x="10725" y="12203"/>
                </a:lnTo>
                <a:lnTo>
                  <a:pt x="10976" y="12188"/>
                </a:lnTo>
                <a:lnTo>
                  <a:pt x="11222" y="12172"/>
                </a:lnTo>
                <a:lnTo>
                  <a:pt x="11465" y="12155"/>
                </a:lnTo>
                <a:lnTo>
                  <a:pt x="11702" y="12138"/>
                </a:lnTo>
                <a:lnTo>
                  <a:pt x="11935" y="12119"/>
                </a:lnTo>
                <a:lnTo>
                  <a:pt x="12163" y="12100"/>
                </a:lnTo>
                <a:lnTo>
                  <a:pt x="12384" y="12080"/>
                </a:lnTo>
                <a:lnTo>
                  <a:pt x="12601" y="12061"/>
                </a:lnTo>
                <a:lnTo>
                  <a:pt x="12811" y="12040"/>
                </a:lnTo>
                <a:lnTo>
                  <a:pt x="13014" y="12019"/>
                </a:lnTo>
                <a:lnTo>
                  <a:pt x="13211" y="11996"/>
                </a:lnTo>
                <a:lnTo>
                  <a:pt x="13400" y="11974"/>
                </a:lnTo>
                <a:lnTo>
                  <a:pt x="13582" y="11951"/>
                </a:lnTo>
                <a:lnTo>
                  <a:pt x="13755" y="11927"/>
                </a:lnTo>
                <a:lnTo>
                  <a:pt x="13921" y="11902"/>
                </a:lnTo>
                <a:lnTo>
                  <a:pt x="14079" y="11877"/>
                </a:lnTo>
                <a:lnTo>
                  <a:pt x="14227" y="11851"/>
                </a:lnTo>
                <a:lnTo>
                  <a:pt x="14366" y="11825"/>
                </a:lnTo>
                <a:lnTo>
                  <a:pt x="14496" y="11797"/>
                </a:lnTo>
                <a:lnTo>
                  <a:pt x="14616" y="11770"/>
                </a:lnTo>
                <a:lnTo>
                  <a:pt x="14725" y="11742"/>
                </a:lnTo>
                <a:lnTo>
                  <a:pt x="14825" y="11712"/>
                </a:lnTo>
                <a:lnTo>
                  <a:pt x="14913" y="11683"/>
                </a:lnTo>
                <a:lnTo>
                  <a:pt x="14990" y="11653"/>
                </a:lnTo>
                <a:lnTo>
                  <a:pt x="15056" y="11622"/>
                </a:lnTo>
                <a:lnTo>
                  <a:pt x="15110" y="11591"/>
                </a:lnTo>
                <a:lnTo>
                  <a:pt x="15152" y="11559"/>
                </a:lnTo>
                <a:lnTo>
                  <a:pt x="15236" y="11458"/>
                </a:lnTo>
                <a:lnTo>
                  <a:pt x="15318" y="11310"/>
                </a:lnTo>
                <a:lnTo>
                  <a:pt x="15396" y="11119"/>
                </a:lnTo>
                <a:lnTo>
                  <a:pt x="15472" y="10888"/>
                </a:lnTo>
                <a:lnTo>
                  <a:pt x="15543" y="10620"/>
                </a:lnTo>
                <a:lnTo>
                  <a:pt x="15612" y="10318"/>
                </a:lnTo>
                <a:lnTo>
                  <a:pt x="15676" y="9984"/>
                </a:lnTo>
                <a:lnTo>
                  <a:pt x="15738" y="9623"/>
                </a:lnTo>
                <a:lnTo>
                  <a:pt x="15795" y="9236"/>
                </a:lnTo>
                <a:lnTo>
                  <a:pt x="15849" y="8827"/>
                </a:lnTo>
                <a:lnTo>
                  <a:pt x="15898" y="8399"/>
                </a:lnTo>
                <a:lnTo>
                  <a:pt x="15943" y="7955"/>
                </a:lnTo>
                <a:lnTo>
                  <a:pt x="15983" y="7499"/>
                </a:lnTo>
                <a:lnTo>
                  <a:pt x="16019" y="7032"/>
                </a:lnTo>
                <a:lnTo>
                  <a:pt x="16049" y="6558"/>
                </a:lnTo>
                <a:lnTo>
                  <a:pt x="16076" y="6080"/>
                </a:lnTo>
                <a:lnTo>
                  <a:pt x="16097" y="5601"/>
                </a:lnTo>
                <a:lnTo>
                  <a:pt x="16113" y="5124"/>
                </a:lnTo>
                <a:lnTo>
                  <a:pt x="16123" y="4652"/>
                </a:lnTo>
                <a:lnTo>
                  <a:pt x="16128" y="4189"/>
                </a:lnTo>
                <a:lnTo>
                  <a:pt x="16127" y="3737"/>
                </a:lnTo>
                <a:lnTo>
                  <a:pt x="16120" y="3298"/>
                </a:lnTo>
                <a:lnTo>
                  <a:pt x="16108" y="2878"/>
                </a:lnTo>
                <a:lnTo>
                  <a:pt x="16089" y="2477"/>
                </a:lnTo>
                <a:lnTo>
                  <a:pt x="16063" y="2100"/>
                </a:lnTo>
                <a:lnTo>
                  <a:pt x="16032" y="1748"/>
                </a:lnTo>
                <a:lnTo>
                  <a:pt x="15994" y="1426"/>
                </a:lnTo>
                <a:lnTo>
                  <a:pt x="15950" y="1137"/>
                </a:lnTo>
                <a:lnTo>
                  <a:pt x="15897" y="882"/>
                </a:lnTo>
                <a:lnTo>
                  <a:pt x="15839" y="666"/>
                </a:lnTo>
                <a:lnTo>
                  <a:pt x="15773" y="491"/>
                </a:lnTo>
                <a:lnTo>
                  <a:pt x="15700" y="361"/>
                </a:lnTo>
                <a:close/>
              </a:path>
            </a:pathLst>
          </a:custGeom>
          <a:solidFill>
            <a:srgbClr val="FF0000"/>
          </a:solidFill>
          <a:ln>
            <a:noFill/>
          </a:ln>
          <a:extLst/>
        </p:spPr>
        <p:txBody>
          <a:bodyPr lIns="51435" tIns="25718" rIns="51435" bIns="25718"/>
          <a:lstStyle/>
          <a:p>
            <a:pPr>
              <a:defRPr/>
            </a:pPr>
            <a:endParaRPr lang="id-ID" sz="1013">
              <a:latin typeface="Calibri" charset="0"/>
              <a:ea typeface="Arial" charset="0"/>
              <a:cs typeface="Arial" charset="0"/>
            </a:endParaRPr>
          </a:p>
        </p:txBody>
      </p:sp>
      <p:sp>
        <p:nvSpPr>
          <p:cNvPr id="32" name="Titel 1">
            <a:extLst>
              <a:ext uri="{FF2B5EF4-FFF2-40B4-BE49-F238E27FC236}">
                <a16:creationId xmlns="" xmlns:a16="http://schemas.microsoft.com/office/drawing/2014/main" id="{83B0E14D-8D5E-4680-AA95-2E5C797E0616}"/>
              </a:ext>
            </a:extLst>
          </p:cNvPr>
          <p:cNvSpPr txBox="1">
            <a:spLocks/>
          </p:cNvSpPr>
          <p:nvPr/>
        </p:nvSpPr>
        <p:spPr>
          <a:xfrm>
            <a:off x="5607844" y="4742260"/>
            <a:ext cx="1465660" cy="586978"/>
          </a:xfrm>
          <a:prstGeom prst="rect">
            <a:avLst/>
          </a:prstGeom>
        </p:spPr>
        <p:txBody>
          <a:bodyPr anchor="ctr">
            <a:normAutofit fontScale="97500"/>
          </a:bodyPr>
          <a:lstStyle>
            <a:lvl1pPr algn="l" defTabSz="914400" rtl="0" eaLnBrk="1" latinLnBrk="0" hangingPunct="1">
              <a:lnSpc>
                <a:spcPct val="90000"/>
              </a:lnSpc>
              <a:spcBef>
                <a:spcPct val="0"/>
              </a:spcBef>
              <a:buNone/>
              <a:defRPr sz="3500" b="0" kern="1200">
                <a:solidFill>
                  <a:schemeClr val="tx1"/>
                </a:solidFill>
                <a:latin typeface="+mj-lt"/>
                <a:ea typeface="+mj-ea"/>
                <a:cs typeface="+mj-cs"/>
              </a:defRPr>
            </a:lvl1pPr>
          </a:lstStyle>
          <a:p>
            <a:pPr algn="ctr">
              <a:defRPr/>
            </a:pPr>
            <a:r>
              <a:rPr lang="nl-NL" sz="1500" b="1" dirty="0">
                <a:solidFill>
                  <a:srgbClr val="FF0000"/>
                </a:solidFill>
              </a:rPr>
              <a:t>HYGIENE</a:t>
            </a:r>
          </a:p>
        </p:txBody>
      </p:sp>
      <p:sp>
        <p:nvSpPr>
          <p:cNvPr id="33" name="Titel 1">
            <a:extLst>
              <a:ext uri="{FF2B5EF4-FFF2-40B4-BE49-F238E27FC236}">
                <a16:creationId xmlns="" xmlns:a16="http://schemas.microsoft.com/office/drawing/2014/main" id="{F2C1B2B4-5F84-45D6-A755-869AF0734B8D}"/>
              </a:ext>
            </a:extLst>
          </p:cNvPr>
          <p:cNvSpPr txBox="1">
            <a:spLocks/>
          </p:cNvSpPr>
          <p:nvPr/>
        </p:nvSpPr>
        <p:spPr>
          <a:xfrm>
            <a:off x="2215754" y="4707731"/>
            <a:ext cx="1466850" cy="586979"/>
          </a:xfrm>
          <a:prstGeom prst="rect">
            <a:avLst/>
          </a:prstGeom>
        </p:spPr>
        <p:txBody>
          <a:bodyPr anchor="ctr">
            <a:normAutofit fontScale="97500"/>
          </a:bodyPr>
          <a:lstStyle>
            <a:lvl1pPr algn="l" defTabSz="914400" rtl="0" eaLnBrk="1" latinLnBrk="0" hangingPunct="1">
              <a:lnSpc>
                <a:spcPct val="90000"/>
              </a:lnSpc>
              <a:spcBef>
                <a:spcPct val="0"/>
              </a:spcBef>
              <a:buNone/>
              <a:defRPr sz="3500" b="0" kern="1200">
                <a:solidFill>
                  <a:schemeClr val="tx1"/>
                </a:solidFill>
                <a:latin typeface="+mj-lt"/>
                <a:ea typeface="+mj-ea"/>
                <a:cs typeface="+mj-cs"/>
              </a:defRPr>
            </a:lvl1pPr>
          </a:lstStyle>
          <a:p>
            <a:pPr algn="ctr">
              <a:defRPr/>
            </a:pPr>
            <a:r>
              <a:rPr lang="nl-NL" sz="1500" b="1" dirty="0">
                <a:solidFill>
                  <a:schemeClr val="bg1"/>
                </a:solidFill>
              </a:rPr>
              <a:t>MILIEU EN NATUUR</a:t>
            </a:r>
          </a:p>
        </p:txBody>
      </p:sp>
      <p:sp>
        <p:nvSpPr>
          <p:cNvPr id="34" name="Freeform 521">
            <a:extLst>
              <a:ext uri="{FF2B5EF4-FFF2-40B4-BE49-F238E27FC236}">
                <a16:creationId xmlns="" xmlns:a16="http://schemas.microsoft.com/office/drawing/2014/main" id="{00A01618-1884-4090-BF97-99DA013E691F}"/>
              </a:ext>
            </a:extLst>
          </p:cNvPr>
          <p:cNvSpPr>
            <a:spLocks/>
          </p:cNvSpPr>
          <p:nvPr/>
        </p:nvSpPr>
        <p:spPr bwMode="auto">
          <a:xfrm rot="3089085">
            <a:off x="2857500" y="4112419"/>
            <a:ext cx="291703" cy="460772"/>
          </a:xfrm>
          <a:custGeom>
            <a:avLst/>
            <a:gdLst>
              <a:gd name="T0" fmla="*/ 8669 w 10205"/>
              <a:gd name="T1" fmla="*/ 4422 h 16127"/>
              <a:gd name="T2" fmla="*/ 7894 w 10205"/>
              <a:gd name="T3" fmla="*/ 2974 h 16127"/>
              <a:gd name="T4" fmla="*/ 7099 w 10205"/>
              <a:gd name="T5" fmla="*/ 1666 h 16127"/>
              <a:gd name="T6" fmla="*/ 6410 w 10205"/>
              <a:gd name="T7" fmla="*/ 649 h 16127"/>
              <a:gd name="T8" fmla="*/ 5954 w 10205"/>
              <a:gd name="T9" fmla="*/ 75 h 16127"/>
              <a:gd name="T10" fmla="*/ 5738 w 10205"/>
              <a:gd name="T11" fmla="*/ 128 h 16127"/>
              <a:gd name="T12" fmla="*/ 5396 w 10205"/>
              <a:gd name="T13" fmla="*/ 1175 h 16127"/>
              <a:gd name="T14" fmla="*/ 4823 w 10205"/>
              <a:gd name="T15" fmla="*/ 2913 h 16127"/>
              <a:gd name="T16" fmla="*/ 4036 w 10205"/>
              <a:gd name="T17" fmla="*/ 4619 h 16127"/>
              <a:gd name="T18" fmla="*/ 2878 w 10205"/>
              <a:gd name="T19" fmla="*/ 6232 h 16127"/>
              <a:gd name="T20" fmla="*/ 2053 w 10205"/>
              <a:gd name="T21" fmla="*/ 6971 h 16127"/>
              <a:gd name="T22" fmla="*/ 1924 w 10205"/>
              <a:gd name="T23" fmla="*/ 7069 h 16127"/>
              <a:gd name="T24" fmla="*/ 1353 w 10205"/>
              <a:gd name="T25" fmla="*/ 7595 h 16127"/>
              <a:gd name="T26" fmla="*/ 863 w 10205"/>
              <a:gd name="T27" fmla="*/ 8203 h 16127"/>
              <a:gd name="T28" fmla="*/ 469 w 10205"/>
              <a:gd name="T29" fmla="*/ 8884 h 16127"/>
              <a:gd name="T30" fmla="*/ 187 w 10205"/>
              <a:gd name="T31" fmla="*/ 9628 h 16127"/>
              <a:gd name="T32" fmla="*/ 30 w 10205"/>
              <a:gd name="T33" fmla="*/ 10426 h 16127"/>
              <a:gd name="T34" fmla="*/ 65 w 10205"/>
              <a:gd name="T35" fmla="*/ 12011 h 16127"/>
              <a:gd name="T36" fmla="*/ 525 w 10205"/>
              <a:gd name="T37" fmla="*/ 13577 h 16127"/>
              <a:gd name="T38" fmla="*/ 1257 w 10205"/>
              <a:gd name="T39" fmla="*/ 14694 h 16127"/>
              <a:gd name="T40" fmla="*/ 2062 w 10205"/>
              <a:gd name="T41" fmla="*/ 15391 h 16127"/>
              <a:gd name="T42" fmla="*/ 2738 w 10205"/>
              <a:gd name="T43" fmla="*/ 15703 h 16127"/>
              <a:gd name="T44" fmla="*/ 3120 w 10205"/>
              <a:gd name="T45" fmla="*/ 15649 h 16127"/>
              <a:gd name="T46" fmla="*/ 3458 w 10205"/>
              <a:gd name="T47" fmla="*/ 15161 h 16127"/>
              <a:gd name="T48" fmla="*/ 3836 w 10205"/>
              <a:gd name="T49" fmla="*/ 14332 h 16127"/>
              <a:gd name="T50" fmla="*/ 4219 w 10205"/>
              <a:gd name="T51" fmla="*/ 13300 h 16127"/>
              <a:gd name="T52" fmla="*/ 4574 w 10205"/>
              <a:gd name="T53" fmla="*/ 12208 h 16127"/>
              <a:gd name="T54" fmla="*/ 4868 w 10205"/>
              <a:gd name="T55" fmla="*/ 11196 h 16127"/>
              <a:gd name="T56" fmla="*/ 5319 w 10205"/>
              <a:gd name="T57" fmla="*/ 9382 h 16127"/>
              <a:gd name="T58" fmla="*/ 5689 w 10205"/>
              <a:gd name="T59" fmla="*/ 7662 h 16127"/>
              <a:gd name="T60" fmla="*/ 6135 w 10205"/>
              <a:gd name="T61" fmla="*/ 5404 h 16127"/>
              <a:gd name="T62" fmla="*/ 6308 w 10205"/>
              <a:gd name="T63" fmla="*/ 4655 h 16127"/>
              <a:gd name="T64" fmla="*/ 6422 w 10205"/>
              <a:gd name="T65" fmla="*/ 4539 h 16127"/>
              <a:gd name="T66" fmla="*/ 6543 w 10205"/>
              <a:gd name="T67" fmla="*/ 5090 h 16127"/>
              <a:gd name="T68" fmla="*/ 6667 w 10205"/>
              <a:gd name="T69" fmla="*/ 6169 h 16127"/>
              <a:gd name="T70" fmla="*/ 6767 w 10205"/>
              <a:gd name="T71" fmla="*/ 7625 h 16127"/>
              <a:gd name="T72" fmla="*/ 6812 w 10205"/>
              <a:gd name="T73" fmla="*/ 9302 h 16127"/>
              <a:gd name="T74" fmla="*/ 6776 w 10205"/>
              <a:gd name="T75" fmla="*/ 11050 h 16127"/>
              <a:gd name="T76" fmla="*/ 6619 w 10205"/>
              <a:gd name="T77" fmla="*/ 12505 h 16127"/>
              <a:gd name="T78" fmla="*/ 6355 w 10205"/>
              <a:gd name="T79" fmla="*/ 13804 h 16127"/>
              <a:gd name="T80" fmla="*/ 6064 w 10205"/>
              <a:gd name="T81" fmla="*/ 14876 h 16127"/>
              <a:gd name="T82" fmla="*/ 5772 w 10205"/>
              <a:gd name="T83" fmla="*/ 15832 h 16127"/>
              <a:gd name="T84" fmla="*/ 5728 w 10205"/>
              <a:gd name="T85" fmla="*/ 16104 h 16127"/>
              <a:gd name="T86" fmla="*/ 6136 w 10205"/>
              <a:gd name="T87" fmla="*/ 16082 h 16127"/>
              <a:gd name="T88" fmla="*/ 6946 w 10205"/>
              <a:gd name="T89" fmla="*/ 15786 h 16127"/>
              <a:gd name="T90" fmla="*/ 7942 w 10205"/>
              <a:gd name="T91" fmla="*/ 15227 h 16127"/>
              <a:gd name="T92" fmla="*/ 8912 w 10205"/>
              <a:gd name="T93" fmla="*/ 14408 h 16127"/>
              <a:gd name="T94" fmla="*/ 9641 w 10205"/>
              <a:gd name="T95" fmla="*/ 13340 h 16127"/>
              <a:gd name="T96" fmla="*/ 9896 w 10205"/>
              <a:gd name="T97" fmla="*/ 12651 h 16127"/>
              <a:gd name="T98" fmla="*/ 10090 w 10205"/>
              <a:gd name="T99" fmla="*/ 11836 h 16127"/>
              <a:gd name="T100" fmla="*/ 10205 w 10205"/>
              <a:gd name="T101" fmla="*/ 10514 h 16127"/>
              <a:gd name="T102" fmla="*/ 10070 w 10205"/>
              <a:gd name="T103" fmla="*/ 8716 h 16127"/>
              <a:gd name="T104" fmla="*/ 9516 w 10205"/>
              <a:gd name="T105" fmla="*/ 6470 h 16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205" h="16127">
                <a:moveTo>
                  <a:pt x="9209" y="5629"/>
                </a:moveTo>
                <a:lnTo>
                  <a:pt x="9112" y="5392"/>
                </a:lnTo>
                <a:lnTo>
                  <a:pt x="9010" y="5152"/>
                </a:lnTo>
                <a:lnTo>
                  <a:pt x="8901" y="4910"/>
                </a:lnTo>
                <a:lnTo>
                  <a:pt x="8787" y="4667"/>
                </a:lnTo>
                <a:lnTo>
                  <a:pt x="8669" y="4422"/>
                </a:lnTo>
                <a:lnTo>
                  <a:pt x="8547" y="4177"/>
                </a:lnTo>
                <a:lnTo>
                  <a:pt x="8421" y="3933"/>
                </a:lnTo>
                <a:lnTo>
                  <a:pt x="8292" y="3689"/>
                </a:lnTo>
                <a:lnTo>
                  <a:pt x="8161" y="3448"/>
                </a:lnTo>
                <a:lnTo>
                  <a:pt x="8028" y="3209"/>
                </a:lnTo>
                <a:lnTo>
                  <a:pt x="7894" y="2974"/>
                </a:lnTo>
                <a:lnTo>
                  <a:pt x="7760" y="2742"/>
                </a:lnTo>
                <a:lnTo>
                  <a:pt x="7625" y="2515"/>
                </a:lnTo>
                <a:lnTo>
                  <a:pt x="7491" y="2292"/>
                </a:lnTo>
                <a:lnTo>
                  <a:pt x="7358" y="2076"/>
                </a:lnTo>
                <a:lnTo>
                  <a:pt x="7227" y="1868"/>
                </a:lnTo>
                <a:lnTo>
                  <a:pt x="7099" y="1666"/>
                </a:lnTo>
                <a:lnTo>
                  <a:pt x="6973" y="1472"/>
                </a:lnTo>
                <a:lnTo>
                  <a:pt x="6851" y="1287"/>
                </a:lnTo>
                <a:lnTo>
                  <a:pt x="6733" y="1112"/>
                </a:lnTo>
                <a:lnTo>
                  <a:pt x="6620" y="947"/>
                </a:lnTo>
                <a:lnTo>
                  <a:pt x="6511" y="792"/>
                </a:lnTo>
                <a:lnTo>
                  <a:pt x="6410" y="649"/>
                </a:lnTo>
                <a:lnTo>
                  <a:pt x="6314" y="519"/>
                </a:lnTo>
                <a:lnTo>
                  <a:pt x="6226" y="401"/>
                </a:lnTo>
                <a:lnTo>
                  <a:pt x="6145" y="297"/>
                </a:lnTo>
                <a:lnTo>
                  <a:pt x="6072" y="208"/>
                </a:lnTo>
                <a:lnTo>
                  <a:pt x="6008" y="133"/>
                </a:lnTo>
                <a:lnTo>
                  <a:pt x="5954" y="75"/>
                </a:lnTo>
                <a:lnTo>
                  <a:pt x="5909" y="32"/>
                </a:lnTo>
                <a:lnTo>
                  <a:pt x="5875" y="7"/>
                </a:lnTo>
                <a:lnTo>
                  <a:pt x="5853" y="0"/>
                </a:lnTo>
                <a:lnTo>
                  <a:pt x="5816" y="17"/>
                </a:lnTo>
                <a:lnTo>
                  <a:pt x="5778" y="60"/>
                </a:lnTo>
                <a:lnTo>
                  <a:pt x="5738" y="128"/>
                </a:lnTo>
                <a:lnTo>
                  <a:pt x="5698" y="219"/>
                </a:lnTo>
                <a:lnTo>
                  <a:pt x="5655" y="332"/>
                </a:lnTo>
                <a:lnTo>
                  <a:pt x="5610" y="464"/>
                </a:lnTo>
                <a:lnTo>
                  <a:pt x="5561" y="616"/>
                </a:lnTo>
                <a:lnTo>
                  <a:pt x="5510" y="786"/>
                </a:lnTo>
                <a:lnTo>
                  <a:pt x="5396" y="1175"/>
                </a:lnTo>
                <a:lnTo>
                  <a:pt x="5261" y="1621"/>
                </a:lnTo>
                <a:lnTo>
                  <a:pt x="5186" y="1861"/>
                </a:lnTo>
                <a:lnTo>
                  <a:pt x="5105" y="2112"/>
                </a:lnTo>
                <a:lnTo>
                  <a:pt x="5019" y="2372"/>
                </a:lnTo>
                <a:lnTo>
                  <a:pt x="4924" y="2639"/>
                </a:lnTo>
                <a:lnTo>
                  <a:pt x="4823" y="2913"/>
                </a:lnTo>
                <a:lnTo>
                  <a:pt x="4713" y="3192"/>
                </a:lnTo>
                <a:lnTo>
                  <a:pt x="4595" y="3475"/>
                </a:lnTo>
                <a:lnTo>
                  <a:pt x="4470" y="3760"/>
                </a:lnTo>
                <a:lnTo>
                  <a:pt x="4335" y="4047"/>
                </a:lnTo>
                <a:lnTo>
                  <a:pt x="4190" y="4333"/>
                </a:lnTo>
                <a:lnTo>
                  <a:pt x="4036" y="4619"/>
                </a:lnTo>
                <a:lnTo>
                  <a:pt x="3871" y="4902"/>
                </a:lnTo>
                <a:lnTo>
                  <a:pt x="3696" y="5181"/>
                </a:lnTo>
                <a:lnTo>
                  <a:pt x="3510" y="5454"/>
                </a:lnTo>
                <a:lnTo>
                  <a:pt x="3311" y="5722"/>
                </a:lnTo>
                <a:lnTo>
                  <a:pt x="3100" y="5981"/>
                </a:lnTo>
                <a:lnTo>
                  <a:pt x="2878" y="6232"/>
                </a:lnTo>
                <a:lnTo>
                  <a:pt x="2642" y="6473"/>
                </a:lnTo>
                <a:lnTo>
                  <a:pt x="2393" y="6702"/>
                </a:lnTo>
                <a:lnTo>
                  <a:pt x="2129" y="6918"/>
                </a:lnTo>
                <a:lnTo>
                  <a:pt x="2104" y="6935"/>
                </a:lnTo>
                <a:lnTo>
                  <a:pt x="2079" y="6953"/>
                </a:lnTo>
                <a:lnTo>
                  <a:pt x="2053" y="6971"/>
                </a:lnTo>
                <a:lnTo>
                  <a:pt x="2028" y="6990"/>
                </a:lnTo>
                <a:lnTo>
                  <a:pt x="2003" y="7010"/>
                </a:lnTo>
                <a:lnTo>
                  <a:pt x="1977" y="7029"/>
                </a:lnTo>
                <a:lnTo>
                  <a:pt x="1952" y="7049"/>
                </a:lnTo>
                <a:lnTo>
                  <a:pt x="1927" y="7069"/>
                </a:lnTo>
                <a:lnTo>
                  <a:pt x="1924" y="7069"/>
                </a:lnTo>
                <a:lnTo>
                  <a:pt x="1825" y="7151"/>
                </a:lnTo>
                <a:lnTo>
                  <a:pt x="1726" y="7235"/>
                </a:lnTo>
                <a:lnTo>
                  <a:pt x="1630" y="7321"/>
                </a:lnTo>
                <a:lnTo>
                  <a:pt x="1535" y="7411"/>
                </a:lnTo>
                <a:lnTo>
                  <a:pt x="1444" y="7502"/>
                </a:lnTo>
                <a:lnTo>
                  <a:pt x="1353" y="7595"/>
                </a:lnTo>
                <a:lnTo>
                  <a:pt x="1266" y="7691"/>
                </a:lnTo>
                <a:lnTo>
                  <a:pt x="1180" y="7789"/>
                </a:lnTo>
                <a:lnTo>
                  <a:pt x="1097" y="7890"/>
                </a:lnTo>
                <a:lnTo>
                  <a:pt x="1016" y="7992"/>
                </a:lnTo>
                <a:lnTo>
                  <a:pt x="938" y="8096"/>
                </a:lnTo>
                <a:lnTo>
                  <a:pt x="863" y="8203"/>
                </a:lnTo>
                <a:lnTo>
                  <a:pt x="790" y="8312"/>
                </a:lnTo>
                <a:lnTo>
                  <a:pt x="720" y="8423"/>
                </a:lnTo>
                <a:lnTo>
                  <a:pt x="653" y="8535"/>
                </a:lnTo>
                <a:lnTo>
                  <a:pt x="589" y="8650"/>
                </a:lnTo>
                <a:lnTo>
                  <a:pt x="528" y="8766"/>
                </a:lnTo>
                <a:lnTo>
                  <a:pt x="469" y="8884"/>
                </a:lnTo>
                <a:lnTo>
                  <a:pt x="414" y="9003"/>
                </a:lnTo>
                <a:lnTo>
                  <a:pt x="362" y="9125"/>
                </a:lnTo>
                <a:lnTo>
                  <a:pt x="313" y="9248"/>
                </a:lnTo>
                <a:lnTo>
                  <a:pt x="267" y="9373"/>
                </a:lnTo>
                <a:lnTo>
                  <a:pt x="225" y="9500"/>
                </a:lnTo>
                <a:lnTo>
                  <a:pt x="187" y="9628"/>
                </a:lnTo>
                <a:lnTo>
                  <a:pt x="151" y="9757"/>
                </a:lnTo>
                <a:lnTo>
                  <a:pt x="120" y="9888"/>
                </a:lnTo>
                <a:lnTo>
                  <a:pt x="91" y="10021"/>
                </a:lnTo>
                <a:lnTo>
                  <a:pt x="67" y="10155"/>
                </a:lnTo>
                <a:lnTo>
                  <a:pt x="47" y="10290"/>
                </a:lnTo>
                <a:lnTo>
                  <a:pt x="30" y="10426"/>
                </a:lnTo>
                <a:lnTo>
                  <a:pt x="18" y="10564"/>
                </a:lnTo>
                <a:lnTo>
                  <a:pt x="9" y="10702"/>
                </a:lnTo>
                <a:lnTo>
                  <a:pt x="0" y="11050"/>
                </a:lnTo>
                <a:lnTo>
                  <a:pt x="7" y="11384"/>
                </a:lnTo>
                <a:lnTo>
                  <a:pt x="29" y="11705"/>
                </a:lnTo>
                <a:lnTo>
                  <a:pt x="65" y="12011"/>
                </a:lnTo>
                <a:lnTo>
                  <a:pt x="115" y="12305"/>
                </a:lnTo>
                <a:lnTo>
                  <a:pt x="176" y="12585"/>
                </a:lnTo>
                <a:lnTo>
                  <a:pt x="248" y="12852"/>
                </a:lnTo>
                <a:lnTo>
                  <a:pt x="332" y="13107"/>
                </a:lnTo>
                <a:lnTo>
                  <a:pt x="424" y="13348"/>
                </a:lnTo>
                <a:lnTo>
                  <a:pt x="525" y="13577"/>
                </a:lnTo>
                <a:lnTo>
                  <a:pt x="633" y="13793"/>
                </a:lnTo>
                <a:lnTo>
                  <a:pt x="749" y="13998"/>
                </a:lnTo>
                <a:lnTo>
                  <a:pt x="870" y="14190"/>
                </a:lnTo>
                <a:lnTo>
                  <a:pt x="995" y="14369"/>
                </a:lnTo>
                <a:lnTo>
                  <a:pt x="1125" y="14537"/>
                </a:lnTo>
                <a:lnTo>
                  <a:pt x="1257" y="14694"/>
                </a:lnTo>
                <a:lnTo>
                  <a:pt x="1391" y="14838"/>
                </a:lnTo>
                <a:lnTo>
                  <a:pt x="1527" y="14971"/>
                </a:lnTo>
                <a:lnTo>
                  <a:pt x="1663" y="15093"/>
                </a:lnTo>
                <a:lnTo>
                  <a:pt x="1798" y="15204"/>
                </a:lnTo>
                <a:lnTo>
                  <a:pt x="1931" y="15302"/>
                </a:lnTo>
                <a:lnTo>
                  <a:pt x="2062" y="15391"/>
                </a:lnTo>
                <a:lnTo>
                  <a:pt x="2189" y="15470"/>
                </a:lnTo>
                <a:lnTo>
                  <a:pt x="2311" y="15536"/>
                </a:lnTo>
                <a:lnTo>
                  <a:pt x="2429" y="15594"/>
                </a:lnTo>
                <a:lnTo>
                  <a:pt x="2539" y="15640"/>
                </a:lnTo>
                <a:lnTo>
                  <a:pt x="2643" y="15676"/>
                </a:lnTo>
                <a:lnTo>
                  <a:pt x="2738" y="15703"/>
                </a:lnTo>
                <a:lnTo>
                  <a:pt x="2825" y="15719"/>
                </a:lnTo>
                <a:lnTo>
                  <a:pt x="2901" y="15726"/>
                </a:lnTo>
                <a:lnTo>
                  <a:pt x="2967" y="15723"/>
                </a:lnTo>
                <a:lnTo>
                  <a:pt x="3020" y="15711"/>
                </a:lnTo>
                <a:lnTo>
                  <a:pt x="3068" y="15686"/>
                </a:lnTo>
                <a:lnTo>
                  <a:pt x="3120" y="15649"/>
                </a:lnTo>
                <a:lnTo>
                  <a:pt x="3172" y="15598"/>
                </a:lnTo>
                <a:lnTo>
                  <a:pt x="3226" y="15533"/>
                </a:lnTo>
                <a:lnTo>
                  <a:pt x="3282" y="15457"/>
                </a:lnTo>
                <a:lnTo>
                  <a:pt x="3340" y="15369"/>
                </a:lnTo>
                <a:lnTo>
                  <a:pt x="3399" y="15270"/>
                </a:lnTo>
                <a:lnTo>
                  <a:pt x="3458" y="15161"/>
                </a:lnTo>
                <a:lnTo>
                  <a:pt x="3520" y="15043"/>
                </a:lnTo>
                <a:lnTo>
                  <a:pt x="3582" y="14916"/>
                </a:lnTo>
                <a:lnTo>
                  <a:pt x="3645" y="14781"/>
                </a:lnTo>
                <a:lnTo>
                  <a:pt x="3709" y="14638"/>
                </a:lnTo>
                <a:lnTo>
                  <a:pt x="3772" y="14488"/>
                </a:lnTo>
                <a:lnTo>
                  <a:pt x="3836" y="14332"/>
                </a:lnTo>
                <a:lnTo>
                  <a:pt x="3901" y="14170"/>
                </a:lnTo>
                <a:lnTo>
                  <a:pt x="3965" y="14003"/>
                </a:lnTo>
                <a:lnTo>
                  <a:pt x="4029" y="13832"/>
                </a:lnTo>
                <a:lnTo>
                  <a:pt x="4093" y="13657"/>
                </a:lnTo>
                <a:lnTo>
                  <a:pt x="4156" y="13480"/>
                </a:lnTo>
                <a:lnTo>
                  <a:pt x="4219" y="13300"/>
                </a:lnTo>
                <a:lnTo>
                  <a:pt x="4281" y="13118"/>
                </a:lnTo>
                <a:lnTo>
                  <a:pt x="4342" y="12936"/>
                </a:lnTo>
                <a:lnTo>
                  <a:pt x="4402" y="12752"/>
                </a:lnTo>
                <a:lnTo>
                  <a:pt x="4461" y="12570"/>
                </a:lnTo>
                <a:lnTo>
                  <a:pt x="4518" y="12387"/>
                </a:lnTo>
                <a:lnTo>
                  <a:pt x="4574" y="12208"/>
                </a:lnTo>
                <a:lnTo>
                  <a:pt x="4627" y="12029"/>
                </a:lnTo>
                <a:lnTo>
                  <a:pt x="4680" y="11854"/>
                </a:lnTo>
                <a:lnTo>
                  <a:pt x="4730" y="11683"/>
                </a:lnTo>
                <a:lnTo>
                  <a:pt x="4778" y="11515"/>
                </a:lnTo>
                <a:lnTo>
                  <a:pt x="4824" y="11353"/>
                </a:lnTo>
                <a:lnTo>
                  <a:pt x="4868" y="11196"/>
                </a:lnTo>
                <a:lnTo>
                  <a:pt x="4948" y="10893"/>
                </a:lnTo>
                <a:lnTo>
                  <a:pt x="5028" y="10590"/>
                </a:lnTo>
                <a:lnTo>
                  <a:pt x="5104" y="10287"/>
                </a:lnTo>
                <a:lnTo>
                  <a:pt x="5177" y="9984"/>
                </a:lnTo>
                <a:lnTo>
                  <a:pt x="5250" y="9682"/>
                </a:lnTo>
                <a:lnTo>
                  <a:pt x="5319" y="9382"/>
                </a:lnTo>
                <a:lnTo>
                  <a:pt x="5387" y="9085"/>
                </a:lnTo>
                <a:lnTo>
                  <a:pt x="5452" y="8792"/>
                </a:lnTo>
                <a:lnTo>
                  <a:pt x="5514" y="8501"/>
                </a:lnTo>
                <a:lnTo>
                  <a:pt x="5574" y="8216"/>
                </a:lnTo>
                <a:lnTo>
                  <a:pt x="5633" y="7936"/>
                </a:lnTo>
                <a:lnTo>
                  <a:pt x="5689" y="7662"/>
                </a:lnTo>
                <a:lnTo>
                  <a:pt x="5795" y="7136"/>
                </a:lnTo>
                <a:lnTo>
                  <a:pt x="5892" y="6641"/>
                </a:lnTo>
                <a:lnTo>
                  <a:pt x="5982" y="6183"/>
                </a:lnTo>
                <a:lnTo>
                  <a:pt x="6063" y="5770"/>
                </a:lnTo>
                <a:lnTo>
                  <a:pt x="6100" y="5580"/>
                </a:lnTo>
                <a:lnTo>
                  <a:pt x="6135" y="5404"/>
                </a:lnTo>
                <a:lnTo>
                  <a:pt x="6170" y="5242"/>
                </a:lnTo>
                <a:lnTo>
                  <a:pt x="6201" y="5093"/>
                </a:lnTo>
                <a:lnTo>
                  <a:pt x="6231" y="4959"/>
                </a:lnTo>
                <a:lnTo>
                  <a:pt x="6258" y="4841"/>
                </a:lnTo>
                <a:lnTo>
                  <a:pt x="6284" y="4740"/>
                </a:lnTo>
                <a:lnTo>
                  <a:pt x="6308" y="4655"/>
                </a:lnTo>
                <a:lnTo>
                  <a:pt x="6332" y="4588"/>
                </a:lnTo>
                <a:lnTo>
                  <a:pt x="6352" y="4539"/>
                </a:lnTo>
                <a:lnTo>
                  <a:pt x="6371" y="4510"/>
                </a:lnTo>
                <a:lnTo>
                  <a:pt x="6388" y="4500"/>
                </a:lnTo>
                <a:lnTo>
                  <a:pt x="6404" y="4510"/>
                </a:lnTo>
                <a:lnTo>
                  <a:pt x="6422" y="4539"/>
                </a:lnTo>
                <a:lnTo>
                  <a:pt x="6440" y="4588"/>
                </a:lnTo>
                <a:lnTo>
                  <a:pt x="6460" y="4655"/>
                </a:lnTo>
                <a:lnTo>
                  <a:pt x="6480" y="4740"/>
                </a:lnTo>
                <a:lnTo>
                  <a:pt x="6500" y="4840"/>
                </a:lnTo>
                <a:lnTo>
                  <a:pt x="6522" y="4957"/>
                </a:lnTo>
                <a:lnTo>
                  <a:pt x="6543" y="5090"/>
                </a:lnTo>
                <a:lnTo>
                  <a:pt x="6564" y="5238"/>
                </a:lnTo>
                <a:lnTo>
                  <a:pt x="6585" y="5399"/>
                </a:lnTo>
                <a:lnTo>
                  <a:pt x="6606" y="5573"/>
                </a:lnTo>
                <a:lnTo>
                  <a:pt x="6627" y="5761"/>
                </a:lnTo>
                <a:lnTo>
                  <a:pt x="6647" y="5959"/>
                </a:lnTo>
                <a:lnTo>
                  <a:pt x="6667" y="6169"/>
                </a:lnTo>
                <a:lnTo>
                  <a:pt x="6686" y="6390"/>
                </a:lnTo>
                <a:lnTo>
                  <a:pt x="6704" y="6621"/>
                </a:lnTo>
                <a:lnTo>
                  <a:pt x="6722" y="6859"/>
                </a:lnTo>
                <a:lnTo>
                  <a:pt x="6738" y="7107"/>
                </a:lnTo>
                <a:lnTo>
                  <a:pt x="6753" y="7362"/>
                </a:lnTo>
                <a:lnTo>
                  <a:pt x="6767" y="7625"/>
                </a:lnTo>
                <a:lnTo>
                  <a:pt x="6779" y="7893"/>
                </a:lnTo>
                <a:lnTo>
                  <a:pt x="6789" y="8167"/>
                </a:lnTo>
                <a:lnTo>
                  <a:pt x="6798" y="8445"/>
                </a:lnTo>
                <a:lnTo>
                  <a:pt x="6805" y="8727"/>
                </a:lnTo>
                <a:lnTo>
                  <a:pt x="6810" y="9014"/>
                </a:lnTo>
                <a:lnTo>
                  <a:pt x="6812" y="9302"/>
                </a:lnTo>
                <a:lnTo>
                  <a:pt x="6813" y="9593"/>
                </a:lnTo>
                <a:lnTo>
                  <a:pt x="6811" y="9884"/>
                </a:lnTo>
                <a:lnTo>
                  <a:pt x="6806" y="10177"/>
                </a:lnTo>
                <a:lnTo>
                  <a:pt x="6799" y="10469"/>
                </a:lnTo>
                <a:lnTo>
                  <a:pt x="6789" y="10760"/>
                </a:lnTo>
                <a:lnTo>
                  <a:pt x="6776" y="11050"/>
                </a:lnTo>
                <a:lnTo>
                  <a:pt x="6760" y="11301"/>
                </a:lnTo>
                <a:lnTo>
                  <a:pt x="6740" y="11549"/>
                </a:lnTo>
                <a:lnTo>
                  <a:pt x="6716" y="11793"/>
                </a:lnTo>
                <a:lnTo>
                  <a:pt x="6687" y="12035"/>
                </a:lnTo>
                <a:lnTo>
                  <a:pt x="6654" y="12271"/>
                </a:lnTo>
                <a:lnTo>
                  <a:pt x="6619" y="12505"/>
                </a:lnTo>
                <a:lnTo>
                  <a:pt x="6580" y="12734"/>
                </a:lnTo>
                <a:lnTo>
                  <a:pt x="6539" y="12959"/>
                </a:lnTo>
                <a:lnTo>
                  <a:pt x="6495" y="13179"/>
                </a:lnTo>
                <a:lnTo>
                  <a:pt x="6450" y="13393"/>
                </a:lnTo>
                <a:lnTo>
                  <a:pt x="6403" y="13601"/>
                </a:lnTo>
                <a:lnTo>
                  <a:pt x="6355" y="13804"/>
                </a:lnTo>
                <a:lnTo>
                  <a:pt x="6306" y="14000"/>
                </a:lnTo>
                <a:lnTo>
                  <a:pt x="6257" y="14190"/>
                </a:lnTo>
                <a:lnTo>
                  <a:pt x="6208" y="14372"/>
                </a:lnTo>
                <a:lnTo>
                  <a:pt x="6159" y="14548"/>
                </a:lnTo>
                <a:lnTo>
                  <a:pt x="6111" y="14716"/>
                </a:lnTo>
                <a:lnTo>
                  <a:pt x="6064" y="14876"/>
                </a:lnTo>
                <a:lnTo>
                  <a:pt x="6019" y="15027"/>
                </a:lnTo>
                <a:lnTo>
                  <a:pt x="5975" y="15170"/>
                </a:lnTo>
                <a:lnTo>
                  <a:pt x="5894" y="15430"/>
                </a:lnTo>
                <a:lnTo>
                  <a:pt x="5826" y="15651"/>
                </a:lnTo>
                <a:lnTo>
                  <a:pt x="5797" y="15747"/>
                </a:lnTo>
                <a:lnTo>
                  <a:pt x="5772" y="15832"/>
                </a:lnTo>
                <a:lnTo>
                  <a:pt x="5751" y="15906"/>
                </a:lnTo>
                <a:lnTo>
                  <a:pt x="5735" y="15969"/>
                </a:lnTo>
                <a:lnTo>
                  <a:pt x="5725" y="16021"/>
                </a:lnTo>
                <a:lnTo>
                  <a:pt x="5720" y="16060"/>
                </a:lnTo>
                <a:lnTo>
                  <a:pt x="5721" y="16089"/>
                </a:lnTo>
                <a:lnTo>
                  <a:pt x="5728" y="16104"/>
                </a:lnTo>
                <a:lnTo>
                  <a:pt x="5759" y="16119"/>
                </a:lnTo>
                <a:lnTo>
                  <a:pt x="5807" y="16127"/>
                </a:lnTo>
                <a:lnTo>
                  <a:pt x="5869" y="16127"/>
                </a:lnTo>
                <a:lnTo>
                  <a:pt x="5945" y="16119"/>
                </a:lnTo>
                <a:lnTo>
                  <a:pt x="6035" y="16104"/>
                </a:lnTo>
                <a:lnTo>
                  <a:pt x="6136" y="16082"/>
                </a:lnTo>
                <a:lnTo>
                  <a:pt x="6249" y="16050"/>
                </a:lnTo>
                <a:lnTo>
                  <a:pt x="6373" y="16013"/>
                </a:lnTo>
                <a:lnTo>
                  <a:pt x="6504" y="15968"/>
                </a:lnTo>
                <a:lnTo>
                  <a:pt x="6644" y="15914"/>
                </a:lnTo>
                <a:lnTo>
                  <a:pt x="6792" y="15854"/>
                </a:lnTo>
                <a:lnTo>
                  <a:pt x="6946" y="15786"/>
                </a:lnTo>
                <a:lnTo>
                  <a:pt x="7105" y="15712"/>
                </a:lnTo>
                <a:lnTo>
                  <a:pt x="7267" y="15629"/>
                </a:lnTo>
                <a:lnTo>
                  <a:pt x="7433" y="15539"/>
                </a:lnTo>
                <a:lnTo>
                  <a:pt x="7602" y="15443"/>
                </a:lnTo>
                <a:lnTo>
                  <a:pt x="7772" y="15338"/>
                </a:lnTo>
                <a:lnTo>
                  <a:pt x="7942" y="15227"/>
                </a:lnTo>
                <a:lnTo>
                  <a:pt x="8111" y="15108"/>
                </a:lnTo>
                <a:lnTo>
                  <a:pt x="8279" y="14982"/>
                </a:lnTo>
                <a:lnTo>
                  <a:pt x="8444" y="14850"/>
                </a:lnTo>
                <a:lnTo>
                  <a:pt x="8605" y="14710"/>
                </a:lnTo>
                <a:lnTo>
                  <a:pt x="8761" y="14563"/>
                </a:lnTo>
                <a:lnTo>
                  <a:pt x="8912" y="14408"/>
                </a:lnTo>
                <a:lnTo>
                  <a:pt x="9056" y="14248"/>
                </a:lnTo>
                <a:lnTo>
                  <a:pt x="9193" y="14080"/>
                </a:lnTo>
                <a:lnTo>
                  <a:pt x="9320" y="13905"/>
                </a:lnTo>
                <a:lnTo>
                  <a:pt x="9438" y="13724"/>
                </a:lnTo>
                <a:lnTo>
                  <a:pt x="9546" y="13535"/>
                </a:lnTo>
                <a:lnTo>
                  <a:pt x="9641" y="13340"/>
                </a:lnTo>
                <a:lnTo>
                  <a:pt x="9724" y="13138"/>
                </a:lnTo>
                <a:lnTo>
                  <a:pt x="9794" y="12930"/>
                </a:lnTo>
                <a:lnTo>
                  <a:pt x="9808" y="12898"/>
                </a:lnTo>
                <a:lnTo>
                  <a:pt x="9844" y="12805"/>
                </a:lnTo>
                <a:lnTo>
                  <a:pt x="9868" y="12735"/>
                </a:lnTo>
                <a:lnTo>
                  <a:pt x="9896" y="12651"/>
                </a:lnTo>
                <a:lnTo>
                  <a:pt x="9928" y="12552"/>
                </a:lnTo>
                <a:lnTo>
                  <a:pt x="9960" y="12438"/>
                </a:lnTo>
                <a:lnTo>
                  <a:pt x="9993" y="12309"/>
                </a:lnTo>
                <a:lnTo>
                  <a:pt x="10026" y="12166"/>
                </a:lnTo>
                <a:lnTo>
                  <a:pt x="10059" y="12008"/>
                </a:lnTo>
                <a:lnTo>
                  <a:pt x="10090" y="11836"/>
                </a:lnTo>
                <a:lnTo>
                  <a:pt x="10120" y="11650"/>
                </a:lnTo>
                <a:lnTo>
                  <a:pt x="10146" y="11451"/>
                </a:lnTo>
                <a:lnTo>
                  <a:pt x="10169" y="11237"/>
                </a:lnTo>
                <a:lnTo>
                  <a:pt x="10186" y="11009"/>
                </a:lnTo>
                <a:lnTo>
                  <a:pt x="10199" y="10768"/>
                </a:lnTo>
                <a:lnTo>
                  <a:pt x="10205" y="10514"/>
                </a:lnTo>
                <a:lnTo>
                  <a:pt x="10205" y="10247"/>
                </a:lnTo>
                <a:lnTo>
                  <a:pt x="10197" y="9967"/>
                </a:lnTo>
                <a:lnTo>
                  <a:pt x="10180" y="9673"/>
                </a:lnTo>
                <a:lnTo>
                  <a:pt x="10154" y="9366"/>
                </a:lnTo>
                <a:lnTo>
                  <a:pt x="10118" y="9048"/>
                </a:lnTo>
                <a:lnTo>
                  <a:pt x="10070" y="8716"/>
                </a:lnTo>
                <a:lnTo>
                  <a:pt x="10012" y="8372"/>
                </a:lnTo>
                <a:lnTo>
                  <a:pt x="9941" y="8016"/>
                </a:lnTo>
                <a:lnTo>
                  <a:pt x="9856" y="7648"/>
                </a:lnTo>
                <a:lnTo>
                  <a:pt x="9758" y="7267"/>
                </a:lnTo>
                <a:lnTo>
                  <a:pt x="9645" y="6875"/>
                </a:lnTo>
                <a:lnTo>
                  <a:pt x="9516" y="6470"/>
                </a:lnTo>
                <a:lnTo>
                  <a:pt x="9371" y="6055"/>
                </a:lnTo>
                <a:lnTo>
                  <a:pt x="9209" y="5629"/>
                </a:lnTo>
                <a:close/>
              </a:path>
            </a:pathLst>
          </a:custGeom>
          <a:solidFill>
            <a:schemeClr val="bg1"/>
          </a:solidFill>
          <a:ln>
            <a:noFill/>
          </a:ln>
          <a:extLst/>
        </p:spPr>
        <p:txBody>
          <a:bodyPr/>
          <a:lstStyle/>
          <a:p>
            <a:pPr>
              <a:defRPr/>
            </a:pPr>
            <a:endParaRPr lang="id-ID" sz="1350">
              <a:solidFill>
                <a:schemeClr val="bg1">
                  <a:lumMod val="50000"/>
                </a:schemeClr>
              </a:solidFill>
              <a:latin typeface="Calibri" charset="0"/>
              <a:ea typeface="Arial" charset="0"/>
              <a:cs typeface="Arial" charset="0"/>
            </a:endParaRPr>
          </a:p>
        </p:txBody>
      </p:sp>
      <p:pic>
        <p:nvPicPr>
          <p:cNvPr id="2" name="Afbeelding 1">
            <a:extLst>
              <a:ext uri="{FF2B5EF4-FFF2-40B4-BE49-F238E27FC236}">
                <a16:creationId xmlns="" xmlns:a16="http://schemas.microsoft.com/office/drawing/2014/main" id="{9624AC72-5BB2-4DEA-8BDC-DCC445E93BB7}"/>
              </a:ext>
            </a:extLst>
          </p:cNvPr>
          <p:cNvPicPr>
            <a:picLocks noChangeAspect="1"/>
          </p:cNvPicPr>
          <p:nvPr/>
        </p:nvPicPr>
        <p:blipFill>
          <a:blip r:embed="rId3" cstate="print">
            <a:duotone>
              <a:prstClr val="black"/>
              <a:srgbClr val="FF0000">
                <a:tint val="45000"/>
                <a:satMod val="400000"/>
              </a:srgbClr>
            </a:duotone>
            <a:lum bright="-19000" contrast="30000"/>
          </a:blip>
          <a:stretch>
            <a:fillRect/>
          </a:stretch>
        </p:blipFill>
        <p:spPr>
          <a:xfrm>
            <a:off x="5975748" y="4040982"/>
            <a:ext cx="730961" cy="715859"/>
          </a:xfrm>
          <a:prstGeom prst="rect">
            <a:avLst/>
          </a:prstGeom>
        </p:spPr>
      </p:pic>
    </p:spTree>
    <p:extLst>
      <p:ext uri="{BB962C8B-B14F-4D97-AF65-F5344CB8AC3E}">
        <p14:creationId xmlns:p14="http://schemas.microsoft.com/office/powerpoint/2010/main" val="3376911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Programma-elementen Gezonde School </a:t>
            </a:r>
            <a:endParaRPr lang="nl-NL" dirty="0"/>
          </a:p>
        </p:txBody>
      </p:sp>
      <p:sp>
        <p:nvSpPr>
          <p:cNvPr id="3" name="Tijdelijke aanduiding voor inhoud 2"/>
          <p:cNvSpPr>
            <a:spLocks noGrp="1"/>
          </p:cNvSpPr>
          <p:nvPr>
            <p:ph idx="1"/>
          </p:nvPr>
        </p:nvSpPr>
        <p:spPr/>
        <p:txBody>
          <a:bodyPr/>
          <a:lstStyle/>
          <a:p>
            <a:pPr marL="0" indent="0">
              <a:buNone/>
            </a:pPr>
            <a:endParaRPr lang="nl-NL" sz="1200" b="0" dirty="0" smtClean="0"/>
          </a:p>
          <a:p>
            <a:pPr marL="0" indent="0">
              <a:buNone/>
            </a:pPr>
            <a:endParaRPr lang="nl-NL" sz="1200" b="0" dirty="0" smtClean="0"/>
          </a:p>
          <a:p>
            <a:pPr marL="0" indent="0">
              <a:buNone/>
            </a:pPr>
            <a:r>
              <a:rPr lang="nl-NL" sz="1200" b="0" dirty="0" smtClean="0"/>
              <a:t>Centraal staan de vier pijlers (1) signaleren, (2) gezondheidseducatie, (3) schoolomgeving en (4) beleid en regelgeving. Hiermee biedt de aanpak scholen houvast bij de structurele en integrale inbedding van een gezonde leefstijl in het onderwijs.</a:t>
            </a:r>
          </a:p>
          <a:p>
            <a:pPr marL="0" indent="0">
              <a:buNone/>
            </a:pPr>
            <a:endParaRPr lang="nl-NL" sz="1200" b="0" dirty="0" smtClean="0"/>
          </a:p>
          <a:p>
            <a:pPr marL="0" indent="0">
              <a:buNone/>
            </a:pPr>
            <a:r>
              <a:rPr lang="nl-NL" sz="1200" b="0" dirty="0" smtClean="0"/>
              <a:t>Diverse samenhangende projecten en activiteiten: ondersteuning van scholen, deskundigheidsbevordering, het onderhoud en doorontwikkeling van de Gezonde School-aanpak, het vignet Gezonde School, communicatie over projecten en het programma Gezonde School, samenhang en aansturing en tot slot monitoring en evaluatie.</a:t>
            </a:r>
          </a:p>
          <a:p>
            <a:pPr marL="0" indent="0">
              <a:buNone/>
            </a:pPr>
            <a:endParaRPr lang="nl-NL" sz="1200" b="0" dirty="0" smtClean="0"/>
          </a:p>
          <a:p>
            <a:pPr marL="0" indent="0">
              <a:buNone/>
            </a:pPr>
            <a:endParaRPr lang="nl-NL" sz="1200" b="0" dirty="0" smtClean="0"/>
          </a:p>
          <a:p>
            <a:pPr marL="0" indent="0">
              <a:buNone/>
            </a:pPr>
            <a:r>
              <a:rPr lang="nl-NL" sz="1200" b="0" dirty="0" smtClean="0"/>
              <a:t>Structuur landelijk/lokaal: De Gezonde School-adviseur speelt een cruciale rol om deze samenwerking op lokaal niveau als het ware naar een ‘hoger plan’ te brengen en zo de interne Gezonde School-coördinator zo goed mogelijk op weg te helpen. Gezonde School stimuleert een school om gezonde leefstijl te beleggen bij een Gezonde Schoolcoördinator binnen de school. </a:t>
            </a:r>
            <a:endParaRPr lang="nl-NL" sz="1200" dirty="0" smtClean="0"/>
          </a:p>
          <a:p>
            <a:pPr marL="0" indent="0">
              <a:buNone/>
            </a:pPr>
            <a:endParaRPr lang="nl-NL" sz="1200" dirty="0"/>
          </a:p>
        </p:txBody>
      </p:sp>
    </p:spTree>
    <p:extLst>
      <p:ext uri="{BB962C8B-B14F-4D97-AF65-F5344CB8AC3E}">
        <p14:creationId xmlns:p14="http://schemas.microsoft.com/office/powerpoint/2010/main" val="35243613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Raakvlakken en verschillen gezonde school en gezonde HBO</a:t>
            </a:r>
            <a:endParaRPr lang="nl-NL" dirty="0"/>
          </a:p>
        </p:txBody>
      </p:sp>
      <p:sp>
        <p:nvSpPr>
          <p:cNvPr id="3" name="Tijdelijke aanduiding voor inhoud 2"/>
          <p:cNvSpPr>
            <a:spLocks noGrp="1"/>
          </p:cNvSpPr>
          <p:nvPr>
            <p:ph idx="1"/>
          </p:nvPr>
        </p:nvSpPr>
        <p:spPr/>
        <p:txBody>
          <a:bodyPr/>
          <a:lstStyle/>
          <a:p>
            <a:r>
              <a:rPr lang="nl-NL" sz="1400" dirty="0" smtClean="0">
                <a:solidFill>
                  <a:srgbClr val="FF0000"/>
                </a:solidFill>
              </a:rPr>
              <a:t>Doelen en missie</a:t>
            </a:r>
          </a:p>
          <a:p>
            <a:r>
              <a:rPr lang="nl-NL" sz="1400" dirty="0" smtClean="0">
                <a:solidFill>
                  <a:schemeClr val="accent4"/>
                </a:solidFill>
              </a:rPr>
              <a:t>Pijlers en aanknopingspunten</a:t>
            </a:r>
          </a:p>
          <a:p>
            <a:r>
              <a:rPr lang="nl-NL" sz="1400" dirty="0" smtClean="0"/>
              <a:t>Organisatiegraad</a:t>
            </a:r>
          </a:p>
          <a:p>
            <a:r>
              <a:rPr lang="nl-NL" sz="1400" dirty="0" smtClean="0"/>
              <a:t>Doelgroep</a:t>
            </a:r>
          </a:p>
          <a:p>
            <a:r>
              <a:rPr lang="nl-NL" sz="1400" dirty="0" smtClean="0"/>
              <a:t>Randvoorwaarden en infrastructuur</a:t>
            </a:r>
          </a:p>
          <a:p>
            <a:pPr marL="0" indent="0">
              <a:buNone/>
            </a:pPr>
            <a:endParaRPr lang="nl-NL" sz="1400" dirty="0" smtClean="0"/>
          </a:p>
          <a:p>
            <a:pPr marL="0" indent="0">
              <a:buNone/>
            </a:pPr>
            <a:r>
              <a:rPr lang="nl-NL" sz="1400" dirty="0" smtClean="0"/>
              <a:t>Intentie is door te zetten op gezamenlijke doorontwikkeling en-verbindingen in een consistente lijn:</a:t>
            </a:r>
          </a:p>
          <a:p>
            <a:pPr>
              <a:buFont typeface="Wingdings" panose="05000000000000000000" pitchFamily="2" charset="2"/>
              <a:buChar char="ü"/>
            </a:pPr>
            <a:r>
              <a:rPr lang="nl-NL" sz="1400" dirty="0" smtClean="0"/>
              <a:t>Platform opzetten?</a:t>
            </a:r>
          </a:p>
          <a:p>
            <a:pPr>
              <a:buFont typeface="Wingdings" panose="05000000000000000000" pitchFamily="2" charset="2"/>
              <a:buChar char="ü"/>
            </a:pPr>
            <a:r>
              <a:rPr lang="nl-NL" sz="1400" dirty="0" smtClean="0"/>
              <a:t>Kennisdelen/interventietraject?</a:t>
            </a:r>
          </a:p>
          <a:p>
            <a:pPr>
              <a:buFont typeface="Wingdings" panose="05000000000000000000" pitchFamily="2" charset="2"/>
              <a:buChar char="ü"/>
            </a:pPr>
            <a:r>
              <a:rPr lang="nl-NL" sz="1400" dirty="0" err="1" smtClean="0"/>
              <a:t>Ondersteuningstructuur</a:t>
            </a:r>
            <a:r>
              <a:rPr lang="nl-NL" sz="1400" dirty="0" smtClean="0"/>
              <a:t>?</a:t>
            </a:r>
            <a:endParaRPr lang="nl-NL" sz="1400" dirty="0"/>
          </a:p>
        </p:txBody>
      </p:sp>
    </p:spTree>
    <p:extLst>
      <p:ext uri="{BB962C8B-B14F-4D97-AF65-F5344CB8AC3E}">
        <p14:creationId xmlns:p14="http://schemas.microsoft.com/office/powerpoint/2010/main" val="40899592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Er gebeurt ondertussen al veel</a:t>
            </a:r>
            <a:endParaRPr lang="nl-NL" dirty="0"/>
          </a:p>
        </p:txBody>
      </p:sp>
      <p:sp>
        <p:nvSpPr>
          <p:cNvPr id="3" name="Tijdelijke aanduiding voor inhoud 2"/>
          <p:cNvSpPr>
            <a:spLocks noGrp="1"/>
          </p:cNvSpPr>
          <p:nvPr>
            <p:ph idx="1"/>
          </p:nvPr>
        </p:nvSpPr>
        <p:spPr/>
        <p:txBody>
          <a:bodyPr/>
          <a:lstStyle/>
          <a:p>
            <a:r>
              <a:rPr lang="nl-NL" dirty="0" smtClean="0"/>
              <a:t>Drie voorbeelden uit de HBO praktijk</a:t>
            </a: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688" y="2204864"/>
            <a:ext cx="6096000" cy="4000500"/>
          </a:xfrm>
          <a:prstGeom prst="rect">
            <a:avLst/>
          </a:prstGeom>
        </p:spPr>
      </p:pic>
    </p:spTree>
    <p:extLst>
      <p:ext uri="{BB962C8B-B14F-4D97-AF65-F5344CB8AC3E}">
        <p14:creationId xmlns:p14="http://schemas.microsoft.com/office/powerpoint/2010/main" val="1218645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CC510BE-C6CF-4DA7-A4CC-1513255BE892}"/>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xmlns="" id="{3733F7AB-E2B2-4D34-BDF1-ACF90507FE98}"/>
              </a:ext>
            </a:extLst>
          </p:cNvPr>
          <p:cNvSpPr>
            <a:spLocks noGrp="1"/>
          </p:cNvSpPr>
          <p:nvPr>
            <p:ph type="subTitle" idx="4294967295"/>
          </p:nvPr>
        </p:nvSpPr>
        <p:spPr>
          <a:xfrm>
            <a:off x="1143000" y="3558778"/>
            <a:ext cx="6858000" cy="1241822"/>
          </a:xfrm>
          <a:prstGeom prst="rect">
            <a:avLst/>
          </a:prstGeom>
        </p:spPr>
        <p:txBody>
          <a:bodyPr/>
          <a:lstStyle/>
          <a:p>
            <a:endParaRPr lang="nl-NL"/>
          </a:p>
        </p:txBody>
      </p:sp>
      <p:pic>
        <p:nvPicPr>
          <p:cNvPr id="7" name="Afbeelding 6">
            <a:extLst>
              <a:ext uri="{FF2B5EF4-FFF2-40B4-BE49-F238E27FC236}">
                <a16:creationId xmlns:a16="http://schemas.microsoft.com/office/drawing/2014/main" xmlns="" id="{F4CAF1B7-7E42-4BE2-AAB8-3E63AADC81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33" y="-416853"/>
            <a:ext cx="9110135" cy="7488839"/>
          </a:xfrm>
          <a:prstGeom prst="rect">
            <a:avLst/>
          </a:prstGeom>
        </p:spPr>
      </p:pic>
      <p:sp>
        <p:nvSpPr>
          <p:cNvPr id="10" name="Tekstvak 9">
            <a:extLst>
              <a:ext uri="{FF2B5EF4-FFF2-40B4-BE49-F238E27FC236}">
                <a16:creationId xmlns:a16="http://schemas.microsoft.com/office/drawing/2014/main" xmlns="" id="{58840EBC-12F1-41E2-9A7B-6F00999F2581}"/>
              </a:ext>
            </a:extLst>
          </p:cNvPr>
          <p:cNvSpPr txBox="1"/>
          <p:nvPr/>
        </p:nvSpPr>
        <p:spPr>
          <a:xfrm>
            <a:off x="4572000" y="2203517"/>
            <a:ext cx="4487333" cy="1615827"/>
          </a:xfrm>
          <a:prstGeom prst="rect">
            <a:avLst/>
          </a:prstGeom>
          <a:noFill/>
        </p:spPr>
        <p:txBody>
          <a:bodyPr wrap="square" rtlCol="0">
            <a:spAutoFit/>
          </a:bodyPr>
          <a:lstStyle/>
          <a:p>
            <a:pPr algn="ctr"/>
            <a:r>
              <a:rPr lang="en-US" sz="3300" b="1" dirty="0">
                <a:solidFill>
                  <a:schemeClr val="bg1"/>
                </a:solidFill>
              </a:rPr>
              <a:t>Gezond en </a:t>
            </a:r>
            <a:r>
              <a:rPr lang="en-US" sz="3300" b="1" dirty="0" err="1">
                <a:solidFill>
                  <a:schemeClr val="bg1"/>
                </a:solidFill>
              </a:rPr>
              <a:t>Vitaal</a:t>
            </a:r>
            <a:r>
              <a:rPr lang="en-US" sz="3300" b="1" dirty="0">
                <a:solidFill>
                  <a:schemeClr val="bg1"/>
                </a:solidFill>
              </a:rPr>
              <a:t> Avans:</a:t>
            </a:r>
          </a:p>
          <a:p>
            <a:pPr algn="ctr"/>
            <a:r>
              <a:rPr lang="en-US" sz="3300" b="1" dirty="0" err="1">
                <a:solidFill>
                  <a:schemeClr val="bg1"/>
                </a:solidFill>
              </a:rPr>
              <a:t>Integrale</a:t>
            </a:r>
            <a:r>
              <a:rPr lang="en-US" sz="3300" b="1" dirty="0">
                <a:solidFill>
                  <a:schemeClr val="bg1"/>
                </a:solidFill>
              </a:rPr>
              <a:t> </a:t>
            </a:r>
            <a:r>
              <a:rPr lang="en-US" sz="3300" b="1" dirty="0" err="1">
                <a:solidFill>
                  <a:schemeClr val="bg1"/>
                </a:solidFill>
              </a:rPr>
              <a:t>aanpak</a:t>
            </a:r>
            <a:endParaRPr lang="nl-NL" sz="3300" b="1" dirty="0">
              <a:solidFill>
                <a:schemeClr val="bg1"/>
              </a:solidFill>
            </a:endParaRPr>
          </a:p>
        </p:txBody>
      </p:sp>
      <p:grpSp>
        <p:nvGrpSpPr>
          <p:cNvPr id="13" name="Groep 12">
            <a:extLst>
              <a:ext uri="{FF2B5EF4-FFF2-40B4-BE49-F238E27FC236}">
                <a16:creationId xmlns:a16="http://schemas.microsoft.com/office/drawing/2014/main" xmlns="" id="{C50E013C-9D4F-4373-9A68-C7858B59440E}"/>
              </a:ext>
            </a:extLst>
          </p:cNvPr>
          <p:cNvGrpSpPr/>
          <p:nvPr/>
        </p:nvGrpSpPr>
        <p:grpSpPr>
          <a:xfrm>
            <a:off x="289064" y="4683021"/>
            <a:ext cx="5596404" cy="1021514"/>
            <a:chOff x="551672" y="4934634"/>
            <a:chExt cx="7461872" cy="1362019"/>
          </a:xfrm>
        </p:grpSpPr>
        <p:sp>
          <p:nvSpPr>
            <p:cNvPr id="11" name="Rechthoek 10">
              <a:extLst>
                <a:ext uri="{FF2B5EF4-FFF2-40B4-BE49-F238E27FC236}">
                  <a16:creationId xmlns:a16="http://schemas.microsoft.com/office/drawing/2014/main" xmlns="" id="{0AC6140F-A816-49CD-A7BE-8E6342AE3BEB}"/>
                </a:ext>
              </a:extLst>
            </p:cNvPr>
            <p:cNvSpPr/>
            <p:nvPr/>
          </p:nvSpPr>
          <p:spPr>
            <a:xfrm>
              <a:off x="551672" y="5434878"/>
              <a:ext cx="7461872" cy="861775"/>
            </a:xfrm>
            <a:prstGeom prst="rect">
              <a:avLst/>
            </a:prstGeom>
          </p:spPr>
          <p:txBody>
            <a:bodyPr wrap="none">
              <a:spAutoFit/>
            </a:bodyPr>
            <a:lstStyle/>
            <a:p>
              <a:r>
                <a:rPr lang="nl-NL" sz="3600" b="1" dirty="0">
                  <a:solidFill>
                    <a:srgbClr val="C6002A"/>
                  </a:solidFill>
                </a:rPr>
                <a:t>Leven Lang in Beweging</a:t>
              </a:r>
            </a:p>
          </p:txBody>
        </p:sp>
        <p:sp>
          <p:nvSpPr>
            <p:cNvPr id="12" name="Rechthoek 11">
              <a:extLst>
                <a:ext uri="{FF2B5EF4-FFF2-40B4-BE49-F238E27FC236}">
                  <a16:creationId xmlns:a16="http://schemas.microsoft.com/office/drawing/2014/main" xmlns="" id="{BA3E9B55-707D-4A3F-BFA1-1296956F144C}"/>
                </a:ext>
              </a:extLst>
            </p:cNvPr>
            <p:cNvSpPr/>
            <p:nvPr/>
          </p:nvSpPr>
          <p:spPr>
            <a:xfrm>
              <a:off x="551672" y="4934634"/>
              <a:ext cx="2323713" cy="677108"/>
            </a:xfrm>
            <a:prstGeom prst="rect">
              <a:avLst/>
            </a:prstGeom>
          </p:spPr>
          <p:txBody>
            <a:bodyPr wrap="none">
              <a:spAutoFit/>
            </a:bodyPr>
            <a:lstStyle/>
            <a:p>
              <a:r>
                <a:rPr lang="nl-NL" sz="2700" b="1" dirty="0">
                  <a:solidFill>
                    <a:schemeClr val="bg1"/>
                  </a:solidFill>
                </a:rPr>
                <a:t>Lectoraat</a:t>
              </a:r>
            </a:p>
          </p:txBody>
        </p:sp>
      </p:grpSp>
      <p:pic>
        <p:nvPicPr>
          <p:cNvPr id="5" name="Afbeelding 4">
            <a:extLst>
              <a:ext uri="{FF2B5EF4-FFF2-40B4-BE49-F238E27FC236}">
                <a16:creationId xmlns:a16="http://schemas.microsoft.com/office/drawing/2014/main" xmlns="" id="{0C0170C4-B2AD-4893-85B2-7E36BD1BA1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5420" y="989776"/>
            <a:ext cx="2441453" cy="731522"/>
          </a:xfrm>
          <a:prstGeom prst="rect">
            <a:avLst/>
          </a:prstGeom>
        </p:spPr>
      </p:pic>
      <p:sp>
        <p:nvSpPr>
          <p:cNvPr id="4" name="Tekstvak 3">
            <a:extLst>
              <a:ext uri="{FF2B5EF4-FFF2-40B4-BE49-F238E27FC236}">
                <a16:creationId xmlns:a16="http://schemas.microsoft.com/office/drawing/2014/main" xmlns="" id="{2AB53163-F61E-456D-8F8C-F69E9A1B5702}"/>
              </a:ext>
            </a:extLst>
          </p:cNvPr>
          <p:cNvSpPr txBox="1"/>
          <p:nvPr/>
        </p:nvSpPr>
        <p:spPr>
          <a:xfrm>
            <a:off x="4767846" y="3558779"/>
            <a:ext cx="3976255" cy="1200329"/>
          </a:xfrm>
          <a:prstGeom prst="rect">
            <a:avLst/>
          </a:prstGeom>
          <a:noFill/>
        </p:spPr>
        <p:txBody>
          <a:bodyPr wrap="square" rtlCol="0">
            <a:spAutoFit/>
          </a:bodyPr>
          <a:lstStyle/>
          <a:p>
            <a:r>
              <a:rPr lang="en-US" sz="2400" dirty="0">
                <a:solidFill>
                  <a:schemeClr val="bg1"/>
                </a:solidFill>
              </a:rPr>
              <a:t>John Dierx</a:t>
            </a:r>
          </a:p>
          <a:p>
            <a:r>
              <a:rPr lang="en-US" sz="2400" dirty="0">
                <a:solidFill>
                  <a:schemeClr val="bg1"/>
                </a:solidFill>
              </a:rPr>
              <a:t>Lector Leven Lang in </a:t>
            </a:r>
            <a:r>
              <a:rPr lang="en-US" sz="2400" dirty="0" err="1">
                <a:solidFill>
                  <a:schemeClr val="bg1"/>
                </a:solidFill>
              </a:rPr>
              <a:t>Beweging</a:t>
            </a:r>
            <a:endParaRPr lang="nl-NL" sz="2400" dirty="0">
              <a:solidFill>
                <a:schemeClr val="bg1"/>
              </a:solidFill>
            </a:endParaRPr>
          </a:p>
        </p:txBody>
      </p:sp>
    </p:spTree>
    <p:extLst>
      <p:ext uri="{BB962C8B-B14F-4D97-AF65-F5344CB8AC3E}">
        <p14:creationId xmlns:p14="http://schemas.microsoft.com/office/powerpoint/2010/main" val="42905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Afbeelding 14">
            <a:extLst>
              <a:ext uri="{FF2B5EF4-FFF2-40B4-BE49-F238E27FC236}">
                <a16:creationId xmlns:a16="http://schemas.microsoft.com/office/drawing/2014/main" xmlns="" id="{15568993-2F05-4E48-9955-46C62363D3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2386063"/>
            <a:ext cx="2822732" cy="2673905"/>
          </a:xfrm>
          <a:prstGeom prst="rect">
            <a:avLst/>
          </a:prstGeom>
        </p:spPr>
      </p:pic>
      <p:sp>
        <p:nvSpPr>
          <p:cNvPr id="2" name="Titel 1">
            <a:extLst>
              <a:ext uri="{FF2B5EF4-FFF2-40B4-BE49-F238E27FC236}">
                <a16:creationId xmlns:a16="http://schemas.microsoft.com/office/drawing/2014/main" xmlns="" id="{1883BCBA-9B99-48A3-8FD6-3B0076A079EE}"/>
              </a:ext>
            </a:extLst>
          </p:cNvPr>
          <p:cNvSpPr>
            <a:spLocks noGrp="1"/>
          </p:cNvSpPr>
          <p:nvPr>
            <p:ph type="title"/>
          </p:nvPr>
        </p:nvSpPr>
        <p:spPr>
          <a:xfrm>
            <a:off x="628650" y="1197238"/>
            <a:ext cx="4795405" cy="994172"/>
          </a:xfrm>
        </p:spPr>
        <p:txBody>
          <a:bodyPr>
            <a:noAutofit/>
          </a:bodyPr>
          <a:lstStyle/>
          <a:p>
            <a:r>
              <a:rPr lang="en-US" sz="4050" dirty="0" err="1">
                <a:solidFill>
                  <a:srgbClr val="C00000"/>
                </a:solidFill>
              </a:rPr>
              <a:t>Beginnen</a:t>
            </a:r>
            <a:r>
              <a:rPr lang="en-US" sz="4050" dirty="0">
                <a:solidFill>
                  <a:srgbClr val="C00000"/>
                </a:solidFill>
              </a:rPr>
              <a:t> </a:t>
            </a:r>
            <a:r>
              <a:rPr lang="en-US" sz="4050" dirty="0" err="1">
                <a:solidFill>
                  <a:srgbClr val="C00000"/>
                </a:solidFill>
              </a:rPr>
              <a:t>bij</a:t>
            </a:r>
            <a:r>
              <a:rPr lang="en-US" sz="4050" dirty="0">
                <a:solidFill>
                  <a:srgbClr val="C00000"/>
                </a:solidFill>
              </a:rPr>
              <a:t> het begin</a:t>
            </a:r>
            <a:endParaRPr lang="nl-NL" sz="4050" dirty="0">
              <a:solidFill>
                <a:srgbClr val="C00000"/>
              </a:solidFill>
            </a:endParaRPr>
          </a:p>
        </p:txBody>
      </p:sp>
      <p:sp>
        <p:nvSpPr>
          <p:cNvPr id="3" name="Tijdelijke aanduiding voor inhoud 2">
            <a:extLst>
              <a:ext uri="{FF2B5EF4-FFF2-40B4-BE49-F238E27FC236}">
                <a16:creationId xmlns:a16="http://schemas.microsoft.com/office/drawing/2014/main" xmlns="" id="{A094ECC0-502B-41C1-A8B1-60D4D3BEE788}"/>
              </a:ext>
            </a:extLst>
          </p:cNvPr>
          <p:cNvSpPr>
            <a:spLocks noGrp="1"/>
          </p:cNvSpPr>
          <p:nvPr>
            <p:ph idx="1"/>
          </p:nvPr>
        </p:nvSpPr>
        <p:spPr>
          <a:xfrm>
            <a:off x="628650" y="2070994"/>
            <a:ext cx="7886700" cy="2212181"/>
          </a:xfrm>
        </p:spPr>
        <p:txBody>
          <a:bodyPr/>
          <a:lstStyle/>
          <a:p>
            <a:pPr>
              <a:lnSpc>
                <a:spcPct val="200000"/>
              </a:lnSpc>
            </a:pPr>
            <a:r>
              <a:rPr lang="en-US" dirty="0"/>
              <a:t>Gezond HBO start HAN </a:t>
            </a:r>
            <a:r>
              <a:rPr lang="en-US" dirty="0" err="1"/>
              <a:t>initiatief</a:t>
            </a:r>
            <a:r>
              <a:rPr lang="en-US" dirty="0"/>
              <a:t> 2015</a:t>
            </a:r>
          </a:p>
          <a:p>
            <a:pPr>
              <a:lnSpc>
                <a:spcPct val="200000"/>
              </a:lnSpc>
            </a:pPr>
            <a:r>
              <a:rPr lang="en-US" dirty="0"/>
              <a:t>Central </a:t>
            </a:r>
            <a:r>
              <a:rPr lang="en-US" dirty="0" err="1"/>
              <a:t>persoon</a:t>
            </a:r>
            <a:r>
              <a:rPr lang="en-US" dirty="0"/>
              <a:t> en </a:t>
            </a:r>
            <a:r>
              <a:rPr lang="en-US" dirty="0" err="1"/>
              <a:t>aanspreekpunt</a:t>
            </a:r>
            <a:endParaRPr lang="en-US" dirty="0"/>
          </a:p>
          <a:p>
            <a:pPr>
              <a:lnSpc>
                <a:spcPct val="200000"/>
              </a:lnSpc>
            </a:pPr>
            <a:r>
              <a:rPr lang="en-US" dirty="0" err="1"/>
              <a:t>Koppeling</a:t>
            </a:r>
            <a:r>
              <a:rPr lang="en-US" dirty="0"/>
              <a:t> </a:t>
            </a:r>
            <a:r>
              <a:rPr lang="en-US" dirty="0" err="1"/>
              <a:t>aan</a:t>
            </a:r>
            <a:r>
              <a:rPr lang="en-US" dirty="0"/>
              <a:t> </a:t>
            </a:r>
            <a:r>
              <a:rPr lang="en-US" dirty="0" err="1"/>
              <a:t>onderzoeksgroep</a:t>
            </a:r>
            <a:endParaRPr lang="en-US" dirty="0"/>
          </a:p>
          <a:p>
            <a:pPr>
              <a:lnSpc>
                <a:spcPct val="200000"/>
              </a:lnSpc>
            </a:pPr>
            <a:r>
              <a:rPr lang="en-US" dirty="0" err="1"/>
              <a:t>Lezing</a:t>
            </a:r>
            <a:r>
              <a:rPr lang="en-US" dirty="0"/>
              <a:t> op Onderwijsdag Avans over ‘</a:t>
            </a:r>
            <a:r>
              <a:rPr lang="en-US" dirty="0" err="1"/>
              <a:t>Bewegen</a:t>
            </a:r>
            <a:r>
              <a:rPr lang="en-US" dirty="0"/>
              <a:t> en </a:t>
            </a:r>
            <a:r>
              <a:rPr lang="en-US" dirty="0" err="1"/>
              <a:t>Leren</a:t>
            </a:r>
            <a:r>
              <a:rPr lang="en-US" dirty="0"/>
              <a:t>’ </a:t>
            </a:r>
          </a:p>
        </p:txBody>
      </p:sp>
      <p:grpSp>
        <p:nvGrpSpPr>
          <p:cNvPr id="9" name="Groep 8">
            <a:extLst>
              <a:ext uri="{FF2B5EF4-FFF2-40B4-BE49-F238E27FC236}">
                <a16:creationId xmlns:a16="http://schemas.microsoft.com/office/drawing/2014/main" xmlns="" id="{934FDB1B-8156-49A4-B80A-A2312BB04886}"/>
              </a:ext>
            </a:extLst>
          </p:cNvPr>
          <p:cNvGrpSpPr/>
          <p:nvPr/>
        </p:nvGrpSpPr>
        <p:grpSpPr>
          <a:xfrm>
            <a:off x="295991" y="5059967"/>
            <a:ext cx="3788217" cy="770324"/>
            <a:chOff x="551672" y="4910417"/>
            <a:chExt cx="6382907" cy="1308899"/>
          </a:xfrm>
        </p:grpSpPr>
        <p:sp>
          <p:nvSpPr>
            <p:cNvPr id="10" name="Rechthoek 9">
              <a:extLst>
                <a:ext uri="{FF2B5EF4-FFF2-40B4-BE49-F238E27FC236}">
                  <a16:creationId xmlns:a16="http://schemas.microsoft.com/office/drawing/2014/main" xmlns="" id="{8E04A1DF-0DB2-4D56-A07D-36165039FF2E}"/>
                </a:ext>
              </a:extLst>
            </p:cNvPr>
            <p:cNvSpPr/>
            <p:nvPr/>
          </p:nvSpPr>
          <p:spPr>
            <a:xfrm>
              <a:off x="551672" y="5434876"/>
              <a:ext cx="6382907" cy="784440"/>
            </a:xfrm>
            <a:prstGeom prst="rect">
              <a:avLst/>
            </a:prstGeom>
          </p:spPr>
          <p:txBody>
            <a:bodyPr wrap="none">
              <a:spAutoFit/>
            </a:bodyPr>
            <a:lstStyle/>
            <a:p>
              <a:r>
                <a:rPr lang="nl-NL" sz="2400" b="1" dirty="0">
                  <a:solidFill>
                    <a:srgbClr val="C6002A"/>
                  </a:solidFill>
                </a:rPr>
                <a:t>Leven Lang in Beweging</a:t>
              </a:r>
            </a:p>
          </p:txBody>
        </p:sp>
        <p:sp>
          <p:nvSpPr>
            <p:cNvPr id="11" name="Rechthoek 10">
              <a:extLst>
                <a:ext uri="{FF2B5EF4-FFF2-40B4-BE49-F238E27FC236}">
                  <a16:creationId xmlns:a16="http://schemas.microsoft.com/office/drawing/2014/main" xmlns="" id="{5A49147F-B016-4E03-863B-FB05DCAEFB4F}"/>
                </a:ext>
              </a:extLst>
            </p:cNvPr>
            <p:cNvSpPr/>
            <p:nvPr/>
          </p:nvSpPr>
          <p:spPr>
            <a:xfrm>
              <a:off x="551672" y="4910417"/>
              <a:ext cx="2350376" cy="705995"/>
            </a:xfrm>
            <a:prstGeom prst="rect">
              <a:avLst/>
            </a:prstGeom>
          </p:spPr>
          <p:txBody>
            <a:bodyPr wrap="none">
              <a:spAutoFit/>
            </a:bodyPr>
            <a:lstStyle/>
            <a:p>
              <a:r>
                <a:rPr lang="nl-NL" sz="2100" b="1" dirty="0"/>
                <a:t>Lectoraat</a:t>
              </a:r>
            </a:p>
          </p:txBody>
        </p:sp>
      </p:grpSp>
      <p:pic>
        <p:nvPicPr>
          <p:cNvPr id="12" name="Afbeelding 11">
            <a:extLst>
              <a:ext uri="{FF2B5EF4-FFF2-40B4-BE49-F238E27FC236}">
                <a16:creationId xmlns:a16="http://schemas.microsoft.com/office/drawing/2014/main" xmlns="" id="{A4DC9A2B-FBB9-442B-A435-C9AFF9D092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1620" y="1131094"/>
            <a:ext cx="2441453" cy="731522"/>
          </a:xfrm>
          <a:prstGeom prst="rect">
            <a:avLst/>
          </a:prstGeom>
        </p:spPr>
      </p:pic>
      <p:sp>
        <p:nvSpPr>
          <p:cNvPr id="13" name="Tekstvak 12">
            <a:extLst>
              <a:ext uri="{FF2B5EF4-FFF2-40B4-BE49-F238E27FC236}">
                <a16:creationId xmlns:a16="http://schemas.microsoft.com/office/drawing/2014/main" xmlns="" id="{3524CFCE-6DC4-43B6-AC9F-2961FD786E82}"/>
              </a:ext>
            </a:extLst>
          </p:cNvPr>
          <p:cNvSpPr txBox="1"/>
          <p:nvPr/>
        </p:nvSpPr>
        <p:spPr>
          <a:xfrm rot="20058748">
            <a:off x="351995" y="2609487"/>
            <a:ext cx="7028081" cy="1200329"/>
          </a:xfrm>
          <a:prstGeom prst="rect">
            <a:avLst/>
          </a:prstGeom>
          <a:solidFill>
            <a:srgbClr val="FFFF00">
              <a:alpha val="65882"/>
            </a:srgbClr>
          </a:solidFill>
        </p:spPr>
        <p:txBody>
          <a:bodyPr wrap="square" rtlCol="0">
            <a:spAutoFit/>
          </a:bodyPr>
          <a:lstStyle/>
          <a:p>
            <a:pPr algn="ctr">
              <a:spcBef>
                <a:spcPts val="750"/>
              </a:spcBef>
            </a:pPr>
            <a:r>
              <a:rPr lang="en-US" sz="3600" b="1" dirty="0">
                <a:solidFill>
                  <a:srgbClr val="C00000"/>
                </a:solidFill>
              </a:rPr>
              <a:t>Maar </a:t>
            </a:r>
            <a:r>
              <a:rPr lang="en-US" sz="3600" b="1" dirty="0" err="1">
                <a:solidFill>
                  <a:srgbClr val="C00000"/>
                </a:solidFill>
              </a:rPr>
              <a:t>Vooral</a:t>
            </a:r>
            <a:r>
              <a:rPr lang="en-US" sz="3600" b="1" dirty="0">
                <a:solidFill>
                  <a:srgbClr val="C00000"/>
                </a:solidFill>
              </a:rPr>
              <a:t> …GEWOON DOEN!!!!</a:t>
            </a:r>
            <a:endParaRPr lang="nl-NL" sz="3600" b="1" dirty="0">
              <a:solidFill>
                <a:srgbClr val="C00000"/>
              </a:solidFill>
            </a:endParaRPr>
          </a:p>
        </p:txBody>
      </p:sp>
    </p:spTree>
    <p:extLst>
      <p:ext uri="{BB962C8B-B14F-4D97-AF65-F5344CB8AC3E}">
        <p14:creationId xmlns:p14="http://schemas.microsoft.com/office/powerpoint/2010/main" val="30949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xmlns="" id="{A094ECC0-502B-41C1-A8B1-60D4D3BEE788}"/>
              </a:ext>
            </a:extLst>
          </p:cNvPr>
          <p:cNvSpPr>
            <a:spLocks noGrp="1"/>
          </p:cNvSpPr>
          <p:nvPr>
            <p:ph idx="1"/>
          </p:nvPr>
        </p:nvSpPr>
        <p:spPr>
          <a:xfrm>
            <a:off x="628650" y="2088473"/>
            <a:ext cx="7886700" cy="2281454"/>
          </a:xfrm>
          <a:solidFill>
            <a:schemeClr val="bg1">
              <a:lumMod val="95000"/>
            </a:schemeClr>
          </a:solidFill>
        </p:spPr>
        <p:txBody>
          <a:bodyPr/>
          <a:lstStyle/>
          <a:p>
            <a:r>
              <a:rPr lang="en-US" dirty="0"/>
              <a:t>Lectoraat Leven Lang in </a:t>
            </a:r>
            <a:r>
              <a:rPr lang="en-US" dirty="0" err="1"/>
              <a:t>Beweging</a:t>
            </a:r>
            <a:r>
              <a:rPr lang="en-US" dirty="0"/>
              <a:t> </a:t>
            </a:r>
            <a:r>
              <a:rPr lang="en-US" dirty="0" err="1"/>
              <a:t>aanjager</a:t>
            </a:r>
            <a:r>
              <a:rPr lang="en-US" dirty="0"/>
              <a:t> en </a:t>
            </a:r>
            <a:r>
              <a:rPr lang="en-US" dirty="0" err="1"/>
              <a:t>betrokken</a:t>
            </a:r>
            <a:r>
              <a:rPr lang="en-US" dirty="0"/>
              <a:t> op </a:t>
            </a:r>
            <a:r>
              <a:rPr lang="en-US" dirty="0" err="1"/>
              <a:t>inhoud</a:t>
            </a:r>
            <a:endParaRPr lang="en-US" dirty="0"/>
          </a:p>
          <a:p>
            <a:r>
              <a:rPr lang="en-US" dirty="0"/>
              <a:t>Lid </a:t>
            </a:r>
            <a:r>
              <a:rPr lang="en-US" dirty="0" err="1"/>
              <a:t>CvB</a:t>
            </a:r>
            <a:r>
              <a:rPr lang="en-US" dirty="0"/>
              <a:t> </a:t>
            </a:r>
            <a:r>
              <a:rPr lang="en-US" dirty="0" err="1"/>
              <a:t>als</a:t>
            </a:r>
            <a:r>
              <a:rPr lang="en-US" dirty="0"/>
              <a:t> </a:t>
            </a:r>
            <a:r>
              <a:rPr lang="en-US" dirty="0" err="1"/>
              <a:t>opdrachtgever</a:t>
            </a:r>
            <a:endParaRPr lang="en-US" dirty="0"/>
          </a:p>
          <a:p>
            <a:r>
              <a:rPr lang="en-US" dirty="0" err="1"/>
              <a:t>Hoofd</a:t>
            </a:r>
            <a:r>
              <a:rPr lang="en-US" dirty="0"/>
              <a:t> </a:t>
            </a:r>
            <a:r>
              <a:rPr lang="en-US" dirty="0" err="1"/>
              <a:t>Dienst</a:t>
            </a:r>
            <a:r>
              <a:rPr lang="en-US" dirty="0"/>
              <a:t> P&amp;O </a:t>
            </a:r>
            <a:r>
              <a:rPr lang="en-US" dirty="0" err="1"/>
              <a:t>wil</a:t>
            </a:r>
            <a:r>
              <a:rPr lang="en-US" dirty="0"/>
              <a:t> </a:t>
            </a:r>
            <a:r>
              <a:rPr lang="en-US" dirty="0" err="1"/>
              <a:t>gezonde</a:t>
            </a:r>
            <a:r>
              <a:rPr lang="en-US" dirty="0"/>
              <a:t> </a:t>
            </a:r>
            <a:r>
              <a:rPr lang="en-US" dirty="0" err="1"/>
              <a:t>werkvloer</a:t>
            </a:r>
            <a:r>
              <a:rPr lang="en-US" dirty="0"/>
              <a:t> en </a:t>
            </a:r>
            <a:r>
              <a:rPr lang="en-US" dirty="0" err="1"/>
              <a:t>studenten</a:t>
            </a:r>
            <a:endParaRPr lang="en-US" dirty="0"/>
          </a:p>
          <a:p>
            <a:r>
              <a:rPr lang="en-US" dirty="0" err="1"/>
              <a:t>Hoofd</a:t>
            </a:r>
            <a:r>
              <a:rPr lang="en-US" dirty="0"/>
              <a:t> Health Services is trekker </a:t>
            </a:r>
            <a:r>
              <a:rPr lang="en-US" dirty="0" err="1"/>
              <a:t>vanuit</a:t>
            </a:r>
            <a:r>
              <a:rPr lang="en-US" dirty="0"/>
              <a:t> </a:t>
            </a:r>
            <a:r>
              <a:rPr lang="en-US" dirty="0" err="1"/>
              <a:t>gezonde</a:t>
            </a:r>
            <a:r>
              <a:rPr lang="en-US" dirty="0"/>
              <a:t> </a:t>
            </a:r>
            <a:r>
              <a:rPr lang="en-US" dirty="0" err="1"/>
              <a:t>medewerker</a:t>
            </a:r>
            <a:endParaRPr lang="en-US" dirty="0"/>
          </a:p>
          <a:p>
            <a:r>
              <a:rPr lang="en-US" dirty="0" err="1"/>
              <a:t>Facilitaire</a:t>
            </a:r>
            <a:r>
              <a:rPr lang="en-US" dirty="0"/>
              <a:t> </a:t>
            </a:r>
            <a:r>
              <a:rPr lang="en-US" dirty="0" err="1"/>
              <a:t>dienst</a:t>
            </a:r>
            <a:r>
              <a:rPr lang="en-US" dirty="0"/>
              <a:t> </a:t>
            </a:r>
            <a:r>
              <a:rPr lang="en-US" dirty="0" err="1"/>
              <a:t>wil</a:t>
            </a:r>
            <a:r>
              <a:rPr lang="en-US" dirty="0"/>
              <a:t> </a:t>
            </a:r>
            <a:r>
              <a:rPr lang="en-US" dirty="0" err="1"/>
              <a:t>af</a:t>
            </a:r>
            <a:r>
              <a:rPr lang="en-US" dirty="0"/>
              <a:t> van </a:t>
            </a:r>
            <a:r>
              <a:rPr lang="en-US" dirty="0" err="1"/>
              <a:t>vervuiling</a:t>
            </a:r>
            <a:r>
              <a:rPr lang="en-US" dirty="0"/>
              <a:t> door </a:t>
            </a:r>
            <a:r>
              <a:rPr lang="en-US" dirty="0" err="1"/>
              <a:t>peuken</a:t>
            </a:r>
            <a:endParaRPr lang="en-US" dirty="0"/>
          </a:p>
          <a:p>
            <a:r>
              <a:rPr lang="en-US" dirty="0" err="1"/>
              <a:t>Academiedirecteuren</a:t>
            </a:r>
            <a:r>
              <a:rPr lang="en-US" dirty="0"/>
              <a:t> </a:t>
            </a:r>
            <a:r>
              <a:rPr lang="en-US" dirty="0" err="1"/>
              <a:t>petitie</a:t>
            </a:r>
            <a:r>
              <a:rPr lang="en-US" dirty="0"/>
              <a:t> ‘</a:t>
            </a:r>
            <a:r>
              <a:rPr lang="en-US" dirty="0" err="1"/>
              <a:t>Stoppen</a:t>
            </a:r>
            <a:r>
              <a:rPr lang="en-US" dirty="0"/>
              <a:t> met </a:t>
            </a:r>
            <a:r>
              <a:rPr lang="en-US" dirty="0" err="1"/>
              <a:t>roken</a:t>
            </a:r>
            <a:r>
              <a:rPr lang="en-US" dirty="0"/>
              <a:t>’</a:t>
            </a:r>
            <a:endParaRPr lang="nl-NL" dirty="0"/>
          </a:p>
        </p:txBody>
      </p:sp>
      <p:grpSp>
        <p:nvGrpSpPr>
          <p:cNvPr id="9" name="Groep 8">
            <a:extLst>
              <a:ext uri="{FF2B5EF4-FFF2-40B4-BE49-F238E27FC236}">
                <a16:creationId xmlns:a16="http://schemas.microsoft.com/office/drawing/2014/main" xmlns="" id="{934FDB1B-8156-49A4-B80A-A2312BB04886}"/>
              </a:ext>
            </a:extLst>
          </p:cNvPr>
          <p:cNvGrpSpPr/>
          <p:nvPr/>
        </p:nvGrpSpPr>
        <p:grpSpPr>
          <a:xfrm>
            <a:off x="295991" y="5059967"/>
            <a:ext cx="3788217" cy="770324"/>
            <a:chOff x="551672" y="4910417"/>
            <a:chExt cx="6382907" cy="1308899"/>
          </a:xfrm>
        </p:grpSpPr>
        <p:sp>
          <p:nvSpPr>
            <p:cNvPr id="10" name="Rechthoek 9">
              <a:extLst>
                <a:ext uri="{FF2B5EF4-FFF2-40B4-BE49-F238E27FC236}">
                  <a16:creationId xmlns:a16="http://schemas.microsoft.com/office/drawing/2014/main" xmlns="" id="{8E04A1DF-0DB2-4D56-A07D-36165039FF2E}"/>
                </a:ext>
              </a:extLst>
            </p:cNvPr>
            <p:cNvSpPr/>
            <p:nvPr/>
          </p:nvSpPr>
          <p:spPr>
            <a:xfrm>
              <a:off x="551672" y="5434876"/>
              <a:ext cx="6382907" cy="784440"/>
            </a:xfrm>
            <a:prstGeom prst="rect">
              <a:avLst/>
            </a:prstGeom>
          </p:spPr>
          <p:txBody>
            <a:bodyPr wrap="none">
              <a:spAutoFit/>
            </a:bodyPr>
            <a:lstStyle/>
            <a:p>
              <a:r>
                <a:rPr lang="nl-NL" sz="2400" b="1" dirty="0">
                  <a:solidFill>
                    <a:srgbClr val="C6002A"/>
                  </a:solidFill>
                </a:rPr>
                <a:t>Leven Lang in Beweging</a:t>
              </a:r>
            </a:p>
          </p:txBody>
        </p:sp>
        <p:sp>
          <p:nvSpPr>
            <p:cNvPr id="11" name="Rechthoek 10">
              <a:extLst>
                <a:ext uri="{FF2B5EF4-FFF2-40B4-BE49-F238E27FC236}">
                  <a16:creationId xmlns:a16="http://schemas.microsoft.com/office/drawing/2014/main" xmlns="" id="{5A49147F-B016-4E03-863B-FB05DCAEFB4F}"/>
                </a:ext>
              </a:extLst>
            </p:cNvPr>
            <p:cNvSpPr/>
            <p:nvPr/>
          </p:nvSpPr>
          <p:spPr>
            <a:xfrm>
              <a:off x="551672" y="4910417"/>
              <a:ext cx="2350376" cy="705995"/>
            </a:xfrm>
            <a:prstGeom prst="rect">
              <a:avLst/>
            </a:prstGeom>
          </p:spPr>
          <p:txBody>
            <a:bodyPr wrap="none">
              <a:spAutoFit/>
            </a:bodyPr>
            <a:lstStyle/>
            <a:p>
              <a:r>
                <a:rPr lang="nl-NL" sz="2100" b="1" dirty="0"/>
                <a:t>Lectoraat</a:t>
              </a:r>
            </a:p>
          </p:txBody>
        </p:sp>
      </p:grpSp>
      <p:pic>
        <p:nvPicPr>
          <p:cNvPr id="12" name="Afbeelding 11">
            <a:extLst>
              <a:ext uri="{FF2B5EF4-FFF2-40B4-BE49-F238E27FC236}">
                <a16:creationId xmlns:a16="http://schemas.microsoft.com/office/drawing/2014/main" xmlns="" id="{A4DC9A2B-FBB9-442B-A435-C9AFF9D092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1620" y="1131094"/>
            <a:ext cx="2441453" cy="731522"/>
          </a:xfrm>
          <a:prstGeom prst="rect">
            <a:avLst/>
          </a:prstGeom>
        </p:spPr>
      </p:pic>
      <p:sp>
        <p:nvSpPr>
          <p:cNvPr id="8" name="Titel 1">
            <a:extLst>
              <a:ext uri="{FF2B5EF4-FFF2-40B4-BE49-F238E27FC236}">
                <a16:creationId xmlns:a16="http://schemas.microsoft.com/office/drawing/2014/main" xmlns="" id="{31155F07-48DD-44B6-8338-F0D1B7A293FE}"/>
              </a:ext>
            </a:extLst>
          </p:cNvPr>
          <p:cNvSpPr>
            <a:spLocks noGrp="1"/>
          </p:cNvSpPr>
          <p:nvPr>
            <p:ph type="title"/>
          </p:nvPr>
        </p:nvSpPr>
        <p:spPr>
          <a:xfrm>
            <a:off x="628650" y="1131094"/>
            <a:ext cx="5245677" cy="994172"/>
          </a:xfrm>
        </p:spPr>
        <p:txBody>
          <a:bodyPr>
            <a:normAutofit/>
          </a:bodyPr>
          <a:lstStyle/>
          <a:p>
            <a:r>
              <a:rPr lang="en-US" sz="4050" dirty="0">
                <a:solidFill>
                  <a:srgbClr val="C00000"/>
                </a:solidFill>
              </a:rPr>
              <a:t>Brede </a:t>
            </a:r>
            <a:r>
              <a:rPr lang="en-US" sz="4050" dirty="0" err="1">
                <a:solidFill>
                  <a:srgbClr val="C00000"/>
                </a:solidFill>
              </a:rPr>
              <a:t>inbedding</a:t>
            </a:r>
            <a:endParaRPr lang="nl-NL" sz="4050" dirty="0">
              <a:solidFill>
                <a:srgbClr val="C00000"/>
              </a:solidFill>
            </a:endParaRPr>
          </a:p>
        </p:txBody>
      </p:sp>
      <p:grpSp>
        <p:nvGrpSpPr>
          <p:cNvPr id="13" name="Groep 12">
            <a:extLst>
              <a:ext uri="{FF2B5EF4-FFF2-40B4-BE49-F238E27FC236}">
                <a16:creationId xmlns:a16="http://schemas.microsoft.com/office/drawing/2014/main" xmlns="" id="{5D80076E-C079-456C-B965-FB6D9D1A292B}"/>
              </a:ext>
            </a:extLst>
          </p:cNvPr>
          <p:cNvGrpSpPr/>
          <p:nvPr/>
        </p:nvGrpSpPr>
        <p:grpSpPr>
          <a:xfrm>
            <a:off x="295991" y="4426407"/>
            <a:ext cx="8745626" cy="1107996"/>
            <a:chOff x="394654" y="4758876"/>
            <a:chExt cx="11660835" cy="1477328"/>
          </a:xfrm>
        </p:grpSpPr>
        <p:sp>
          <p:nvSpPr>
            <p:cNvPr id="4" name="Tekstvak 3">
              <a:extLst>
                <a:ext uri="{FF2B5EF4-FFF2-40B4-BE49-F238E27FC236}">
                  <a16:creationId xmlns:a16="http://schemas.microsoft.com/office/drawing/2014/main" xmlns="" id="{40072AF9-DA3E-4F36-828B-DD1E3BB74447}"/>
                </a:ext>
              </a:extLst>
            </p:cNvPr>
            <p:cNvSpPr txBox="1"/>
            <p:nvPr/>
          </p:nvSpPr>
          <p:spPr>
            <a:xfrm>
              <a:off x="1376218" y="4758876"/>
              <a:ext cx="10679271" cy="1477328"/>
            </a:xfrm>
            <a:prstGeom prst="rect">
              <a:avLst/>
            </a:prstGeom>
            <a:noFill/>
          </p:spPr>
          <p:txBody>
            <a:bodyPr wrap="square" rtlCol="0">
              <a:spAutoFit/>
            </a:bodyPr>
            <a:lstStyle/>
            <a:p>
              <a:r>
                <a:rPr lang="en-US" sz="3300" dirty="0"/>
                <a:t>Start </a:t>
              </a:r>
              <a:r>
                <a:rPr lang="en-US" sz="3300" dirty="0" err="1"/>
                <a:t>werkgroep</a:t>
              </a:r>
              <a:r>
                <a:rPr lang="en-US" sz="3300" dirty="0"/>
                <a:t> Avans </a:t>
              </a:r>
              <a:r>
                <a:rPr lang="en-US" sz="3300" dirty="0" err="1"/>
                <a:t>Vitaal</a:t>
              </a:r>
              <a:r>
                <a:rPr lang="en-US" sz="3300" dirty="0"/>
                <a:t> September 2018</a:t>
              </a:r>
              <a:endParaRPr lang="nl-NL" sz="3300" dirty="0"/>
            </a:p>
          </p:txBody>
        </p:sp>
        <p:sp>
          <p:nvSpPr>
            <p:cNvPr id="5" name="Pijl: rechts 4">
              <a:extLst>
                <a:ext uri="{FF2B5EF4-FFF2-40B4-BE49-F238E27FC236}">
                  <a16:creationId xmlns:a16="http://schemas.microsoft.com/office/drawing/2014/main" xmlns="" id="{9D219CAB-2514-4BD3-A02D-4B63CF029325}"/>
                </a:ext>
              </a:extLst>
            </p:cNvPr>
            <p:cNvSpPr/>
            <p:nvPr/>
          </p:nvSpPr>
          <p:spPr>
            <a:xfrm>
              <a:off x="394654" y="4931159"/>
              <a:ext cx="895927" cy="424873"/>
            </a:xfrm>
            <a:prstGeom prst="rightArrow">
              <a:avLst/>
            </a:prstGeom>
            <a:solidFill>
              <a:srgbClr val="C600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grpSp>
    </p:spTree>
    <p:extLst>
      <p:ext uri="{BB962C8B-B14F-4D97-AF65-F5344CB8AC3E}">
        <p14:creationId xmlns:p14="http://schemas.microsoft.com/office/powerpoint/2010/main" val="148830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xmlns="" id="{A094ECC0-502B-41C1-A8B1-60D4D3BEE788}"/>
              </a:ext>
            </a:extLst>
          </p:cNvPr>
          <p:cNvSpPr>
            <a:spLocks noGrp="1"/>
          </p:cNvSpPr>
          <p:nvPr>
            <p:ph idx="1"/>
          </p:nvPr>
        </p:nvSpPr>
        <p:spPr>
          <a:xfrm>
            <a:off x="462245" y="1862615"/>
            <a:ext cx="6263537" cy="3263504"/>
          </a:xfrm>
        </p:spPr>
        <p:txBody>
          <a:bodyPr/>
          <a:lstStyle/>
          <a:p>
            <a:r>
              <a:rPr lang="en-US" dirty="0" err="1"/>
              <a:t>Regelmatige</a:t>
            </a:r>
            <a:r>
              <a:rPr lang="en-US" dirty="0"/>
              <a:t> </a:t>
            </a:r>
            <a:r>
              <a:rPr lang="en-US" dirty="0" err="1"/>
              <a:t>bijeenkomsten</a:t>
            </a:r>
            <a:r>
              <a:rPr lang="en-US" dirty="0"/>
              <a:t> (2-maandelijks)</a:t>
            </a:r>
          </a:p>
          <a:p>
            <a:pPr marL="342900" lvl="1" indent="0">
              <a:buNone/>
            </a:pPr>
            <a:r>
              <a:rPr lang="en-US" dirty="0"/>
              <a:t>-&gt; Focus </a:t>
            </a:r>
            <a:r>
              <a:rPr lang="en-US" dirty="0" err="1"/>
              <a:t>afspreken</a:t>
            </a:r>
            <a:endParaRPr lang="en-US" dirty="0"/>
          </a:p>
          <a:p>
            <a:pPr marL="342900" lvl="1" indent="0">
              <a:buNone/>
            </a:pPr>
            <a:r>
              <a:rPr lang="en-US" dirty="0"/>
              <a:t>-&gt; </a:t>
            </a:r>
            <a:r>
              <a:rPr lang="en-US" dirty="0" err="1"/>
              <a:t>Rollen</a:t>
            </a:r>
            <a:r>
              <a:rPr lang="en-US" dirty="0"/>
              <a:t> </a:t>
            </a:r>
            <a:r>
              <a:rPr lang="en-US" dirty="0" err="1"/>
              <a:t>afspreken</a:t>
            </a:r>
            <a:endParaRPr lang="nl-NL" dirty="0"/>
          </a:p>
          <a:p>
            <a:r>
              <a:rPr lang="en-US" dirty="0" err="1"/>
              <a:t>Onderwerpen</a:t>
            </a:r>
            <a:r>
              <a:rPr lang="en-US" dirty="0"/>
              <a:t>:</a:t>
            </a:r>
          </a:p>
          <a:p>
            <a:pPr marL="685800" lvl="1" indent="-342900">
              <a:buFont typeface="+mj-lt"/>
              <a:buAutoNum type="arabicPeriod"/>
            </a:pPr>
            <a:r>
              <a:rPr lang="en-US" dirty="0" err="1"/>
              <a:t>Stoppen</a:t>
            </a:r>
            <a:r>
              <a:rPr lang="en-US" dirty="0"/>
              <a:t> met </a:t>
            </a:r>
            <a:r>
              <a:rPr lang="en-US" dirty="0" err="1"/>
              <a:t>Roken</a:t>
            </a:r>
            <a:r>
              <a:rPr lang="en-US" dirty="0"/>
              <a:t> (per 15 April 2019)</a:t>
            </a:r>
          </a:p>
          <a:p>
            <a:pPr marL="685800" lvl="1" indent="-342900">
              <a:buFont typeface="+mj-lt"/>
              <a:buAutoNum type="arabicPeriod"/>
            </a:pPr>
            <a:r>
              <a:rPr lang="en-US" dirty="0"/>
              <a:t>Meer </a:t>
            </a:r>
            <a:r>
              <a:rPr lang="en-US" dirty="0" err="1"/>
              <a:t>bewegen</a:t>
            </a:r>
            <a:r>
              <a:rPr lang="en-US" dirty="0"/>
              <a:t>:</a:t>
            </a:r>
          </a:p>
          <a:p>
            <a:pPr marL="685800" lvl="2" indent="0">
              <a:buNone/>
            </a:pPr>
            <a:r>
              <a:rPr lang="en-US" dirty="0"/>
              <a:t>-&gt; in </a:t>
            </a:r>
            <a:r>
              <a:rPr lang="en-US" dirty="0" err="1"/>
              <a:t>gebouw</a:t>
            </a:r>
            <a:r>
              <a:rPr lang="en-US" dirty="0"/>
              <a:t>: </a:t>
            </a:r>
            <a:r>
              <a:rPr lang="en-US" dirty="0" err="1"/>
              <a:t>gezonde</a:t>
            </a:r>
            <a:r>
              <a:rPr lang="en-US" dirty="0"/>
              <a:t> routes, </a:t>
            </a:r>
            <a:r>
              <a:rPr lang="en-US" dirty="0" err="1"/>
              <a:t>aantrekkelijke</a:t>
            </a:r>
            <a:r>
              <a:rPr lang="en-US" dirty="0"/>
              <a:t> </a:t>
            </a:r>
            <a:r>
              <a:rPr lang="en-US" dirty="0" err="1"/>
              <a:t>trappen</a:t>
            </a:r>
            <a:endParaRPr lang="en-US" dirty="0"/>
          </a:p>
          <a:p>
            <a:pPr marL="685800" lvl="2" indent="0">
              <a:buNone/>
            </a:pPr>
            <a:r>
              <a:rPr lang="en-US" dirty="0"/>
              <a:t>-&gt; in les: </a:t>
            </a:r>
            <a:r>
              <a:rPr lang="en-US" dirty="0" err="1"/>
              <a:t>activerende</a:t>
            </a:r>
            <a:r>
              <a:rPr lang="en-US" dirty="0"/>
              <a:t> </a:t>
            </a:r>
            <a:r>
              <a:rPr lang="en-US" dirty="0" err="1"/>
              <a:t>lesvormen</a:t>
            </a:r>
            <a:r>
              <a:rPr lang="en-US" dirty="0"/>
              <a:t>, </a:t>
            </a:r>
            <a:r>
              <a:rPr lang="en-US" dirty="0" err="1"/>
              <a:t>bewegen</a:t>
            </a:r>
            <a:r>
              <a:rPr lang="en-US" dirty="0"/>
              <a:t> </a:t>
            </a:r>
            <a:r>
              <a:rPr lang="en-US" dirty="0" err="1"/>
              <a:t>bij</a:t>
            </a:r>
            <a:r>
              <a:rPr lang="en-US" dirty="0"/>
              <a:t> </a:t>
            </a:r>
            <a:r>
              <a:rPr lang="en-US" dirty="0" err="1"/>
              <a:t>supervisie</a:t>
            </a:r>
            <a:r>
              <a:rPr lang="en-US" dirty="0"/>
              <a:t>, …</a:t>
            </a:r>
          </a:p>
          <a:p>
            <a:pPr marL="685800" lvl="2" indent="0">
              <a:buNone/>
            </a:pPr>
            <a:r>
              <a:rPr lang="en-US" dirty="0"/>
              <a:t>-&gt; Urban Run</a:t>
            </a:r>
          </a:p>
          <a:p>
            <a:pPr marL="685800" lvl="1" indent="-342900">
              <a:buFont typeface="+mj-lt"/>
              <a:buAutoNum type="arabicPeriod"/>
            </a:pPr>
            <a:r>
              <a:rPr lang="en-US" dirty="0" err="1"/>
              <a:t>Gezonde</a:t>
            </a:r>
            <a:r>
              <a:rPr lang="en-US" dirty="0"/>
              <a:t> </a:t>
            </a:r>
            <a:r>
              <a:rPr lang="en-US" dirty="0" err="1"/>
              <a:t>kantine</a:t>
            </a:r>
            <a:r>
              <a:rPr lang="en-US" dirty="0"/>
              <a:t>: </a:t>
            </a:r>
            <a:r>
              <a:rPr lang="en-US" dirty="0" err="1"/>
              <a:t>afspraken</a:t>
            </a:r>
            <a:r>
              <a:rPr lang="en-US" dirty="0"/>
              <a:t> met </a:t>
            </a:r>
            <a:r>
              <a:rPr lang="en-US" dirty="0" err="1"/>
              <a:t>cateraar</a:t>
            </a:r>
            <a:r>
              <a:rPr lang="en-US" dirty="0"/>
              <a:t> over nudging </a:t>
            </a:r>
            <a:r>
              <a:rPr lang="en-US" dirty="0" err="1"/>
              <a:t>gezonde</a:t>
            </a:r>
            <a:r>
              <a:rPr lang="en-US" dirty="0"/>
              <a:t> </a:t>
            </a:r>
            <a:r>
              <a:rPr lang="en-US" dirty="0" err="1"/>
              <a:t>voeding</a:t>
            </a:r>
            <a:endParaRPr lang="en-US" dirty="0"/>
          </a:p>
        </p:txBody>
      </p:sp>
      <p:grpSp>
        <p:nvGrpSpPr>
          <p:cNvPr id="9" name="Groep 8">
            <a:extLst>
              <a:ext uri="{FF2B5EF4-FFF2-40B4-BE49-F238E27FC236}">
                <a16:creationId xmlns:a16="http://schemas.microsoft.com/office/drawing/2014/main" xmlns="" id="{934FDB1B-8156-49A4-B80A-A2312BB04886}"/>
              </a:ext>
            </a:extLst>
          </p:cNvPr>
          <p:cNvGrpSpPr/>
          <p:nvPr/>
        </p:nvGrpSpPr>
        <p:grpSpPr>
          <a:xfrm>
            <a:off x="295991" y="5059967"/>
            <a:ext cx="3788217" cy="770324"/>
            <a:chOff x="551672" y="4910417"/>
            <a:chExt cx="6382907" cy="1308899"/>
          </a:xfrm>
        </p:grpSpPr>
        <p:sp>
          <p:nvSpPr>
            <p:cNvPr id="10" name="Rechthoek 9">
              <a:extLst>
                <a:ext uri="{FF2B5EF4-FFF2-40B4-BE49-F238E27FC236}">
                  <a16:creationId xmlns:a16="http://schemas.microsoft.com/office/drawing/2014/main" xmlns="" id="{8E04A1DF-0DB2-4D56-A07D-36165039FF2E}"/>
                </a:ext>
              </a:extLst>
            </p:cNvPr>
            <p:cNvSpPr/>
            <p:nvPr/>
          </p:nvSpPr>
          <p:spPr>
            <a:xfrm>
              <a:off x="551672" y="5434876"/>
              <a:ext cx="6382907" cy="784440"/>
            </a:xfrm>
            <a:prstGeom prst="rect">
              <a:avLst/>
            </a:prstGeom>
          </p:spPr>
          <p:txBody>
            <a:bodyPr wrap="none">
              <a:spAutoFit/>
            </a:bodyPr>
            <a:lstStyle/>
            <a:p>
              <a:r>
                <a:rPr lang="nl-NL" sz="2400" b="1" dirty="0">
                  <a:solidFill>
                    <a:srgbClr val="C6002A"/>
                  </a:solidFill>
                </a:rPr>
                <a:t>Leven Lang in Beweging</a:t>
              </a:r>
            </a:p>
          </p:txBody>
        </p:sp>
        <p:sp>
          <p:nvSpPr>
            <p:cNvPr id="11" name="Rechthoek 10">
              <a:extLst>
                <a:ext uri="{FF2B5EF4-FFF2-40B4-BE49-F238E27FC236}">
                  <a16:creationId xmlns:a16="http://schemas.microsoft.com/office/drawing/2014/main" xmlns="" id="{5A49147F-B016-4E03-863B-FB05DCAEFB4F}"/>
                </a:ext>
              </a:extLst>
            </p:cNvPr>
            <p:cNvSpPr/>
            <p:nvPr/>
          </p:nvSpPr>
          <p:spPr>
            <a:xfrm>
              <a:off x="551672" y="4910417"/>
              <a:ext cx="2350376" cy="705995"/>
            </a:xfrm>
            <a:prstGeom prst="rect">
              <a:avLst/>
            </a:prstGeom>
          </p:spPr>
          <p:txBody>
            <a:bodyPr wrap="none">
              <a:spAutoFit/>
            </a:bodyPr>
            <a:lstStyle/>
            <a:p>
              <a:r>
                <a:rPr lang="nl-NL" sz="2100" b="1" dirty="0"/>
                <a:t>Lectoraat</a:t>
              </a:r>
            </a:p>
          </p:txBody>
        </p:sp>
      </p:grpSp>
      <p:pic>
        <p:nvPicPr>
          <p:cNvPr id="12" name="Afbeelding 11">
            <a:extLst>
              <a:ext uri="{FF2B5EF4-FFF2-40B4-BE49-F238E27FC236}">
                <a16:creationId xmlns:a16="http://schemas.microsoft.com/office/drawing/2014/main" xmlns="" id="{A4DC9A2B-FBB9-442B-A435-C9AFF9D092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1620" y="1019347"/>
            <a:ext cx="2441453" cy="731522"/>
          </a:xfrm>
          <a:prstGeom prst="rect">
            <a:avLst/>
          </a:prstGeom>
        </p:spPr>
      </p:pic>
      <p:sp>
        <p:nvSpPr>
          <p:cNvPr id="13" name="Titel 1">
            <a:extLst>
              <a:ext uri="{FF2B5EF4-FFF2-40B4-BE49-F238E27FC236}">
                <a16:creationId xmlns:a16="http://schemas.microsoft.com/office/drawing/2014/main" xmlns="" id="{26AFC64F-E89D-4698-BE2E-4438AA9D733C}"/>
              </a:ext>
            </a:extLst>
          </p:cNvPr>
          <p:cNvSpPr>
            <a:spLocks noGrp="1"/>
          </p:cNvSpPr>
          <p:nvPr>
            <p:ph type="title"/>
          </p:nvPr>
        </p:nvSpPr>
        <p:spPr/>
        <p:txBody>
          <a:bodyPr>
            <a:normAutofit fontScale="90000"/>
          </a:bodyPr>
          <a:lstStyle/>
          <a:p>
            <a:r>
              <a:rPr lang="en-US" sz="4050" dirty="0" err="1">
                <a:solidFill>
                  <a:srgbClr val="C00000"/>
                </a:solidFill>
              </a:rPr>
              <a:t>Eerste</a:t>
            </a:r>
            <a:r>
              <a:rPr lang="en-US" sz="4050" dirty="0">
                <a:solidFill>
                  <a:srgbClr val="C00000"/>
                </a:solidFill>
              </a:rPr>
              <a:t> </a:t>
            </a:r>
            <a:r>
              <a:rPr lang="en-US" sz="4050" dirty="0" err="1">
                <a:solidFill>
                  <a:srgbClr val="C00000"/>
                </a:solidFill>
              </a:rPr>
              <a:t>stappen</a:t>
            </a:r>
            <a:endParaRPr lang="nl-NL" sz="4050" dirty="0">
              <a:solidFill>
                <a:srgbClr val="C00000"/>
              </a:solidFill>
            </a:endParaRPr>
          </a:p>
        </p:txBody>
      </p:sp>
      <p:pic>
        <p:nvPicPr>
          <p:cNvPr id="5" name="Afbeelding 4">
            <a:extLst>
              <a:ext uri="{FF2B5EF4-FFF2-40B4-BE49-F238E27FC236}">
                <a16:creationId xmlns:a16="http://schemas.microsoft.com/office/drawing/2014/main" xmlns="" id="{BC64C046-C686-47B7-A223-647D880385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015926" y="2882637"/>
            <a:ext cx="3625067" cy="2039100"/>
          </a:xfrm>
          <a:prstGeom prst="rect">
            <a:avLst/>
          </a:prstGeom>
        </p:spPr>
      </p:pic>
    </p:spTree>
    <p:extLst>
      <p:ext uri="{BB962C8B-B14F-4D97-AF65-F5344CB8AC3E}">
        <p14:creationId xmlns:p14="http://schemas.microsoft.com/office/powerpoint/2010/main" val="3963444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Rene Lipsch</a:t>
            </a:r>
          </a:p>
        </p:txBody>
      </p:sp>
      <p:sp>
        <p:nvSpPr>
          <p:cNvPr id="3" name="Tijdelijke aanduiding voor inhoud 2"/>
          <p:cNvSpPr>
            <a:spLocks noGrp="1"/>
          </p:cNvSpPr>
          <p:nvPr>
            <p:ph idx="1"/>
          </p:nvPr>
        </p:nvSpPr>
        <p:spPr>
          <a:xfrm>
            <a:off x="394466" y="1620000"/>
            <a:ext cx="8368973" cy="3744215"/>
          </a:xfrm>
        </p:spPr>
        <p:txBody>
          <a:bodyPr/>
          <a:lstStyle/>
          <a:p>
            <a:r>
              <a:rPr lang="nl-NL" dirty="0">
                <a:latin typeface="Arial"/>
                <a:cs typeface="Arial"/>
              </a:rPr>
              <a:t>Zuyd Hogeschool (Maastricht, Heerlen, Sittard)</a:t>
            </a:r>
          </a:p>
          <a:p>
            <a:r>
              <a:rPr lang="nl-NL" dirty="0">
                <a:latin typeface="Arial"/>
                <a:cs typeface="Arial"/>
              </a:rPr>
              <a:t>15k studenten, 1800 medewerkers</a:t>
            </a:r>
          </a:p>
          <a:p>
            <a:r>
              <a:rPr lang="nl-NL" dirty="0">
                <a:latin typeface="Arial"/>
                <a:cs typeface="Arial"/>
              </a:rPr>
              <a:t>3 Pilot opleidingen; conservatorium, ICT en PBM opl.</a:t>
            </a:r>
            <a:endParaRPr lang="nl-NL" dirty="0"/>
          </a:p>
          <a:p>
            <a:r>
              <a:rPr lang="nl-NL" dirty="0">
                <a:latin typeface="Arial"/>
                <a:cs typeface="Arial"/>
              </a:rPr>
              <a:t>Start met 3 thema's (</a:t>
            </a:r>
            <a:r>
              <a:rPr lang="nl-NL" dirty="0" err="1">
                <a:latin typeface="Arial"/>
                <a:cs typeface="Arial"/>
              </a:rPr>
              <a:t>Welb</a:t>
            </a:r>
            <a:r>
              <a:rPr lang="nl-NL" dirty="0">
                <a:latin typeface="Arial"/>
                <a:cs typeface="Arial"/>
              </a:rPr>
              <a:t>, S&amp;B, Voed)</a:t>
            </a:r>
            <a:endParaRPr lang="nl-NL" dirty="0"/>
          </a:p>
          <a:p>
            <a:r>
              <a:rPr lang="nl-NL" dirty="0">
                <a:latin typeface="Arial"/>
                <a:cs typeface="Arial"/>
              </a:rPr>
              <a:t>Voorbeeld; Conservatorium...</a:t>
            </a:r>
            <a:endParaRPr lang="nl-NL" dirty="0"/>
          </a:p>
          <a:p>
            <a:endParaRPr lang="nl-NL" dirty="0"/>
          </a:p>
        </p:txBody>
      </p:sp>
      <p:pic>
        <p:nvPicPr>
          <p:cNvPr id="4" name="Afbeelding 4" descr="Afbeelding met illustratie&#10;&#10;Beschrijving is gegenereerd met hoge betrouwbaarheid">
            <a:extLst>
              <a:ext uri="{FF2B5EF4-FFF2-40B4-BE49-F238E27FC236}">
                <a16:creationId xmlns:a16="http://schemas.microsoft.com/office/drawing/2014/main" xmlns="" id="{ECB3F844-9364-4E3B-9157-AA9BC8745437}"/>
              </a:ext>
            </a:extLst>
          </p:cNvPr>
          <p:cNvPicPr>
            <a:picLocks noChangeAspect="1"/>
          </p:cNvPicPr>
          <p:nvPr/>
        </p:nvPicPr>
        <p:blipFill>
          <a:blip r:embed="rId2" cstate="print"/>
          <a:stretch>
            <a:fillRect/>
          </a:stretch>
        </p:blipFill>
        <p:spPr>
          <a:xfrm>
            <a:off x="7615682" y="1009872"/>
            <a:ext cx="770638" cy="789024"/>
          </a:xfrm>
          <a:prstGeom prst="rect">
            <a:avLst/>
          </a:prstGeom>
        </p:spPr>
      </p:pic>
    </p:spTree>
    <p:extLst>
      <p:ext uri="{BB962C8B-B14F-4D97-AF65-F5344CB8AC3E}">
        <p14:creationId xmlns:p14="http://schemas.microsoft.com/office/powerpoint/2010/main" val="903762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Het gaat goed en het gaat minder goed </a:t>
            </a:r>
            <a:endParaRPr lang="nl-NL" dirty="0"/>
          </a:p>
        </p:txBody>
      </p:sp>
      <p:sp>
        <p:nvSpPr>
          <p:cNvPr id="3" name="Tijdelijke aanduiding voor inhoud 2"/>
          <p:cNvSpPr>
            <a:spLocks noGrp="1"/>
          </p:cNvSpPr>
          <p:nvPr>
            <p:ph idx="1"/>
          </p:nvPr>
        </p:nvSpPr>
        <p:spPr/>
        <p:txBody>
          <a:bodyPr/>
          <a:lstStyle/>
          <a:p>
            <a:r>
              <a:rPr lang="nl-NL" dirty="0" smtClean="0"/>
              <a:t>Medewerkers tevreden</a:t>
            </a:r>
          </a:p>
          <a:p>
            <a:r>
              <a:rPr lang="nl-NL" dirty="0" smtClean="0"/>
              <a:t>Niveau onderwijs hoog</a:t>
            </a:r>
          </a:p>
          <a:p>
            <a:r>
              <a:rPr lang="nl-NL" dirty="0" smtClean="0"/>
              <a:t>Hoge studenttevredenheid</a:t>
            </a:r>
          </a:p>
          <a:p>
            <a:pPr marL="0" indent="0">
              <a:buNone/>
            </a:pPr>
            <a:r>
              <a:rPr lang="nl-NL" dirty="0" smtClean="0"/>
              <a:t>Maar ook:</a:t>
            </a:r>
          </a:p>
          <a:p>
            <a:r>
              <a:rPr lang="nl-NL" dirty="0" smtClean="0"/>
              <a:t>Hoge </a:t>
            </a:r>
            <a:r>
              <a:rPr lang="nl-NL" dirty="0"/>
              <a:t>werkdruk</a:t>
            </a:r>
          </a:p>
          <a:p>
            <a:r>
              <a:rPr lang="nl-NL" dirty="0" smtClean="0"/>
              <a:t>Signalen rondom studiesucces/-uitval en studierendement en aspecten van studentenwelzijn en belastbaarheid recent punten van aandacht  </a:t>
            </a:r>
            <a:endParaRPr lang="nl-NL" dirty="0"/>
          </a:p>
        </p:txBody>
      </p:sp>
    </p:spTree>
    <p:extLst>
      <p:ext uri="{BB962C8B-B14F-4D97-AF65-F5344CB8AC3E}">
        <p14:creationId xmlns:p14="http://schemas.microsoft.com/office/powerpoint/2010/main" val="146048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9D656C3-F74F-4780-B62E-A6CF13B0A15B}"/>
              </a:ext>
            </a:extLst>
          </p:cNvPr>
          <p:cNvSpPr>
            <a:spLocks noGrp="1"/>
          </p:cNvSpPr>
          <p:nvPr>
            <p:ph type="title"/>
          </p:nvPr>
        </p:nvSpPr>
        <p:spPr/>
        <p:txBody>
          <a:bodyPr/>
          <a:lstStyle/>
          <a:p>
            <a:r>
              <a:rPr lang="nl-NL" dirty="0">
                <a:latin typeface="Arial"/>
                <a:cs typeface="Arial"/>
              </a:rPr>
              <a:t>Situering....</a:t>
            </a:r>
            <a:endParaRPr lang="nl-NL" dirty="0"/>
          </a:p>
        </p:txBody>
      </p:sp>
      <p:pic>
        <p:nvPicPr>
          <p:cNvPr id="4" name="Afbeelding 4" descr="Afbeelding met tekst, kaart&#10;&#10;Beschrijving is gegenereerd met zeer hoge betrouwbaarheid">
            <a:extLst>
              <a:ext uri="{FF2B5EF4-FFF2-40B4-BE49-F238E27FC236}">
                <a16:creationId xmlns:a16="http://schemas.microsoft.com/office/drawing/2014/main" xmlns="" id="{0BA69689-CB93-4E2F-9480-47A305FA18F1}"/>
              </a:ext>
            </a:extLst>
          </p:cNvPr>
          <p:cNvPicPr>
            <a:picLocks noGrp="1" noChangeAspect="1"/>
          </p:cNvPicPr>
          <p:nvPr>
            <p:ph idx="1"/>
          </p:nvPr>
        </p:nvPicPr>
        <p:blipFill>
          <a:blip r:embed="rId2" cstate="print"/>
          <a:stretch>
            <a:fillRect/>
          </a:stretch>
        </p:blipFill>
        <p:spPr>
          <a:xfrm>
            <a:off x="1921255" y="1629305"/>
            <a:ext cx="5492602" cy="4779999"/>
          </a:xfrm>
          <a:prstGeom prst="rect">
            <a:avLst/>
          </a:prstGeom>
        </p:spPr>
      </p:pic>
      <p:pic>
        <p:nvPicPr>
          <p:cNvPr id="7" name="Afbeelding 4" descr="Afbeelding met illustratie&#10;&#10;Beschrijving is gegenereerd met hoge betrouwbaarheid">
            <a:extLst>
              <a:ext uri="{FF2B5EF4-FFF2-40B4-BE49-F238E27FC236}">
                <a16:creationId xmlns:a16="http://schemas.microsoft.com/office/drawing/2014/main" xmlns="" id="{19AD5A7D-7A58-4097-893E-F1F751B37147}"/>
              </a:ext>
            </a:extLst>
          </p:cNvPr>
          <p:cNvPicPr>
            <a:picLocks noChangeAspect="1"/>
          </p:cNvPicPr>
          <p:nvPr/>
        </p:nvPicPr>
        <p:blipFill>
          <a:blip r:embed="rId3" cstate="print"/>
          <a:stretch>
            <a:fillRect/>
          </a:stretch>
        </p:blipFill>
        <p:spPr>
          <a:xfrm>
            <a:off x="7615682" y="1009872"/>
            <a:ext cx="770638" cy="789024"/>
          </a:xfrm>
          <a:prstGeom prst="rect">
            <a:avLst/>
          </a:prstGeom>
        </p:spPr>
      </p:pic>
    </p:spTree>
    <p:extLst>
      <p:ext uri="{BB962C8B-B14F-4D97-AF65-F5344CB8AC3E}">
        <p14:creationId xmlns:p14="http://schemas.microsoft.com/office/powerpoint/2010/main" val="24350985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4B44098-3924-4BE2-8D73-FEDB3ACC004F}"/>
              </a:ext>
            </a:extLst>
          </p:cNvPr>
          <p:cNvSpPr>
            <a:spLocks noGrp="1"/>
          </p:cNvSpPr>
          <p:nvPr>
            <p:ph type="title"/>
          </p:nvPr>
        </p:nvSpPr>
        <p:spPr/>
        <p:txBody>
          <a:bodyPr/>
          <a:lstStyle/>
          <a:p>
            <a:r>
              <a:rPr lang="nl-NL" dirty="0">
                <a:latin typeface="Arial"/>
                <a:cs typeface="Arial"/>
              </a:rPr>
              <a:t>Conservatorium</a:t>
            </a:r>
            <a:endParaRPr lang="nl-NL" dirty="0"/>
          </a:p>
        </p:txBody>
      </p:sp>
      <p:sp>
        <p:nvSpPr>
          <p:cNvPr id="3" name="Tijdelijke aanduiding voor inhoud 2">
            <a:extLst>
              <a:ext uri="{FF2B5EF4-FFF2-40B4-BE49-F238E27FC236}">
                <a16:creationId xmlns:a16="http://schemas.microsoft.com/office/drawing/2014/main" xmlns="" id="{F95106F6-3582-490B-8B3C-84FABB954412}"/>
              </a:ext>
            </a:extLst>
          </p:cNvPr>
          <p:cNvSpPr>
            <a:spLocks noGrp="1"/>
          </p:cNvSpPr>
          <p:nvPr>
            <p:ph idx="1"/>
          </p:nvPr>
        </p:nvSpPr>
        <p:spPr/>
        <p:txBody>
          <a:bodyPr/>
          <a:lstStyle/>
          <a:p>
            <a:pPr marL="0" indent="0">
              <a:buNone/>
            </a:pPr>
            <a:r>
              <a:rPr lang="nl-NL" dirty="0">
                <a:latin typeface="Arial"/>
                <a:cs typeface="Arial"/>
              </a:rPr>
              <a:t>350 studenten</a:t>
            </a:r>
            <a:endParaRPr lang="nl-NL"/>
          </a:p>
          <a:p>
            <a:pPr marL="0" indent="0">
              <a:buNone/>
            </a:pPr>
            <a:r>
              <a:rPr lang="nl-NL" dirty="0">
                <a:latin typeface="Arial"/>
                <a:cs typeface="Arial"/>
              </a:rPr>
              <a:t>Jazz, Klassiek, DOMU, Master...</a:t>
            </a:r>
          </a:p>
          <a:p>
            <a:pPr marL="0" indent="0">
              <a:buNone/>
            </a:pPr>
            <a:r>
              <a:rPr lang="nl-NL" dirty="0">
                <a:latin typeface="Arial"/>
                <a:cs typeface="Arial"/>
              </a:rPr>
              <a:t>Pijlers; </a:t>
            </a:r>
            <a:r>
              <a:rPr lang="nl-NL" dirty="0" err="1">
                <a:latin typeface="Arial"/>
                <a:cs typeface="Arial"/>
              </a:rPr>
              <a:t>Educ</a:t>
            </a:r>
            <a:r>
              <a:rPr lang="nl-NL" dirty="0">
                <a:latin typeface="Arial"/>
                <a:cs typeface="Arial"/>
              </a:rPr>
              <a:t>, V-</a:t>
            </a:r>
            <a:r>
              <a:rPr lang="nl-NL" dirty="0" err="1">
                <a:latin typeface="Arial"/>
                <a:cs typeface="Arial"/>
              </a:rPr>
              <a:t>sign</a:t>
            </a:r>
            <a:r>
              <a:rPr lang="nl-NL" dirty="0">
                <a:latin typeface="Arial"/>
                <a:cs typeface="Arial"/>
              </a:rPr>
              <a:t>, </a:t>
            </a:r>
            <a:r>
              <a:rPr lang="nl-NL" dirty="0" err="1">
                <a:latin typeface="Arial"/>
                <a:cs typeface="Arial"/>
              </a:rPr>
              <a:t>Omgev</a:t>
            </a:r>
            <a:r>
              <a:rPr lang="nl-NL" dirty="0">
                <a:latin typeface="Arial"/>
                <a:cs typeface="Arial"/>
              </a:rPr>
              <a:t>, Beleid</a:t>
            </a:r>
          </a:p>
          <a:p>
            <a:pPr marL="0" indent="0">
              <a:buNone/>
            </a:pPr>
            <a:r>
              <a:rPr lang="nl-NL" dirty="0">
                <a:latin typeface="Arial"/>
                <a:cs typeface="Arial"/>
              </a:rPr>
              <a:t>Thema's; </a:t>
            </a:r>
            <a:r>
              <a:rPr lang="nl-NL" dirty="0" err="1">
                <a:latin typeface="Arial"/>
                <a:cs typeface="Arial"/>
              </a:rPr>
              <a:t>Welb</a:t>
            </a:r>
            <a:r>
              <a:rPr lang="nl-NL" dirty="0">
                <a:latin typeface="Arial"/>
                <a:cs typeface="Arial"/>
              </a:rPr>
              <a:t>- S&amp;B- Voeding</a:t>
            </a:r>
          </a:p>
          <a:p>
            <a:pPr marL="0" indent="0">
              <a:buNone/>
            </a:pPr>
            <a:endParaRPr lang="nl-NL" dirty="0">
              <a:latin typeface="Arial"/>
              <a:cs typeface="Arial"/>
            </a:endParaRPr>
          </a:p>
          <a:p>
            <a:pPr marL="0" indent="0">
              <a:buNone/>
            </a:pPr>
            <a:r>
              <a:rPr lang="nl-NL" dirty="0">
                <a:latin typeface="Arial"/>
                <a:cs typeface="Arial"/>
              </a:rPr>
              <a:t>Team; TL, docent/</a:t>
            </a:r>
            <a:r>
              <a:rPr lang="nl-NL" dirty="0" err="1">
                <a:latin typeface="Arial"/>
                <a:cs typeface="Arial"/>
              </a:rPr>
              <a:t>med</a:t>
            </a:r>
            <a:r>
              <a:rPr lang="nl-NL" dirty="0">
                <a:latin typeface="Arial"/>
                <a:cs typeface="Arial"/>
              </a:rPr>
              <a:t>, studenten</a:t>
            </a:r>
          </a:p>
          <a:p>
            <a:pPr marL="0" indent="0">
              <a:buNone/>
            </a:pPr>
            <a:r>
              <a:rPr lang="nl-NL" dirty="0" err="1">
                <a:latin typeface="Arial"/>
                <a:cs typeface="Arial"/>
              </a:rPr>
              <a:t>Ism</a:t>
            </a:r>
            <a:r>
              <a:rPr lang="nl-NL" dirty="0">
                <a:latin typeface="Arial"/>
                <a:cs typeface="Arial"/>
              </a:rPr>
              <a:t> MUMC, </a:t>
            </a:r>
            <a:r>
              <a:rPr lang="nl-NL" dirty="0" err="1">
                <a:latin typeface="Arial"/>
                <a:cs typeface="Arial"/>
              </a:rPr>
              <a:t>spec</a:t>
            </a:r>
            <a:r>
              <a:rPr lang="nl-NL" dirty="0">
                <a:latin typeface="Arial"/>
                <a:cs typeface="Arial"/>
              </a:rPr>
              <a:t>. Revalidatiearts</a:t>
            </a:r>
          </a:p>
          <a:p>
            <a:pPr marL="0" indent="0">
              <a:buNone/>
            </a:pPr>
            <a:r>
              <a:rPr lang="nl-NL" dirty="0">
                <a:latin typeface="Arial"/>
                <a:cs typeface="Arial"/>
              </a:rPr>
              <a:t>Preventiecentrum Zuyd</a:t>
            </a:r>
          </a:p>
        </p:txBody>
      </p:sp>
      <p:pic>
        <p:nvPicPr>
          <p:cNvPr id="5" name="Afbeelding 4" descr="Afbeelding met illustratie&#10;&#10;Beschrijving is gegenereerd met hoge betrouwbaarheid">
            <a:extLst>
              <a:ext uri="{FF2B5EF4-FFF2-40B4-BE49-F238E27FC236}">
                <a16:creationId xmlns:a16="http://schemas.microsoft.com/office/drawing/2014/main" xmlns="" id="{2C4E8093-3AA0-4D66-B5AA-9A46A648AE6A}"/>
              </a:ext>
            </a:extLst>
          </p:cNvPr>
          <p:cNvPicPr>
            <a:picLocks noChangeAspect="1"/>
          </p:cNvPicPr>
          <p:nvPr/>
        </p:nvPicPr>
        <p:blipFill>
          <a:blip r:embed="rId2" cstate="print"/>
          <a:stretch>
            <a:fillRect/>
          </a:stretch>
        </p:blipFill>
        <p:spPr>
          <a:xfrm>
            <a:off x="7615682" y="1009872"/>
            <a:ext cx="770638" cy="789024"/>
          </a:xfrm>
          <a:prstGeom prst="rect">
            <a:avLst/>
          </a:prstGeom>
        </p:spPr>
      </p:pic>
    </p:spTree>
    <p:extLst>
      <p:ext uri="{BB962C8B-B14F-4D97-AF65-F5344CB8AC3E}">
        <p14:creationId xmlns:p14="http://schemas.microsoft.com/office/powerpoint/2010/main" val="21824132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4B44098-3924-4BE2-8D73-FEDB3ACC004F}"/>
              </a:ext>
            </a:extLst>
          </p:cNvPr>
          <p:cNvSpPr>
            <a:spLocks noGrp="1"/>
          </p:cNvSpPr>
          <p:nvPr>
            <p:ph type="title"/>
          </p:nvPr>
        </p:nvSpPr>
        <p:spPr/>
        <p:txBody>
          <a:bodyPr/>
          <a:lstStyle/>
          <a:p>
            <a:r>
              <a:rPr lang="nl-NL" dirty="0">
                <a:latin typeface="Arial"/>
                <a:cs typeface="Arial"/>
              </a:rPr>
              <a:t>Conservatorium</a:t>
            </a:r>
            <a:endParaRPr lang="nl-NL" dirty="0"/>
          </a:p>
        </p:txBody>
      </p:sp>
      <p:sp>
        <p:nvSpPr>
          <p:cNvPr id="3" name="Tijdelijke aanduiding voor inhoud 2">
            <a:extLst>
              <a:ext uri="{FF2B5EF4-FFF2-40B4-BE49-F238E27FC236}">
                <a16:creationId xmlns:a16="http://schemas.microsoft.com/office/drawing/2014/main" xmlns="" id="{F95106F6-3582-490B-8B3C-84FABB954412}"/>
              </a:ext>
            </a:extLst>
          </p:cNvPr>
          <p:cNvSpPr>
            <a:spLocks noGrp="1"/>
          </p:cNvSpPr>
          <p:nvPr>
            <p:ph idx="1"/>
          </p:nvPr>
        </p:nvSpPr>
        <p:spPr>
          <a:xfrm>
            <a:off x="1440000" y="1620000"/>
            <a:ext cx="7323440" cy="3744215"/>
          </a:xfrm>
        </p:spPr>
        <p:txBody>
          <a:bodyPr/>
          <a:lstStyle/>
          <a:p>
            <a:pPr marL="0" indent="0">
              <a:buNone/>
            </a:pPr>
            <a:r>
              <a:rPr lang="nl-NL" dirty="0">
                <a:latin typeface="Arial"/>
                <a:cs typeface="Arial"/>
              </a:rPr>
              <a:t>Juni 2019 = plan 2019/2020</a:t>
            </a:r>
            <a:endParaRPr lang="nl-NL"/>
          </a:p>
          <a:p>
            <a:pPr marL="0" indent="0">
              <a:buNone/>
            </a:pPr>
            <a:r>
              <a:rPr lang="nl-NL" dirty="0">
                <a:latin typeface="Arial"/>
                <a:cs typeface="Arial"/>
              </a:rPr>
              <a:t>Programma = deel curriculum j 1+2</a:t>
            </a:r>
          </a:p>
          <a:p>
            <a:pPr marL="0" indent="0">
              <a:buNone/>
            </a:pPr>
            <a:r>
              <a:rPr lang="nl-NL" dirty="0">
                <a:latin typeface="Arial"/>
                <a:cs typeface="Arial"/>
              </a:rPr>
              <a:t>Evaluatie juni 2020</a:t>
            </a:r>
          </a:p>
          <a:p>
            <a:pPr marL="0" indent="0">
              <a:buNone/>
            </a:pPr>
            <a:endParaRPr lang="nl-NL" dirty="0">
              <a:latin typeface="Arial"/>
              <a:cs typeface="Arial"/>
            </a:endParaRPr>
          </a:p>
          <a:p>
            <a:pPr marL="0" indent="0">
              <a:buNone/>
            </a:pPr>
            <a:r>
              <a:rPr lang="nl-NL" dirty="0">
                <a:latin typeface="Arial"/>
                <a:cs typeface="Arial"/>
              </a:rPr>
              <a:t>Doel; </a:t>
            </a:r>
          </a:p>
          <a:p>
            <a:pPr marL="0" indent="0">
              <a:buNone/>
            </a:pPr>
            <a:r>
              <a:rPr lang="nl-NL" dirty="0">
                <a:latin typeface="Arial"/>
                <a:cs typeface="Arial"/>
              </a:rPr>
              <a:t>1 Pilot </a:t>
            </a:r>
            <a:r>
              <a:rPr lang="nl-NL" dirty="0" err="1">
                <a:latin typeface="Arial"/>
                <a:cs typeface="Arial"/>
              </a:rPr>
              <a:t>opl</a:t>
            </a:r>
            <a:r>
              <a:rPr lang="nl-NL" dirty="0">
                <a:latin typeface="Arial"/>
                <a:cs typeface="Arial"/>
              </a:rPr>
              <a:t> scoren +7/10</a:t>
            </a:r>
            <a:endParaRPr lang="nl-NL"/>
          </a:p>
          <a:p>
            <a:pPr marL="0" indent="0">
              <a:buNone/>
            </a:pPr>
            <a:r>
              <a:rPr lang="nl-NL" dirty="0">
                <a:latin typeface="Arial"/>
                <a:cs typeface="Arial"/>
              </a:rPr>
              <a:t>2 Minimaal 6 opleidingen willen instappen.</a:t>
            </a:r>
          </a:p>
          <a:p>
            <a:pPr marL="0" indent="0">
              <a:buNone/>
            </a:pPr>
            <a:endParaRPr lang="nl-NL" dirty="0">
              <a:latin typeface="Arial"/>
              <a:cs typeface="Arial"/>
            </a:endParaRPr>
          </a:p>
          <a:p>
            <a:pPr marL="0" indent="0">
              <a:buNone/>
            </a:pPr>
            <a:r>
              <a:rPr lang="nl-NL" dirty="0">
                <a:latin typeface="Arial"/>
                <a:cs typeface="Arial"/>
              </a:rPr>
              <a:t>2020-2021 Min </a:t>
            </a:r>
            <a:r>
              <a:rPr lang="nl-NL" dirty="0" err="1">
                <a:latin typeface="Arial"/>
                <a:cs typeface="Arial"/>
              </a:rPr>
              <a:t>upscale</a:t>
            </a:r>
            <a:r>
              <a:rPr lang="nl-NL" dirty="0">
                <a:latin typeface="Arial"/>
                <a:cs typeface="Arial"/>
              </a:rPr>
              <a:t> Zuyd  van 3 &gt; 9</a:t>
            </a:r>
          </a:p>
          <a:p>
            <a:endParaRPr lang="nl-NL" dirty="0">
              <a:latin typeface="Arial"/>
              <a:cs typeface="Arial"/>
            </a:endParaRPr>
          </a:p>
        </p:txBody>
      </p:sp>
      <p:pic>
        <p:nvPicPr>
          <p:cNvPr id="5" name="Afbeelding 4" descr="Afbeelding met illustratie&#10;&#10;Beschrijving is gegenereerd met hoge betrouwbaarheid">
            <a:extLst>
              <a:ext uri="{FF2B5EF4-FFF2-40B4-BE49-F238E27FC236}">
                <a16:creationId xmlns:a16="http://schemas.microsoft.com/office/drawing/2014/main" xmlns="" id="{53549F95-035B-4EB9-8136-9AD427FEAAE7}"/>
              </a:ext>
            </a:extLst>
          </p:cNvPr>
          <p:cNvPicPr>
            <a:picLocks noChangeAspect="1"/>
          </p:cNvPicPr>
          <p:nvPr/>
        </p:nvPicPr>
        <p:blipFill>
          <a:blip r:embed="rId2" cstate="print"/>
          <a:stretch>
            <a:fillRect/>
          </a:stretch>
        </p:blipFill>
        <p:spPr>
          <a:xfrm>
            <a:off x="7615682" y="1009872"/>
            <a:ext cx="770638" cy="789024"/>
          </a:xfrm>
          <a:prstGeom prst="rect">
            <a:avLst/>
          </a:prstGeom>
        </p:spPr>
      </p:pic>
    </p:spTree>
    <p:extLst>
      <p:ext uri="{BB962C8B-B14F-4D97-AF65-F5344CB8AC3E}">
        <p14:creationId xmlns:p14="http://schemas.microsoft.com/office/powerpoint/2010/main" val="32877365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2061757"/>
            <a:ext cx="3024336" cy="3037838"/>
          </a:xfrm>
          <a:prstGeom prst="rect">
            <a:avLst/>
          </a:prstGeom>
        </p:spPr>
      </p:pic>
      <p:sp>
        <p:nvSpPr>
          <p:cNvPr id="2" name="Titel 1"/>
          <p:cNvSpPr>
            <a:spLocks noGrp="1"/>
          </p:cNvSpPr>
          <p:nvPr>
            <p:ph type="title"/>
          </p:nvPr>
        </p:nvSpPr>
        <p:spPr>
          <a:xfrm>
            <a:off x="1440000" y="900000"/>
            <a:ext cx="7127190" cy="1160848"/>
          </a:xfrm>
        </p:spPr>
        <p:txBody>
          <a:bodyPr/>
          <a:lstStyle/>
          <a:p>
            <a:pPr algn="ctr"/>
            <a:r>
              <a:rPr lang="en-US" sz="1600" dirty="0" err="1"/>
              <a:t>Aandacht</a:t>
            </a:r>
            <a:r>
              <a:rPr lang="en-US" sz="1600" dirty="0"/>
              <a:t> </a:t>
            </a:r>
            <a:r>
              <a:rPr lang="en-US" sz="1600" dirty="0" err="1"/>
              <a:t>voor</a:t>
            </a:r>
            <a:r>
              <a:rPr lang="en-US" sz="1600" dirty="0"/>
              <a:t> </a:t>
            </a:r>
            <a:r>
              <a:rPr lang="en-US" sz="1600" dirty="0" err="1"/>
              <a:t>gezondheid</a:t>
            </a:r>
            <a:r>
              <a:rPr lang="en-US" sz="1600" dirty="0"/>
              <a:t> en </a:t>
            </a:r>
            <a:r>
              <a:rPr lang="en-US" sz="1600" dirty="0" err="1"/>
              <a:t>welzijn</a:t>
            </a:r>
            <a:r>
              <a:rPr lang="en-US" sz="1600" dirty="0"/>
              <a:t> </a:t>
            </a:r>
            <a:r>
              <a:rPr lang="en-US" sz="1600" dirty="0" err="1"/>
              <a:t>binnen</a:t>
            </a:r>
            <a:r>
              <a:rPr lang="en-US" sz="1600" dirty="0"/>
              <a:t> het </a:t>
            </a:r>
            <a:r>
              <a:rPr lang="en-US" sz="1600" dirty="0" err="1"/>
              <a:t>reguliere</a:t>
            </a:r>
            <a:r>
              <a:rPr lang="en-US" sz="1600" dirty="0"/>
              <a:t> </a:t>
            </a:r>
            <a:r>
              <a:rPr lang="en-US" sz="1600" dirty="0" smtClean="0"/>
              <a:t>curriculum: </a:t>
            </a:r>
            <a:br>
              <a:rPr lang="en-US" sz="1600" dirty="0" smtClean="0"/>
            </a:br>
            <a:r>
              <a:rPr lang="en-US" sz="1600" dirty="0" smtClean="0"/>
              <a:t>de </a:t>
            </a:r>
            <a:r>
              <a:rPr lang="en-US" sz="1600" dirty="0"/>
              <a:t>student </a:t>
            </a:r>
            <a:r>
              <a:rPr lang="en-US" sz="1600" dirty="0" err="1"/>
              <a:t>mee</a:t>
            </a:r>
            <a:r>
              <a:rPr lang="en-US" sz="1600" dirty="0"/>
              <a:t> </a:t>
            </a:r>
            <a:r>
              <a:rPr lang="en-US" sz="1600" dirty="0" err="1"/>
              <a:t>aan</a:t>
            </a:r>
            <a:r>
              <a:rPr lang="en-US" sz="1600" dirty="0"/>
              <a:t> </a:t>
            </a:r>
            <a:r>
              <a:rPr lang="en-US" sz="1600" dirty="0" err="1" smtClean="0"/>
              <a:t>zet</a:t>
            </a:r>
            <a:r>
              <a:rPr lang="en-US" sz="1600" dirty="0" smtClean="0"/>
              <a:t> </a:t>
            </a:r>
            <a:br>
              <a:rPr lang="en-US" sz="1600" dirty="0" smtClean="0"/>
            </a:br>
            <a:r>
              <a:rPr lang="en-US" sz="1600" dirty="0" smtClean="0"/>
              <a:t>Gwendolijn Boonekamp, </a:t>
            </a:r>
            <a:r>
              <a:rPr lang="en-US" sz="1600" dirty="0" err="1" smtClean="0"/>
              <a:t>hoofddocent</a:t>
            </a:r>
            <a:r>
              <a:rPr lang="en-US" sz="1600" dirty="0" smtClean="0"/>
              <a:t>/</a:t>
            </a:r>
            <a:r>
              <a:rPr lang="en-US" sz="1600" dirty="0" err="1" smtClean="0"/>
              <a:t>onderzoeker</a:t>
            </a:r>
            <a:r>
              <a:rPr lang="en-US" sz="1600" dirty="0" smtClean="0"/>
              <a:t> HAN Sport en </a:t>
            </a:r>
            <a:r>
              <a:rPr lang="en-US" sz="1600" dirty="0" err="1" smtClean="0"/>
              <a:t>Bewegen</a:t>
            </a:r>
            <a:endParaRPr lang="en-US" sz="1600" dirty="0"/>
          </a:p>
        </p:txBody>
      </p:sp>
      <p:sp>
        <p:nvSpPr>
          <p:cNvPr id="5" name="Tekstvak 4"/>
          <p:cNvSpPr txBox="1"/>
          <p:nvPr/>
        </p:nvSpPr>
        <p:spPr>
          <a:xfrm>
            <a:off x="1472875" y="5134702"/>
            <a:ext cx="3530720" cy="646331"/>
          </a:xfrm>
          <a:prstGeom prst="rect">
            <a:avLst/>
          </a:prstGeom>
          <a:noFill/>
        </p:spPr>
        <p:txBody>
          <a:bodyPr wrap="square" rtlCol="0">
            <a:spAutoFit/>
          </a:bodyPr>
          <a:lstStyle/>
          <a:p>
            <a:r>
              <a:rPr lang="nl-NL" dirty="0" err="1" smtClean="0"/>
              <a:t>whole</a:t>
            </a:r>
            <a:r>
              <a:rPr lang="nl-NL" dirty="0" smtClean="0"/>
              <a:t> school, </a:t>
            </a:r>
            <a:r>
              <a:rPr lang="nl-NL" dirty="0" err="1" smtClean="0"/>
              <a:t>whole</a:t>
            </a:r>
            <a:r>
              <a:rPr lang="nl-NL" dirty="0" smtClean="0"/>
              <a:t> community, </a:t>
            </a:r>
            <a:r>
              <a:rPr lang="nl-NL" dirty="0" err="1" smtClean="0"/>
              <a:t>whole</a:t>
            </a:r>
            <a:r>
              <a:rPr lang="nl-NL" dirty="0" smtClean="0"/>
              <a:t> </a:t>
            </a:r>
            <a:r>
              <a:rPr lang="nl-NL" dirty="0" err="1" smtClean="0"/>
              <a:t>child</a:t>
            </a:r>
            <a:r>
              <a:rPr lang="nl-NL" dirty="0" smtClean="0"/>
              <a:t> approach</a:t>
            </a:r>
            <a:endParaRPr lang="en-US" dirty="0"/>
          </a:p>
        </p:txBody>
      </p:sp>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3595" y="2345069"/>
            <a:ext cx="3462033" cy="3736007"/>
          </a:xfrm>
          <a:prstGeom prst="rect">
            <a:avLst/>
          </a:prstGeom>
        </p:spPr>
      </p:pic>
      <p:sp>
        <p:nvSpPr>
          <p:cNvPr id="7" name="Tekstvak 6"/>
          <p:cNvSpPr txBox="1"/>
          <p:nvPr/>
        </p:nvSpPr>
        <p:spPr>
          <a:xfrm>
            <a:off x="4721212" y="5986050"/>
            <a:ext cx="4315284" cy="369332"/>
          </a:xfrm>
          <a:prstGeom prst="rect">
            <a:avLst/>
          </a:prstGeom>
          <a:noFill/>
        </p:spPr>
        <p:txBody>
          <a:bodyPr wrap="square" rtlCol="0">
            <a:spAutoFit/>
          </a:bodyPr>
          <a:lstStyle/>
          <a:p>
            <a:r>
              <a:rPr lang="nl-NL" dirty="0" smtClean="0"/>
              <a:t>Asset benadering en inzetten op </a:t>
            </a:r>
            <a:r>
              <a:rPr lang="nl-NL" dirty="0" err="1" smtClean="0"/>
              <a:t>amplitie</a:t>
            </a:r>
            <a:endParaRPr lang="en-US" dirty="0"/>
          </a:p>
        </p:txBody>
      </p:sp>
      <p:sp>
        <p:nvSpPr>
          <p:cNvPr id="8" name="Tekstvak 7"/>
          <p:cNvSpPr txBox="1"/>
          <p:nvPr/>
        </p:nvSpPr>
        <p:spPr>
          <a:xfrm>
            <a:off x="1835696" y="6237312"/>
            <a:ext cx="3167899" cy="369332"/>
          </a:xfrm>
          <a:prstGeom prst="rect">
            <a:avLst/>
          </a:prstGeom>
          <a:noFill/>
        </p:spPr>
        <p:txBody>
          <a:bodyPr wrap="square" rtlCol="0">
            <a:spAutoFit/>
          </a:bodyPr>
          <a:lstStyle/>
          <a:p>
            <a:r>
              <a:rPr lang="nl-NL" dirty="0" smtClean="0"/>
              <a:t>student als partner</a:t>
            </a:r>
            <a:endParaRPr lang="en-US" dirty="0"/>
          </a:p>
        </p:txBody>
      </p:sp>
    </p:spTree>
    <p:extLst>
      <p:ext uri="{BB962C8B-B14F-4D97-AF65-F5344CB8AC3E}">
        <p14:creationId xmlns:p14="http://schemas.microsoft.com/office/powerpoint/2010/main" val="40228298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Waarom kiezen wij hiervoor?</a:t>
            </a:r>
            <a:endParaRPr lang="en-US" dirty="0"/>
          </a:p>
        </p:txBody>
      </p:sp>
      <p:sp>
        <p:nvSpPr>
          <p:cNvPr id="3" name="Tijdelijke aanduiding voor inhoud 2"/>
          <p:cNvSpPr>
            <a:spLocks noGrp="1"/>
          </p:cNvSpPr>
          <p:nvPr>
            <p:ph idx="1"/>
          </p:nvPr>
        </p:nvSpPr>
        <p:spPr>
          <a:xfrm>
            <a:off x="1186718" y="1439451"/>
            <a:ext cx="7705762" cy="3744215"/>
          </a:xfrm>
        </p:spPr>
        <p:txBody>
          <a:bodyPr/>
          <a:lstStyle/>
          <a:p>
            <a:r>
              <a:rPr lang="en-US" sz="2400" dirty="0" smtClean="0"/>
              <a:t>HBO </a:t>
            </a:r>
            <a:r>
              <a:rPr lang="en-US" sz="2400" dirty="0" err="1"/>
              <a:t>leidt</a:t>
            </a:r>
            <a:r>
              <a:rPr lang="en-US" sz="2400" dirty="0"/>
              <a:t> </a:t>
            </a:r>
            <a:r>
              <a:rPr lang="en-US" sz="2400" dirty="0" smtClean="0"/>
              <a:t>op </a:t>
            </a:r>
            <a:r>
              <a:rPr lang="en-US" sz="2400" dirty="0"/>
              <a:t>tot </a:t>
            </a:r>
            <a:r>
              <a:rPr lang="en-US" sz="2400" dirty="0" err="1"/>
              <a:t>toekomstige</a:t>
            </a:r>
            <a:r>
              <a:rPr lang="en-US" sz="2400" dirty="0"/>
              <a:t> professionals, managers, </a:t>
            </a:r>
            <a:r>
              <a:rPr lang="en-US" sz="2400" dirty="0" err="1"/>
              <a:t>ouders</a:t>
            </a:r>
            <a:r>
              <a:rPr lang="en-US" sz="2400" dirty="0"/>
              <a:t>, </a:t>
            </a:r>
            <a:r>
              <a:rPr lang="en-US" sz="2400" dirty="0" err="1"/>
              <a:t>ondernemers</a:t>
            </a:r>
            <a:r>
              <a:rPr lang="en-US" sz="2400" dirty="0"/>
              <a:t> en </a:t>
            </a:r>
            <a:r>
              <a:rPr lang="en-US" sz="2400" dirty="0" err="1"/>
              <a:t>individuen</a:t>
            </a:r>
            <a:r>
              <a:rPr lang="en-US" sz="2400" dirty="0"/>
              <a:t> </a:t>
            </a:r>
            <a:r>
              <a:rPr lang="en-US" sz="2400" dirty="0" smtClean="0"/>
              <a:t>met </a:t>
            </a:r>
            <a:r>
              <a:rPr lang="en-US" sz="2400" dirty="0" err="1" smtClean="0"/>
              <a:t>oog</a:t>
            </a:r>
            <a:r>
              <a:rPr lang="en-US" sz="2400" dirty="0" smtClean="0"/>
              <a:t> </a:t>
            </a:r>
            <a:r>
              <a:rPr lang="en-US" sz="2400" dirty="0" err="1" smtClean="0"/>
              <a:t>voor</a:t>
            </a:r>
            <a:r>
              <a:rPr lang="en-US" sz="2400" dirty="0" smtClean="0"/>
              <a:t> </a:t>
            </a:r>
            <a:r>
              <a:rPr lang="en-US" sz="2400" dirty="0" err="1" smtClean="0"/>
              <a:t>zichzelf</a:t>
            </a:r>
            <a:r>
              <a:rPr lang="en-US" sz="2400" dirty="0" smtClean="0"/>
              <a:t>, </a:t>
            </a:r>
            <a:r>
              <a:rPr lang="en-US" sz="2400" dirty="0" err="1" smtClean="0"/>
              <a:t>anderen</a:t>
            </a:r>
            <a:r>
              <a:rPr lang="en-US" sz="2400" dirty="0" smtClean="0"/>
              <a:t> </a:t>
            </a:r>
            <a:r>
              <a:rPr lang="en-US" sz="2400" dirty="0"/>
              <a:t>en </a:t>
            </a:r>
            <a:r>
              <a:rPr lang="en-US" sz="2400" dirty="0" err="1" smtClean="0"/>
              <a:t>wereld</a:t>
            </a:r>
            <a:r>
              <a:rPr lang="en-US" sz="2400" dirty="0" smtClean="0"/>
              <a:t> </a:t>
            </a:r>
            <a:r>
              <a:rPr lang="en-US" sz="2400" dirty="0"/>
              <a:t>om hen </a:t>
            </a:r>
            <a:r>
              <a:rPr lang="en-US" sz="2400" dirty="0" err="1"/>
              <a:t>heen</a:t>
            </a:r>
            <a:r>
              <a:rPr lang="en-US" sz="2400" dirty="0"/>
              <a:t>. </a:t>
            </a:r>
            <a:endParaRPr lang="en-US" sz="2400" dirty="0" smtClean="0"/>
          </a:p>
          <a:p>
            <a:r>
              <a:rPr lang="en-US" sz="2400" dirty="0" smtClean="0"/>
              <a:t>HBO </a:t>
            </a:r>
            <a:r>
              <a:rPr lang="en-US" sz="2400" dirty="0" err="1" smtClean="0"/>
              <a:t>heeft</a:t>
            </a:r>
            <a:r>
              <a:rPr lang="en-US" sz="2400" dirty="0" smtClean="0"/>
              <a:t> </a:t>
            </a:r>
            <a:r>
              <a:rPr lang="en-US" sz="2400" dirty="0" err="1" smtClean="0"/>
              <a:t>rol</a:t>
            </a:r>
            <a:r>
              <a:rPr lang="en-US" sz="2400" dirty="0" smtClean="0"/>
              <a:t> </a:t>
            </a:r>
            <a:r>
              <a:rPr lang="en-US" sz="2400" dirty="0"/>
              <a:t>in </a:t>
            </a:r>
            <a:r>
              <a:rPr lang="en-US" sz="2400" dirty="0" err="1" smtClean="0"/>
              <a:t>opleiden</a:t>
            </a:r>
            <a:r>
              <a:rPr lang="en-US" sz="2400" dirty="0" smtClean="0"/>
              <a:t> </a:t>
            </a:r>
            <a:r>
              <a:rPr lang="en-US" sz="2400" dirty="0"/>
              <a:t>van </a:t>
            </a:r>
            <a:r>
              <a:rPr lang="en-US" sz="2400" dirty="0" err="1"/>
              <a:t>v</a:t>
            </a:r>
            <a:r>
              <a:rPr lang="en-US" sz="2400" dirty="0" err="1" smtClean="0"/>
              <a:t>erantwoordelijke</a:t>
            </a:r>
            <a:r>
              <a:rPr lang="en-US" sz="2400" dirty="0" smtClean="0"/>
              <a:t> </a:t>
            </a:r>
            <a:r>
              <a:rPr lang="en-US" sz="2400" dirty="0"/>
              <a:t>burgers. </a:t>
            </a:r>
            <a:endParaRPr lang="en-US" sz="2400" dirty="0" smtClean="0"/>
          </a:p>
          <a:p>
            <a:r>
              <a:rPr lang="en-US" sz="2400" dirty="0" err="1" smtClean="0"/>
              <a:t>Gezamenlijke</a:t>
            </a:r>
            <a:r>
              <a:rPr lang="en-US" sz="2400" dirty="0" smtClean="0"/>
              <a:t> HBO’s </a:t>
            </a:r>
            <a:r>
              <a:rPr lang="en-US" sz="2400" dirty="0" err="1" smtClean="0"/>
              <a:t>veel</a:t>
            </a:r>
            <a:r>
              <a:rPr lang="en-US" sz="2400" dirty="0" smtClean="0"/>
              <a:t> </a:t>
            </a:r>
            <a:r>
              <a:rPr lang="en-US" sz="2400" dirty="0"/>
              <a:t>expertise over </a:t>
            </a:r>
            <a:r>
              <a:rPr lang="en-US" sz="2400" dirty="0" err="1"/>
              <a:t>gezondheid</a:t>
            </a:r>
            <a:r>
              <a:rPr lang="en-US" sz="2400" dirty="0"/>
              <a:t>/</a:t>
            </a:r>
            <a:r>
              <a:rPr lang="en-US" sz="2400" dirty="0" err="1"/>
              <a:t>welbevinden</a:t>
            </a:r>
            <a:r>
              <a:rPr lang="en-US" sz="2400" dirty="0"/>
              <a:t>/</a:t>
            </a:r>
            <a:r>
              <a:rPr lang="en-US" sz="2400" dirty="0" err="1"/>
              <a:t>welzijn</a:t>
            </a:r>
            <a:r>
              <a:rPr lang="en-US" sz="2400" dirty="0"/>
              <a:t> en </a:t>
            </a:r>
            <a:r>
              <a:rPr lang="en-US" sz="2400" dirty="0" err="1"/>
              <a:t>leefstijl</a:t>
            </a:r>
            <a:r>
              <a:rPr lang="en-US" sz="2400" dirty="0"/>
              <a:t> </a:t>
            </a:r>
            <a:r>
              <a:rPr lang="en-US" sz="2400" dirty="0" err="1" smtClean="0"/>
              <a:t>thema’s</a:t>
            </a:r>
            <a:r>
              <a:rPr lang="en-US" sz="2400" dirty="0" smtClean="0"/>
              <a:t> en is </a:t>
            </a:r>
            <a:r>
              <a:rPr lang="en-US" sz="2400" dirty="0" err="1" smtClean="0"/>
              <a:t>goed</a:t>
            </a:r>
            <a:r>
              <a:rPr lang="en-US" sz="2400" dirty="0" smtClean="0"/>
              <a:t> </a:t>
            </a:r>
            <a:r>
              <a:rPr lang="en-US" sz="2400" dirty="0" err="1" smtClean="0"/>
              <a:t>gepositioneerd</a:t>
            </a:r>
            <a:r>
              <a:rPr lang="en-US" sz="2400" dirty="0" smtClean="0"/>
              <a:t> om </a:t>
            </a:r>
            <a:r>
              <a:rPr lang="en-US" sz="2400" dirty="0" err="1" smtClean="0"/>
              <a:t>kennis</a:t>
            </a:r>
            <a:r>
              <a:rPr lang="en-US" sz="2400" dirty="0" smtClean="0"/>
              <a:t>, </a:t>
            </a:r>
            <a:r>
              <a:rPr lang="en-US" sz="2400" dirty="0" err="1"/>
              <a:t>onderzoeksbevindingen</a:t>
            </a:r>
            <a:r>
              <a:rPr lang="en-US" sz="2400" dirty="0"/>
              <a:t> </a:t>
            </a:r>
            <a:r>
              <a:rPr lang="en-US" sz="2400" dirty="0" smtClean="0"/>
              <a:t>te </a:t>
            </a:r>
            <a:r>
              <a:rPr lang="en-US" sz="2400" dirty="0" err="1" smtClean="0"/>
              <a:t>genereren</a:t>
            </a:r>
            <a:r>
              <a:rPr lang="en-US" sz="2400" dirty="0"/>
              <a:t>, </a:t>
            </a:r>
            <a:r>
              <a:rPr lang="en-US" sz="2400" dirty="0" err="1"/>
              <a:t>delen</a:t>
            </a:r>
            <a:r>
              <a:rPr lang="en-US" sz="2400" dirty="0"/>
              <a:t> en </a:t>
            </a:r>
            <a:r>
              <a:rPr lang="en-US" sz="2400" dirty="0" err="1" smtClean="0"/>
              <a:t>implementeren</a:t>
            </a:r>
            <a:endParaRPr lang="en-US" sz="2400" dirty="0"/>
          </a:p>
        </p:txBody>
      </p:sp>
    </p:spTree>
    <p:extLst>
      <p:ext uri="{BB962C8B-B14F-4D97-AF65-F5344CB8AC3E}">
        <p14:creationId xmlns:p14="http://schemas.microsoft.com/office/powerpoint/2010/main" val="6043492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8848" y="476672"/>
            <a:ext cx="7127190" cy="504701"/>
          </a:xfrm>
        </p:spPr>
        <p:txBody>
          <a:bodyPr/>
          <a:lstStyle/>
          <a:p>
            <a:r>
              <a:rPr lang="nl-NL" dirty="0" smtClean="0"/>
              <a:t>In het curriculum Sportkunde</a:t>
            </a:r>
            <a:endParaRPr lang="en-US" dirty="0"/>
          </a:p>
        </p:txBody>
      </p:sp>
      <p:graphicFrame>
        <p:nvGraphicFramePr>
          <p:cNvPr id="4" name="Tabel 3"/>
          <p:cNvGraphicFramePr>
            <a:graphicFrameLocks noGrp="1"/>
          </p:cNvGraphicFramePr>
          <p:nvPr>
            <p:extLst>
              <p:ext uri="{D42A27DB-BD31-4B8C-83A1-F6EECF244321}">
                <p14:modId xmlns:p14="http://schemas.microsoft.com/office/powerpoint/2010/main" val="3670213891"/>
              </p:ext>
            </p:extLst>
          </p:nvPr>
        </p:nvGraphicFramePr>
        <p:xfrm>
          <a:off x="179512" y="980729"/>
          <a:ext cx="8640959" cy="5266001"/>
        </p:xfrm>
        <a:graphic>
          <a:graphicData uri="http://schemas.openxmlformats.org/drawingml/2006/table">
            <a:tbl>
              <a:tblPr firstRow="1" firstCol="1" bandRow="1">
                <a:tableStyleId>{5C22544A-7EE6-4342-B048-85BDC9FD1C3A}</a:tableStyleId>
              </a:tblPr>
              <a:tblGrid>
                <a:gridCol w="1211350"/>
                <a:gridCol w="1308930"/>
                <a:gridCol w="2520280"/>
                <a:gridCol w="3600399"/>
              </a:tblGrid>
              <a:tr h="1671731">
                <a:tc>
                  <a:txBody>
                    <a:bodyPr/>
                    <a:lstStyle/>
                    <a:p>
                      <a:pPr>
                        <a:lnSpc>
                          <a:spcPct val="115000"/>
                        </a:lnSpc>
                        <a:spcAft>
                          <a:spcPts val="300"/>
                        </a:spcAft>
                      </a:pPr>
                      <a:r>
                        <a:rPr lang="nl-NL" sz="1400" dirty="0" smtClean="0">
                          <a:effectLst/>
                        </a:rPr>
                        <a:t>Identificeren</a:t>
                      </a:r>
                    </a:p>
                    <a:p>
                      <a:pPr>
                        <a:lnSpc>
                          <a:spcPct val="115000"/>
                        </a:lnSpc>
                        <a:spcAft>
                          <a:spcPts val="300"/>
                        </a:spcAft>
                      </a:pPr>
                      <a:r>
                        <a:rPr lang="nl-NL" sz="1400" dirty="0" smtClean="0">
                          <a:effectLst/>
                        </a:rPr>
                        <a:t>Operationeel</a:t>
                      </a:r>
                      <a:endParaRPr lang="en-US" sz="14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15000"/>
                        </a:lnSpc>
                        <a:spcAft>
                          <a:spcPts val="300"/>
                        </a:spcAft>
                      </a:pPr>
                      <a:r>
                        <a:rPr lang="nl-NL" sz="1400" dirty="0" smtClean="0">
                          <a:solidFill>
                            <a:schemeClr val="tx1"/>
                          </a:solidFill>
                          <a:effectLst/>
                        </a:rPr>
                        <a:t>2</a:t>
                      </a:r>
                      <a:r>
                        <a:rPr lang="nl-NL" sz="1400" baseline="30000" dirty="0" smtClean="0">
                          <a:solidFill>
                            <a:schemeClr val="tx1"/>
                          </a:solidFill>
                          <a:effectLst/>
                        </a:rPr>
                        <a:t>e</a:t>
                      </a:r>
                      <a:r>
                        <a:rPr lang="nl-NL" sz="1400" baseline="0" dirty="0" smtClean="0">
                          <a:solidFill>
                            <a:schemeClr val="tx1"/>
                          </a:solidFill>
                          <a:effectLst/>
                        </a:rPr>
                        <a:t> </a:t>
                      </a:r>
                      <a:r>
                        <a:rPr lang="nl-NL" sz="1400" baseline="0" dirty="0" err="1" smtClean="0">
                          <a:solidFill>
                            <a:schemeClr val="tx1"/>
                          </a:solidFill>
                          <a:effectLst/>
                        </a:rPr>
                        <a:t>jrs</a:t>
                      </a:r>
                      <a:r>
                        <a:rPr lang="nl-NL" sz="1400" baseline="0" dirty="0" smtClean="0">
                          <a:solidFill>
                            <a:schemeClr val="tx1"/>
                          </a:solidFill>
                          <a:effectLst/>
                        </a:rPr>
                        <a:t> </a:t>
                      </a:r>
                      <a:r>
                        <a:rPr lang="nl-NL" sz="1400" dirty="0" smtClean="0">
                          <a:solidFill>
                            <a:schemeClr val="tx1"/>
                          </a:solidFill>
                          <a:effectLst/>
                        </a:rPr>
                        <a:t>Keuzemodule</a:t>
                      </a:r>
                      <a:endParaRPr lang="en-US" sz="1400"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solidFill>
                      <a:schemeClr val="bg1">
                        <a:lumMod val="85000"/>
                      </a:schemeClr>
                    </a:solidFill>
                  </a:tcPr>
                </a:tc>
                <a:tc>
                  <a:txBody>
                    <a:bodyPr/>
                    <a:lstStyle/>
                    <a:p>
                      <a:pPr>
                        <a:lnSpc>
                          <a:spcPct val="115000"/>
                        </a:lnSpc>
                        <a:spcAft>
                          <a:spcPts val="300"/>
                        </a:spcAft>
                      </a:pPr>
                      <a:r>
                        <a:rPr lang="nl-NL" sz="1400" dirty="0">
                          <a:solidFill>
                            <a:schemeClr val="tx1"/>
                          </a:solidFill>
                          <a:effectLst/>
                        </a:rPr>
                        <a:t>Bewustwording </a:t>
                      </a:r>
                      <a:r>
                        <a:rPr lang="nl-NL" sz="1400" dirty="0" smtClean="0">
                          <a:solidFill>
                            <a:schemeClr val="tx1"/>
                          </a:solidFill>
                          <a:effectLst/>
                        </a:rPr>
                        <a:t>factoren </a:t>
                      </a:r>
                      <a:r>
                        <a:rPr lang="nl-NL" sz="1400" dirty="0">
                          <a:solidFill>
                            <a:schemeClr val="tx1"/>
                          </a:solidFill>
                          <a:effectLst/>
                        </a:rPr>
                        <a:t>(in/om school) van invloed op welzijn </a:t>
                      </a:r>
                      <a:r>
                        <a:rPr lang="nl-NL" sz="1400" dirty="0" smtClean="0">
                          <a:solidFill>
                            <a:schemeClr val="tx1"/>
                          </a:solidFill>
                          <a:effectLst/>
                        </a:rPr>
                        <a:t>en </a:t>
                      </a:r>
                    </a:p>
                    <a:p>
                      <a:pPr>
                        <a:lnSpc>
                          <a:spcPct val="115000"/>
                        </a:lnSpc>
                        <a:spcAft>
                          <a:spcPts val="300"/>
                        </a:spcAft>
                      </a:pPr>
                      <a:r>
                        <a:rPr lang="nl-NL" sz="1400" dirty="0" smtClean="0">
                          <a:solidFill>
                            <a:schemeClr val="tx1"/>
                          </a:solidFill>
                          <a:effectLst/>
                        </a:rPr>
                        <a:t>inzicht </a:t>
                      </a:r>
                      <a:r>
                        <a:rPr lang="nl-NL" sz="1400" dirty="0">
                          <a:solidFill>
                            <a:schemeClr val="tx1"/>
                          </a:solidFill>
                          <a:effectLst/>
                        </a:rPr>
                        <a:t>in eigen regiecomponenten </a:t>
                      </a:r>
                      <a:endParaRPr lang="en-US" sz="1400"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solidFill>
                      <a:schemeClr val="bg1">
                        <a:lumMod val="85000"/>
                      </a:schemeClr>
                    </a:solidFill>
                  </a:tcPr>
                </a:tc>
                <a:tc>
                  <a:txBody>
                    <a:bodyPr/>
                    <a:lstStyle/>
                    <a:p>
                      <a:pPr>
                        <a:lnSpc>
                          <a:spcPct val="115000"/>
                        </a:lnSpc>
                        <a:spcAft>
                          <a:spcPts val="300"/>
                        </a:spcAft>
                      </a:pPr>
                      <a:r>
                        <a:rPr lang="nl-NL" sz="1400" dirty="0">
                          <a:solidFill>
                            <a:schemeClr val="tx1"/>
                          </a:solidFill>
                          <a:effectLst/>
                        </a:rPr>
                        <a:t>Inventarisatie studentperspectieven op hun welzijn en voorstellen voor </a:t>
                      </a:r>
                      <a:r>
                        <a:rPr lang="nl-NL" sz="1400" dirty="0" smtClean="0">
                          <a:solidFill>
                            <a:schemeClr val="tx1"/>
                          </a:solidFill>
                          <a:effectLst/>
                        </a:rPr>
                        <a:t>verbetering</a:t>
                      </a:r>
                      <a:endParaRPr lang="en-US" sz="1400" dirty="0">
                        <a:solidFill>
                          <a:schemeClr val="tx1"/>
                        </a:solidFill>
                        <a:effectLst/>
                      </a:endParaRPr>
                    </a:p>
                    <a:p>
                      <a:pPr>
                        <a:lnSpc>
                          <a:spcPct val="115000"/>
                        </a:lnSpc>
                        <a:spcAft>
                          <a:spcPts val="300"/>
                        </a:spcAft>
                      </a:pPr>
                      <a:r>
                        <a:rPr lang="nl-NL" sz="1400" dirty="0">
                          <a:solidFill>
                            <a:schemeClr val="tx1"/>
                          </a:solidFill>
                          <a:effectLst/>
                        </a:rPr>
                        <a:t>1) individuele </a:t>
                      </a:r>
                      <a:r>
                        <a:rPr lang="nl-NL" sz="1400" dirty="0" err="1">
                          <a:solidFill>
                            <a:schemeClr val="tx1"/>
                          </a:solidFill>
                          <a:effectLst/>
                        </a:rPr>
                        <a:t>infographics</a:t>
                      </a:r>
                      <a:r>
                        <a:rPr lang="nl-NL" sz="1400" dirty="0">
                          <a:solidFill>
                            <a:schemeClr val="tx1"/>
                          </a:solidFill>
                          <a:effectLst/>
                        </a:rPr>
                        <a:t>, </a:t>
                      </a:r>
                      <a:endParaRPr lang="en-US" sz="1400" dirty="0">
                        <a:solidFill>
                          <a:schemeClr val="tx1"/>
                        </a:solidFill>
                        <a:effectLst/>
                      </a:endParaRPr>
                    </a:p>
                    <a:p>
                      <a:pPr>
                        <a:lnSpc>
                          <a:spcPct val="115000"/>
                        </a:lnSpc>
                        <a:spcAft>
                          <a:spcPts val="300"/>
                        </a:spcAft>
                      </a:pPr>
                      <a:r>
                        <a:rPr lang="nl-NL" sz="1400" dirty="0">
                          <a:solidFill>
                            <a:schemeClr val="tx1"/>
                          </a:solidFill>
                          <a:effectLst/>
                        </a:rPr>
                        <a:t>2) thematische </a:t>
                      </a:r>
                      <a:r>
                        <a:rPr lang="nl-NL" sz="1400" dirty="0" smtClean="0">
                          <a:solidFill>
                            <a:schemeClr val="tx1"/>
                          </a:solidFill>
                          <a:effectLst/>
                        </a:rPr>
                        <a:t>workshops</a:t>
                      </a:r>
                      <a:endParaRPr lang="en-US" sz="1400" dirty="0">
                        <a:solidFill>
                          <a:schemeClr val="tx1"/>
                        </a:solidFill>
                        <a:effectLst/>
                      </a:endParaRPr>
                    </a:p>
                    <a:p>
                      <a:pPr>
                        <a:lnSpc>
                          <a:spcPct val="115000"/>
                        </a:lnSpc>
                        <a:spcAft>
                          <a:spcPts val="300"/>
                        </a:spcAft>
                      </a:pPr>
                      <a:r>
                        <a:rPr lang="nl-NL" sz="1400" dirty="0">
                          <a:solidFill>
                            <a:schemeClr val="tx1"/>
                          </a:solidFill>
                          <a:effectLst/>
                        </a:rPr>
                        <a:t>3) </a:t>
                      </a:r>
                      <a:r>
                        <a:rPr lang="nl-NL" sz="1400" dirty="0" smtClean="0">
                          <a:solidFill>
                            <a:schemeClr val="tx1"/>
                          </a:solidFill>
                          <a:effectLst/>
                        </a:rPr>
                        <a:t>klassikale videoboodschap</a:t>
                      </a:r>
                      <a:endParaRPr lang="en-US" sz="1400"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solidFill>
                      <a:schemeClr val="bg1">
                        <a:lumMod val="85000"/>
                      </a:schemeClr>
                    </a:solidFill>
                  </a:tcPr>
                </a:tc>
              </a:tr>
              <a:tr h="1462766">
                <a:tc>
                  <a:txBody>
                    <a:bodyPr/>
                    <a:lstStyle/>
                    <a:p>
                      <a:pPr>
                        <a:lnSpc>
                          <a:spcPct val="115000"/>
                        </a:lnSpc>
                        <a:spcAft>
                          <a:spcPts val="300"/>
                        </a:spcAft>
                      </a:pPr>
                      <a:r>
                        <a:rPr lang="nl-NL" sz="1400" dirty="0" smtClean="0">
                          <a:effectLst/>
                        </a:rPr>
                        <a:t>Verkennen</a:t>
                      </a:r>
                    </a:p>
                    <a:p>
                      <a:pPr>
                        <a:lnSpc>
                          <a:spcPct val="115000"/>
                        </a:lnSpc>
                        <a:spcAft>
                          <a:spcPts val="300"/>
                        </a:spcAft>
                      </a:pPr>
                      <a:r>
                        <a:rPr lang="nl-NL" sz="1400" dirty="0" smtClean="0">
                          <a:effectLst/>
                        </a:rPr>
                        <a:t>Tactisch</a:t>
                      </a:r>
                      <a:endParaRPr lang="en-US" sz="14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15000"/>
                        </a:lnSpc>
                        <a:spcAft>
                          <a:spcPts val="300"/>
                        </a:spcAft>
                      </a:pPr>
                      <a:r>
                        <a:rPr lang="nl-NL" sz="1400" dirty="0" smtClean="0">
                          <a:effectLst/>
                        </a:rPr>
                        <a:t>3e</a:t>
                      </a:r>
                      <a:r>
                        <a:rPr lang="nl-NL" sz="1400" baseline="0" dirty="0" smtClean="0">
                          <a:effectLst/>
                        </a:rPr>
                        <a:t> </a:t>
                      </a:r>
                      <a:r>
                        <a:rPr lang="nl-NL" sz="1400" baseline="0" dirty="0" err="1" smtClean="0">
                          <a:effectLst/>
                        </a:rPr>
                        <a:t>jrs</a:t>
                      </a:r>
                      <a:r>
                        <a:rPr lang="nl-NL" sz="1400" baseline="0" dirty="0" smtClean="0">
                          <a:effectLst/>
                        </a:rPr>
                        <a:t> </a:t>
                      </a:r>
                      <a:r>
                        <a:rPr lang="nl-NL" sz="1400" dirty="0" smtClean="0">
                          <a:effectLst/>
                        </a:rPr>
                        <a:t>Multidisciplinaire </a:t>
                      </a:r>
                      <a:r>
                        <a:rPr lang="nl-NL" sz="1400" dirty="0" err="1" smtClean="0">
                          <a:effectLst/>
                        </a:rPr>
                        <a:t>minoren</a:t>
                      </a:r>
                      <a:endParaRPr lang="en-US" sz="14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15000"/>
                        </a:lnSpc>
                        <a:spcAft>
                          <a:spcPts val="300"/>
                        </a:spcAft>
                      </a:pPr>
                      <a:r>
                        <a:rPr lang="nl-NL" sz="1400" dirty="0">
                          <a:effectLst/>
                        </a:rPr>
                        <a:t>Student </a:t>
                      </a:r>
                      <a:r>
                        <a:rPr lang="nl-NL" sz="1400" dirty="0" smtClean="0">
                          <a:effectLst/>
                        </a:rPr>
                        <a:t>herkent</a:t>
                      </a:r>
                      <a:r>
                        <a:rPr lang="nl-NL" sz="1400" baseline="0" dirty="0" smtClean="0">
                          <a:effectLst/>
                        </a:rPr>
                        <a:t> en zet </a:t>
                      </a:r>
                      <a:r>
                        <a:rPr lang="nl-NL" sz="1400" dirty="0" smtClean="0">
                          <a:effectLst/>
                        </a:rPr>
                        <a:t>hulpbronnen in </a:t>
                      </a:r>
                      <a:r>
                        <a:rPr lang="nl-NL" sz="1400" dirty="0">
                          <a:effectLst/>
                        </a:rPr>
                        <a:t>om gezond zijn diploma te behalen </a:t>
                      </a:r>
                      <a:r>
                        <a:rPr lang="nl-NL" sz="1400" dirty="0" smtClean="0">
                          <a:effectLst/>
                        </a:rPr>
                        <a:t>(oog </a:t>
                      </a:r>
                      <a:r>
                        <a:rPr lang="nl-NL" sz="1400" dirty="0">
                          <a:effectLst/>
                        </a:rPr>
                        <a:t>voor </a:t>
                      </a:r>
                      <a:r>
                        <a:rPr lang="nl-NL" sz="1400" dirty="0" smtClean="0">
                          <a:effectLst/>
                        </a:rPr>
                        <a:t>eigen </a:t>
                      </a:r>
                      <a:r>
                        <a:rPr lang="nl-NL" sz="1400" dirty="0">
                          <a:effectLst/>
                        </a:rPr>
                        <a:t>vitaliteit/ duurzame </a:t>
                      </a:r>
                      <a:r>
                        <a:rPr lang="nl-NL" sz="1400" dirty="0" smtClean="0">
                          <a:effectLst/>
                        </a:rPr>
                        <a:t>inzetbaarheid en </a:t>
                      </a:r>
                      <a:r>
                        <a:rPr lang="nl-NL" sz="1400" dirty="0">
                          <a:effectLst/>
                        </a:rPr>
                        <a:t>die van </a:t>
                      </a:r>
                      <a:r>
                        <a:rPr lang="nl-NL" sz="1400" dirty="0" smtClean="0">
                          <a:effectLst/>
                        </a:rPr>
                        <a:t>anderen.</a:t>
                      </a:r>
                      <a:endParaRPr lang="en-US" sz="14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15000"/>
                        </a:lnSpc>
                        <a:spcAft>
                          <a:spcPts val="300"/>
                        </a:spcAft>
                      </a:pPr>
                      <a:r>
                        <a:rPr lang="nl-NL" sz="1400" dirty="0">
                          <a:effectLst/>
                        </a:rPr>
                        <a:t>Ontwerpen en adviezen omtrent aspecten en thema’s binnen de </a:t>
                      </a:r>
                      <a:r>
                        <a:rPr lang="nl-NL" sz="1400" dirty="0" err="1">
                          <a:effectLst/>
                        </a:rPr>
                        <a:t>Whole</a:t>
                      </a:r>
                      <a:r>
                        <a:rPr lang="nl-NL" sz="1400" dirty="0">
                          <a:effectLst/>
                        </a:rPr>
                        <a:t> school benadering op basis van praktijkgerichte verkenningen  </a:t>
                      </a:r>
                      <a:endParaRPr lang="en-US" sz="1400" dirty="0">
                        <a:effectLst/>
                      </a:endParaRPr>
                    </a:p>
                    <a:p>
                      <a:pPr>
                        <a:lnSpc>
                          <a:spcPct val="115000"/>
                        </a:lnSpc>
                        <a:spcAft>
                          <a:spcPts val="300"/>
                        </a:spcAft>
                      </a:pPr>
                      <a:r>
                        <a:rPr lang="nl-NL" sz="1400" dirty="0">
                          <a:effectLst/>
                        </a:rPr>
                        <a:t>Behoeften </a:t>
                      </a:r>
                      <a:r>
                        <a:rPr lang="nl-NL" sz="1400" dirty="0" err="1" smtClean="0">
                          <a:effectLst/>
                        </a:rPr>
                        <a:t>vs</a:t>
                      </a:r>
                      <a:r>
                        <a:rPr lang="nl-NL" sz="1400" dirty="0" smtClean="0">
                          <a:effectLst/>
                        </a:rPr>
                        <a:t> assets; formuleren oplossingsrichtingen. </a:t>
                      </a:r>
                      <a:endParaRPr lang="en-US" sz="14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tc>
              </a:tr>
              <a:tr h="2122086">
                <a:tc>
                  <a:txBody>
                    <a:bodyPr/>
                    <a:lstStyle/>
                    <a:p>
                      <a:pPr>
                        <a:lnSpc>
                          <a:spcPct val="115000"/>
                        </a:lnSpc>
                        <a:spcAft>
                          <a:spcPts val="300"/>
                        </a:spcAft>
                      </a:pPr>
                      <a:r>
                        <a:rPr lang="nl-NL" sz="1400" dirty="0" smtClean="0">
                          <a:effectLst/>
                        </a:rPr>
                        <a:t>Onderzoeken</a:t>
                      </a:r>
                      <a:r>
                        <a:rPr lang="nl-NL" sz="1400" baseline="0" dirty="0" smtClean="0">
                          <a:effectLst/>
                        </a:rPr>
                        <a:t> </a:t>
                      </a:r>
                      <a:r>
                        <a:rPr lang="nl-NL" sz="1400" dirty="0" smtClean="0">
                          <a:effectLst/>
                        </a:rPr>
                        <a:t>strategisch</a:t>
                      </a:r>
                      <a:endParaRPr lang="en-US" sz="14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15000"/>
                        </a:lnSpc>
                        <a:spcAft>
                          <a:spcPts val="300"/>
                        </a:spcAft>
                      </a:pPr>
                      <a:r>
                        <a:rPr lang="nl-NL" sz="1400" dirty="0" smtClean="0">
                          <a:effectLst/>
                        </a:rPr>
                        <a:t>4</a:t>
                      </a:r>
                      <a:r>
                        <a:rPr lang="nl-NL" sz="1400" baseline="30000" dirty="0" smtClean="0">
                          <a:effectLst/>
                        </a:rPr>
                        <a:t>e</a:t>
                      </a:r>
                      <a:r>
                        <a:rPr lang="nl-NL" sz="1400" baseline="0" dirty="0" smtClean="0">
                          <a:effectLst/>
                        </a:rPr>
                        <a:t> </a:t>
                      </a:r>
                      <a:r>
                        <a:rPr lang="nl-NL" sz="1400" baseline="0" dirty="0" err="1" smtClean="0">
                          <a:effectLst/>
                        </a:rPr>
                        <a:t>jrs</a:t>
                      </a:r>
                      <a:r>
                        <a:rPr lang="nl-NL" sz="1400" dirty="0" smtClean="0">
                          <a:effectLst/>
                        </a:rPr>
                        <a:t> </a:t>
                      </a:r>
                      <a:endParaRPr lang="en-US" sz="1400" dirty="0">
                        <a:effectLst/>
                      </a:endParaRPr>
                    </a:p>
                    <a:p>
                      <a:pPr>
                        <a:lnSpc>
                          <a:spcPct val="115000"/>
                        </a:lnSpc>
                        <a:spcAft>
                          <a:spcPts val="300"/>
                        </a:spcAft>
                      </a:pPr>
                      <a:r>
                        <a:rPr lang="nl-NL" sz="1400" dirty="0" smtClean="0">
                          <a:effectLst/>
                        </a:rPr>
                        <a:t>Afstudeerprojecten</a:t>
                      </a:r>
                      <a:endParaRPr lang="en-US" sz="14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15000"/>
                        </a:lnSpc>
                        <a:spcAft>
                          <a:spcPts val="300"/>
                        </a:spcAft>
                      </a:pPr>
                      <a:r>
                        <a:rPr lang="nl-NL" sz="1400">
                          <a:effectLst/>
                        </a:rPr>
                        <a:t>Student onderzoekt perspectieven/assets voor studentenwelzijn bij medestudenten van verschillende leerjaren en ontwerpt, adviseert over en implementeert verbeteringen binnen de organisatie </a:t>
                      </a:r>
                      <a:endParaRPr lang="en-US"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15000"/>
                        </a:lnSpc>
                        <a:spcAft>
                          <a:spcPts val="300"/>
                        </a:spcAft>
                      </a:pPr>
                      <a:r>
                        <a:rPr lang="nl-NL" sz="1400" dirty="0">
                          <a:effectLst/>
                        </a:rPr>
                        <a:t>Doorlopende overstijgende onderzoekslijn die van inzicht, via ontwerp tot geïmplementeerde adviezen leidt voor duurzame inzetbaarheid van studenten.</a:t>
                      </a:r>
                      <a:endParaRPr lang="en-US" sz="1400" dirty="0">
                        <a:effectLst/>
                      </a:endParaRPr>
                    </a:p>
                    <a:p>
                      <a:pPr>
                        <a:lnSpc>
                          <a:spcPct val="115000"/>
                        </a:lnSpc>
                        <a:spcAft>
                          <a:spcPts val="300"/>
                        </a:spcAft>
                      </a:pPr>
                      <a:r>
                        <a:rPr lang="nl-NL" sz="1400" dirty="0">
                          <a:effectLst/>
                        </a:rPr>
                        <a:t>Implementatievoorstellen assets aan directie </a:t>
                      </a:r>
                      <a:endParaRPr lang="en-US" sz="1400" dirty="0">
                        <a:effectLst/>
                      </a:endParaRPr>
                    </a:p>
                    <a:p>
                      <a:pPr>
                        <a:lnSpc>
                          <a:spcPct val="115000"/>
                        </a:lnSpc>
                        <a:spcAft>
                          <a:spcPts val="300"/>
                        </a:spcAft>
                      </a:pPr>
                      <a:r>
                        <a:rPr lang="nl-NL" sz="1400" dirty="0">
                          <a:effectLst/>
                        </a:rPr>
                        <a:t> </a:t>
                      </a:r>
                      <a:endParaRPr lang="en-US" sz="1400" dirty="0">
                        <a:effectLst/>
                      </a:endParaRPr>
                    </a:p>
                    <a:p>
                      <a:pPr>
                        <a:lnSpc>
                          <a:spcPct val="115000"/>
                        </a:lnSpc>
                        <a:spcAft>
                          <a:spcPts val="300"/>
                        </a:spcAft>
                      </a:pPr>
                      <a:r>
                        <a:rPr lang="nl-NL" sz="1400" dirty="0">
                          <a:effectLst/>
                        </a:rPr>
                        <a:t> </a:t>
                      </a:r>
                      <a:endParaRPr lang="en-US" sz="14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1338147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Voorbeeld 2</a:t>
            </a:r>
            <a:r>
              <a:rPr lang="nl-NL" baseline="30000" dirty="0" smtClean="0"/>
              <a:t>e</a:t>
            </a:r>
            <a:r>
              <a:rPr lang="nl-NL" dirty="0" smtClean="0"/>
              <a:t> </a:t>
            </a:r>
            <a:r>
              <a:rPr lang="nl-NL" dirty="0" err="1" smtClean="0"/>
              <a:t>jrs</a:t>
            </a:r>
            <a:r>
              <a:rPr lang="nl-NL" dirty="0" smtClean="0"/>
              <a:t> </a:t>
            </a:r>
            <a:r>
              <a:rPr lang="nl-NL" dirty="0" err="1" smtClean="0"/>
              <a:t>infographic</a:t>
            </a:r>
            <a:endParaRPr lang="en-US"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0000" y="1700808"/>
            <a:ext cx="3040380" cy="4351020"/>
          </a:xfrm>
          <a:prstGeom prst="rect">
            <a:avLst/>
          </a:prstGeom>
        </p:spPr>
      </p:pic>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8725" y="1622049"/>
            <a:ext cx="3648465" cy="5057800"/>
          </a:xfrm>
          <a:prstGeom prst="rect">
            <a:avLst/>
          </a:prstGeom>
        </p:spPr>
      </p:pic>
      <p:sp>
        <p:nvSpPr>
          <p:cNvPr id="3" name="Rechthoek 2"/>
          <p:cNvSpPr/>
          <p:nvPr/>
        </p:nvSpPr>
        <p:spPr>
          <a:xfrm>
            <a:off x="5078267" y="1733104"/>
            <a:ext cx="1664690" cy="2886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hthoek 5"/>
          <p:cNvSpPr/>
          <p:nvPr/>
        </p:nvSpPr>
        <p:spPr>
          <a:xfrm>
            <a:off x="1470584" y="2420888"/>
            <a:ext cx="1013184" cy="513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77895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Voorbeelden </a:t>
            </a:r>
            <a:r>
              <a:rPr lang="nl-NL" dirty="0" err="1" smtClean="0"/>
              <a:t>minoren</a:t>
            </a:r>
            <a:endParaRPr lang="en-US" dirty="0"/>
          </a:p>
        </p:txBody>
      </p:sp>
      <p:sp>
        <p:nvSpPr>
          <p:cNvPr id="3" name="Tijdelijke aanduiding voor inhoud 2"/>
          <p:cNvSpPr>
            <a:spLocks noGrp="1"/>
          </p:cNvSpPr>
          <p:nvPr>
            <p:ph idx="1"/>
          </p:nvPr>
        </p:nvSpPr>
        <p:spPr/>
        <p:txBody>
          <a:bodyPr/>
          <a:lstStyle/>
          <a:p>
            <a:r>
              <a:rPr lang="en-GB" dirty="0"/>
              <a:t>Healthy University </a:t>
            </a:r>
            <a:r>
              <a:rPr lang="en-GB" dirty="0" smtClean="0"/>
              <a:t>Project: Research </a:t>
            </a:r>
            <a:r>
              <a:rPr lang="en-GB" dirty="0"/>
              <a:t>on the existence of a health promoting environment in three different universities and the perspectives on health of their first and last year students.</a:t>
            </a:r>
            <a:endParaRPr lang="en-US" dirty="0"/>
          </a:p>
          <a:p>
            <a:endParaRPr lang="en-US" dirty="0"/>
          </a:p>
        </p:txBody>
      </p:sp>
    </p:spTree>
    <p:extLst>
      <p:ext uri="{BB962C8B-B14F-4D97-AF65-F5344CB8AC3E}">
        <p14:creationId xmlns:p14="http://schemas.microsoft.com/office/powerpoint/2010/main" val="12786598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Voorbeelden Afstudeeronderzoek</a:t>
            </a:r>
            <a:endParaRPr lang="en-US" dirty="0"/>
          </a:p>
        </p:txBody>
      </p:sp>
      <p:pic>
        <p:nvPicPr>
          <p:cNvPr id="4" name="Tijdelijke aanduiding voor inhou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9512" y="1556792"/>
            <a:ext cx="5813531" cy="3744913"/>
          </a:xfrm>
        </p:spPr>
      </p:pic>
      <p:sp>
        <p:nvSpPr>
          <p:cNvPr id="5" name="Tekstvak 4"/>
          <p:cNvSpPr txBox="1"/>
          <p:nvPr/>
        </p:nvSpPr>
        <p:spPr>
          <a:xfrm>
            <a:off x="5990422" y="1859587"/>
            <a:ext cx="2736304" cy="3416320"/>
          </a:xfrm>
          <a:prstGeom prst="rect">
            <a:avLst/>
          </a:prstGeom>
          <a:noFill/>
        </p:spPr>
        <p:txBody>
          <a:bodyPr wrap="square" rtlCol="0">
            <a:spAutoFit/>
          </a:bodyPr>
          <a:lstStyle/>
          <a:p>
            <a:r>
              <a:rPr lang="nl-NL" dirty="0"/>
              <a:t>Titel: </a:t>
            </a:r>
            <a:endParaRPr lang="nl-NL" dirty="0" smtClean="0"/>
          </a:p>
          <a:p>
            <a:r>
              <a:rPr lang="nl-NL" dirty="0" smtClean="0"/>
              <a:t>De </a:t>
            </a:r>
            <a:r>
              <a:rPr lang="nl-NL" dirty="0"/>
              <a:t>rol van ervaren studiestress bij burn-out klachten en de onderzoeksvraag is: Welke rol speelt ervaren studiestress bij burn-out klachten van voltijd 1e, 2e, en 3e </a:t>
            </a:r>
            <a:r>
              <a:rPr lang="nl-NL" dirty="0" err="1"/>
              <a:t>jaars</a:t>
            </a:r>
            <a:r>
              <a:rPr lang="nl-NL" dirty="0"/>
              <a:t> studenten Sportkunde en ALO binnen het instituut HAN Sport en Bewegen?</a:t>
            </a:r>
          </a:p>
        </p:txBody>
      </p:sp>
    </p:spTree>
    <p:extLst>
      <p:ext uri="{BB962C8B-B14F-4D97-AF65-F5344CB8AC3E}">
        <p14:creationId xmlns:p14="http://schemas.microsoft.com/office/powerpoint/2010/main" val="19192525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vraagt dit van het onderwijs en de begeleiding?</a:t>
            </a:r>
            <a:endParaRPr lang="en-US" dirty="0"/>
          </a:p>
        </p:txBody>
      </p:sp>
      <p:sp>
        <p:nvSpPr>
          <p:cNvPr id="3" name="Tijdelijke aanduiding voor inhoud 2"/>
          <p:cNvSpPr>
            <a:spLocks noGrp="1"/>
          </p:cNvSpPr>
          <p:nvPr>
            <p:ph idx="1"/>
          </p:nvPr>
        </p:nvSpPr>
        <p:spPr/>
        <p:txBody>
          <a:bodyPr/>
          <a:lstStyle/>
          <a:p>
            <a:r>
              <a:rPr lang="en-US" dirty="0" smtClean="0"/>
              <a:t>Student </a:t>
            </a:r>
            <a:r>
              <a:rPr lang="en-US" dirty="0" err="1" smtClean="0"/>
              <a:t>als</a:t>
            </a:r>
            <a:r>
              <a:rPr lang="en-US" dirty="0" smtClean="0"/>
              <a:t> </a:t>
            </a:r>
            <a:r>
              <a:rPr lang="en-US" dirty="0" err="1" smtClean="0"/>
              <a:t>medeeigenaar</a:t>
            </a:r>
            <a:r>
              <a:rPr lang="en-US" dirty="0" smtClean="0"/>
              <a:t> van het </a:t>
            </a:r>
            <a:r>
              <a:rPr lang="en-US" dirty="0" err="1" smtClean="0"/>
              <a:t>onderwijs</a:t>
            </a:r>
            <a:endParaRPr lang="en-US" dirty="0" smtClean="0"/>
          </a:p>
          <a:p>
            <a:r>
              <a:rPr lang="en-US" dirty="0" smtClean="0"/>
              <a:t>Docent </a:t>
            </a:r>
            <a:r>
              <a:rPr lang="en-US" dirty="0" err="1" smtClean="0"/>
              <a:t>als</a:t>
            </a:r>
            <a:r>
              <a:rPr lang="en-US" dirty="0" smtClean="0"/>
              <a:t> coach en </a:t>
            </a:r>
            <a:r>
              <a:rPr lang="en-US" dirty="0" err="1" smtClean="0"/>
              <a:t>begeleider</a:t>
            </a:r>
            <a:endParaRPr lang="en-US" dirty="0" smtClean="0"/>
          </a:p>
          <a:p>
            <a:r>
              <a:rPr lang="en-US" dirty="0" smtClean="0"/>
              <a:t>Accent van </a:t>
            </a:r>
            <a:r>
              <a:rPr lang="en-US" dirty="0" err="1" smtClean="0"/>
              <a:t>nazorg</a:t>
            </a:r>
            <a:r>
              <a:rPr lang="en-US" dirty="0" smtClean="0"/>
              <a:t> </a:t>
            </a:r>
            <a:r>
              <a:rPr lang="en-US" dirty="0" err="1" smtClean="0"/>
              <a:t>naar</a:t>
            </a:r>
            <a:r>
              <a:rPr lang="en-US" dirty="0" smtClean="0"/>
              <a:t> </a:t>
            </a:r>
            <a:r>
              <a:rPr lang="en-US" dirty="0" err="1" smtClean="0"/>
              <a:t>voorzorg</a:t>
            </a:r>
            <a:endParaRPr lang="en-US" dirty="0" smtClean="0"/>
          </a:p>
          <a:p>
            <a:r>
              <a:rPr lang="en-US" dirty="0" err="1" smtClean="0"/>
              <a:t>Aandacht</a:t>
            </a:r>
            <a:r>
              <a:rPr lang="en-US" dirty="0" smtClean="0"/>
              <a:t> </a:t>
            </a:r>
            <a:r>
              <a:rPr lang="en-US" dirty="0" err="1" smtClean="0"/>
              <a:t>voor</a:t>
            </a:r>
            <a:r>
              <a:rPr lang="en-US" dirty="0" smtClean="0"/>
              <a:t> </a:t>
            </a:r>
            <a:r>
              <a:rPr lang="en-US" dirty="0" err="1" smtClean="0"/>
              <a:t>onderwijscontext</a:t>
            </a:r>
            <a:r>
              <a:rPr lang="en-US" dirty="0" smtClean="0"/>
              <a:t> en </a:t>
            </a:r>
            <a:r>
              <a:rPr lang="en-US" dirty="0" err="1" smtClean="0"/>
              <a:t>leefwereld</a:t>
            </a:r>
            <a:r>
              <a:rPr lang="en-US" dirty="0" smtClean="0"/>
              <a:t> student en het </a:t>
            </a:r>
            <a:r>
              <a:rPr lang="en-US" dirty="0" err="1" smtClean="0"/>
              <a:t>individuele</a:t>
            </a:r>
            <a:r>
              <a:rPr lang="en-US" dirty="0" smtClean="0"/>
              <a:t> </a:t>
            </a:r>
            <a:r>
              <a:rPr lang="en-US" dirty="0" err="1" smtClean="0"/>
              <a:t>karakter</a:t>
            </a:r>
            <a:r>
              <a:rPr lang="en-US" dirty="0" smtClean="0"/>
              <a:t> van </a:t>
            </a:r>
            <a:r>
              <a:rPr lang="en-US" dirty="0" err="1" smtClean="0"/>
              <a:t>welzijn</a:t>
            </a:r>
            <a:endParaRPr lang="en-US" dirty="0"/>
          </a:p>
        </p:txBody>
      </p:sp>
    </p:spTree>
    <p:extLst>
      <p:ext uri="{BB962C8B-B14F-4D97-AF65-F5344CB8AC3E}">
        <p14:creationId xmlns:p14="http://schemas.microsoft.com/office/powerpoint/2010/main" val="350282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4149080"/>
            <a:ext cx="2143125" cy="2028825"/>
          </a:xfrm>
          <a:prstGeom prst="rect">
            <a:avLst/>
          </a:prstGeom>
        </p:spPr>
      </p:pic>
      <p:sp>
        <p:nvSpPr>
          <p:cNvPr id="2" name="Titel 1"/>
          <p:cNvSpPr>
            <a:spLocks noGrp="1"/>
          </p:cNvSpPr>
          <p:nvPr>
            <p:ph type="title"/>
          </p:nvPr>
        </p:nvSpPr>
        <p:spPr/>
        <p:txBody>
          <a:bodyPr/>
          <a:lstStyle/>
          <a:p>
            <a:r>
              <a:rPr lang="nl-NL" dirty="0"/>
              <a:t>Vandaag</a:t>
            </a:r>
            <a:br>
              <a:rPr lang="nl-NL" dirty="0"/>
            </a:br>
            <a:endParaRPr lang="nl-NL" dirty="0"/>
          </a:p>
        </p:txBody>
      </p:sp>
      <p:sp>
        <p:nvSpPr>
          <p:cNvPr id="3" name="Tijdelijke aanduiding voor inhoud 2"/>
          <p:cNvSpPr>
            <a:spLocks noGrp="1"/>
          </p:cNvSpPr>
          <p:nvPr>
            <p:ph idx="1"/>
          </p:nvPr>
        </p:nvSpPr>
        <p:spPr/>
        <p:txBody>
          <a:bodyPr/>
          <a:lstStyle/>
          <a:p>
            <a:r>
              <a:rPr lang="nl-NL" sz="1600" dirty="0" smtClean="0"/>
              <a:t>Kader en context ‘landelijk’ (Jan Bouwens HAN/Arianne Westhuis Gezonde school)</a:t>
            </a:r>
          </a:p>
          <a:p>
            <a:r>
              <a:rPr lang="nl-NL" sz="1600" dirty="0" smtClean="0"/>
              <a:t>Gezond en vitaal AVANS (John Dierx, AVANS).</a:t>
            </a:r>
          </a:p>
          <a:p>
            <a:r>
              <a:rPr lang="nl-NL" sz="1600" dirty="0" smtClean="0"/>
              <a:t>De invulling van de gezonde school binnen Hogeschool Zuyd (Rene Lipsch, Prevention Centre)</a:t>
            </a:r>
          </a:p>
          <a:p>
            <a:r>
              <a:rPr lang="nl-NL" sz="1600" dirty="0" smtClean="0"/>
              <a:t>Aandacht voor gezondheid en welbevinden binnen het curriculum: de student mee aan zet (Gwendolijn Boonekamp, HAN)</a:t>
            </a:r>
          </a:p>
          <a:p>
            <a:endParaRPr lang="nl-NL" sz="1600" dirty="0" smtClean="0"/>
          </a:p>
          <a:p>
            <a:r>
              <a:rPr lang="nl-NL" sz="1600" dirty="0" smtClean="0"/>
              <a:t>Discussie en uitwisseling  </a:t>
            </a:r>
            <a:endParaRPr lang="nl-NL" sz="1600" dirty="0"/>
          </a:p>
        </p:txBody>
      </p:sp>
    </p:spTree>
    <p:extLst>
      <p:ext uri="{BB962C8B-B14F-4D97-AF65-F5344CB8AC3E}">
        <p14:creationId xmlns:p14="http://schemas.microsoft.com/office/powerpoint/2010/main" val="6183199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Stellingen voor discussie </a:t>
            </a:r>
            <a:endParaRPr lang="nl-NL" dirty="0"/>
          </a:p>
        </p:txBody>
      </p:sp>
      <p:sp>
        <p:nvSpPr>
          <p:cNvPr id="3" name="Tijdelijke aanduiding voor inhoud 2"/>
          <p:cNvSpPr>
            <a:spLocks noGrp="1"/>
          </p:cNvSpPr>
          <p:nvPr>
            <p:ph idx="1"/>
          </p:nvPr>
        </p:nvSpPr>
        <p:spPr>
          <a:xfrm>
            <a:off x="1440000" y="1628800"/>
            <a:ext cx="7110789" cy="3744215"/>
          </a:xfrm>
        </p:spPr>
        <p:txBody>
          <a:bodyPr/>
          <a:lstStyle/>
          <a:p>
            <a:pPr>
              <a:buFont typeface="+mj-lt"/>
              <a:buAutoNum type="arabicPeriod"/>
            </a:pPr>
            <a:r>
              <a:rPr lang="nl-NL" sz="1600" dirty="0" smtClean="0"/>
              <a:t>Binnen de hogescholen gaat het vooral om studenten als jongvolwassenen die zelf hun (on)gezonde keuzes maken en het is niet aan de Hogeschool om daarop in te grijpen…</a:t>
            </a:r>
          </a:p>
          <a:p>
            <a:pPr>
              <a:buFont typeface="+mj-lt"/>
              <a:buAutoNum type="arabicPeriod"/>
            </a:pPr>
            <a:r>
              <a:rPr lang="nl-NL" sz="1600" dirty="0"/>
              <a:t>De belangrijkste </a:t>
            </a:r>
            <a:r>
              <a:rPr lang="nl-NL" sz="1600" dirty="0" smtClean="0"/>
              <a:t>begrenzingen en uitdagingen om </a:t>
            </a:r>
            <a:r>
              <a:rPr lang="nl-NL" sz="1600" dirty="0"/>
              <a:t>binnen de Hogescholen met gezondheid en welbevinden van studenten (en medewerkers) aan de gang te gaan liggen op het vlak van…. </a:t>
            </a:r>
          </a:p>
          <a:p>
            <a:pPr>
              <a:buFont typeface="+mj-lt"/>
              <a:buAutoNum type="arabicPeriod"/>
            </a:pPr>
            <a:r>
              <a:rPr lang="nl-NL" sz="1600" dirty="0" smtClean="0"/>
              <a:t>De belangrijkste kansen om binnen de Hogescholen met gezondheid en welbevinden van studenten (en medewerkers) aan de gang te gaan liggen op het vlak van…. </a:t>
            </a:r>
          </a:p>
          <a:p>
            <a:pPr>
              <a:buFont typeface="+mj-lt"/>
              <a:buAutoNum type="arabicPeriod"/>
            </a:pPr>
            <a:r>
              <a:rPr lang="nl-NL" sz="1600" dirty="0" smtClean="0"/>
              <a:t>Als het gaat om de gezonde HBO dan is het de verantwoordelijkheid van de hogescholen zelf om….. De Vereniging van Hogescholen heeft vooral taken op het vlak van…..</a:t>
            </a:r>
          </a:p>
          <a:p>
            <a:pPr>
              <a:buFont typeface="+mj-lt"/>
              <a:buAutoNum type="arabicPeriod"/>
            </a:pPr>
            <a:r>
              <a:rPr lang="nl-NL" sz="1600" dirty="0" smtClean="0"/>
              <a:t>Als het gaat om het delen van informatie en best </a:t>
            </a:r>
            <a:r>
              <a:rPr lang="nl-NL" sz="1600" dirty="0" err="1" smtClean="0"/>
              <a:t>practices</a:t>
            </a:r>
            <a:r>
              <a:rPr lang="nl-NL" sz="1600" dirty="0" smtClean="0"/>
              <a:t> is er vooral behoefte aan….. en zou dit het beste kunnen gebeuren door…..</a:t>
            </a:r>
          </a:p>
          <a:p>
            <a:pPr>
              <a:buFont typeface="+mj-lt"/>
              <a:buAutoNum type="arabicPeriod"/>
            </a:pPr>
            <a:r>
              <a:rPr lang="nl-NL" sz="1600" dirty="0" smtClean="0"/>
              <a:t>Als het gaat om de verbinding van de gezonde school en de gezonde HBO dan is het belangrijkste advies om…</a:t>
            </a:r>
            <a:endParaRPr lang="nl-NL" sz="1600" dirty="0"/>
          </a:p>
        </p:txBody>
      </p:sp>
    </p:spTree>
    <p:extLst>
      <p:ext uri="{BB962C8B-B14F-4D97-AF65-F5344CB8AC3E}">
        <p14:creationId xmlns:p14="http://schemas.microsoft.com/office/powerpoint/2010/main" val="3694365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Wie zit er in de zaal?</a:t>
            </a:r>
            <a:endParaRPr lang="nl-NL" dirty="0"/>
          </a:p>
        </p:txBody>
      </p:sp>
      <p:sp>
        <p:nvSpPr>
          <p:cNvPr id="3" name="Tijdelijke aanduiding voor inhoud 2"/>
          <p:cNvSpPr>
            <a:spLocks noGrp="1"/>
          </p:cNvSpPr>
          <p:nvPr>
            <p:ph idx="1"/>
          </p:nvPr>
        </p:nvSpPr>
        <p:spPr/>
        <p:txBody>
          <a:bodyPr/>
          <a:lstStyle/>
          <a:p>
            <a:r>
              <a:rPr lang="nl-NL" dirty="0" smtClean="0"/>
              <a:t>Onderwijs</a:t>
            </a:r>
          </a:p>
          <a:p>
            <a:r>
              <a:rPr lang="nl-NL" dirty="0" smtClean="0"/>
              <a:t>Onderzoek</a:t>
            </a:r>
          </a:p>
          <a:p>
            <a:r>
              <a:rPr lang="nl-NL" dirty="0" smtClean="0"/>
              <a:t>Beleid</a:t>
            </a:r>
          </a:p>
          <a:p>
            <a:r>
              <a:rPr lang="nl-NL" dirty="0" smtClean="0"/>
              <a:t>Begeleiding</a:t>
            </a:r>
          </a:p>
          <a:p>
            <a:r>
              <a:rPr lang="nl-NL" dirty="0" smtClean="0"/>
              <a:t>…….</a:t>
            </a:r>
            <a:endParaRPr lang="nl-NL" dirty="0"/>
          </a:p>
        </p:txBody>
      </p:sp>
    </p:spTree>
    <p:extLst>
      <p:ext uri="{BB962C8B-B14F-4D97-AF65-F5344CB8AC3E}">
        <p14:creationId xmlns:p14="http://schemas.microsoft.com/office/powerpoint/2010/main" val="735274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Stelling 1</a:t>
            </a:r>
            <a:endParaRPr lang="nl-NL" dirty="0"/>
          </a:p>
        </p:txBody>
      </p:sp>
      <p:sp>
        <p:nvSpPr>
          <p:cNvPr id="3" name="Tijdelijke aanduiding voor inhoud 2"/>
          <p:cNvSpPr>
            <a:spLocks noGrp="1"/>
          </p:cNvSpPr>
          <p:nvPr>
            <p:ph idx="1"/>
          </p:nvPr>
        </p:nvSpPr>
        <p:spPr/>
        <p:txBody>
          <a:bodyPr/>
          <a:lstStyle/>
          <a:p>
            <a:pPr>
              <a:buNone/>
            </a:pPr>
            <a:r>
              <a:rPr lang="nl-NL" dirty="0" smtClean="0"/>
              <a:t>Mijn werkplek waardeer ik met een 7 of hoger.</a:t>
            </a:r>
          </a:p>
          <a:p>
            <a:endParaRPr lang="nl-NL" dirty="0" smtClean="0"/>
          </a:p>
        </p:txBody>
      </p:sp>
    </p:spTree>
    <p:extLst>
      <p:ext uri="{BB962C8B-B14F-4D97-AF65-F5344CB8AC3E}">
        <p14:creationId xmlns:p14="http://schemas.microsoft.com/office/powerpoint/2010/main" val="745100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Stelling 2</a:t>
            </a:r>
            <a:endParaRPr lang="nl-NL" dirty="0"/>
          </a:p>
        </p:txBody>
      </p:sp>
      <p:sp>
        <p:nvSpPr>
          <p:cNvPr id="3" name="Tijdelijke aanduiding voor inhoud 2"/>
          <p:cNvSpPr>
            <a:spLocks noGrp="1"/>
          </p:cNvSpPr>
          <p:nvPr>
            <p:ph idx="1"/>
          </p:nvPr>
        </p:nvSpPr>
        <p:spPr>
          <a:xfrm>
            <a:off x="1619672" y="1700808"/>
            <a:ext cx="7110789" cy="3744215"/>
          </a:xfrm>
        </p:spPr>
        <p:txBody>
          <a:bodyPr/>
          <a:lstStyle/>
          <a:p>
            <a:pPr>
              <a:buNone/>
            </a:pPr>
            <a:r>
              <a:rPr lang="nl-NL" dirty="0" smtClean="0"/>
              <a:t>Ik heb de laatste drie maanden wel eens in bed liggen malen over het werk</a:t>
            </a:r>
          </a:p>
          <a:p>
            <a:pPr>
              <a:buNone/>
            </a:pPr>
            <a:endParaRPr lang="nl-NL" dirty="0" smtClean="0"/>
          </a:p>
          <a:p>
            <a:endParaRPr lang="nl-NL" dirty="0" smtClean="0"/>
          </a:p>
          <a:p>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5736" y="2852936"/>
            <a:ext cx="6804168" cy="3816000"/>
          </a:xfrm>
          <a:prstGeom prst="rect">
            <a:avLst/>
          </a:prstGeom>
        </p:spPr>
      </p:pic>
    </p:spTree>
    <p:extLst>
      <p:ext uri="{BB962C8B-B14F-4D97-AF65-F5344CB8AC3E}">
        <p14:creationId xmlns:p14="http://schemas.microsoft.com/office/powerpoint/2010/main" val="2780954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Stelling 3</a:t>
            </a:r>
            <a:endParaRPr lang="nl-NL" dirty="0"/>
          </a:p>
        </p:txBody>
      </p:sp>
      <p:sp>
        <p:nvSpPr>
          <p:cNvPr id="3" name="Tijdelijke aanduiding voor inhoud 2"/>
          <p:cNvSpPr>
            <a:spLocks noGrp="1"/>
          </p:cNvSpPr>
          <p:nvPr>
            <p:ph idx="1"/>
          </p:nvPr>
        </p:nvSpPr>
        <p:spPr/>
        <p:txBody>
          <a:bodyPr/>
          <a:lstStyle/>
          <a:p>
            <a:pPr>
              <a:buNone/>
            </a:pPr>
            <a:r>
              <a:rPr lang="nl-NL" i="1" dirty="0" smtClean="0"/>
              <a:t>‘Ik lunch regelmatig achter mijn scherm….’</a:t>
            </a:r>
          </a:p>
          <a:p>
            <a:endParaRPr lang="nl-NL" i="1" dirty="0" smtClean="0"/>
          </a:p>
          <a:p>
            <a:endParaRPr lang="nl-NL" i="1" dirty="0"/>
          </a:p>
        </p:txBody>
      </p:sp>
    </p:spTree>
    <p:extLst>
      <p:ext uri="{BB962C8B-B14F-4D97-AF65-F5344CB8AC3E}">
        <p14:creationId xmlns:p14="http://schemas.microsoft.com/office/powerpoint/2010/main" val="23708970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Stelling 5</a:t>
            </a:r>
            <a:endParaRPr lang="nl-NL" dirty="0"/>
          </a:p>
        </p:txBody>
      </p:sp>
      <p:sp>
        <p:nvSpPr>
          <p:cNvPr id="3" name="Tijdelijke aanduiding voor inhoud 2"/>
          <p:cNvSpPr>
            <a:spLocks noGrp="1"/>
          </p:cNvSpPr>
          <p:nvPr>
            <p:ph idx="1"/>
          </p:nvPr>
        </p:nvSpPr>
        <p:spPr/>
        <p:txBody>
          <a:bodyPr/>
          <a:lstStyle/>
          <a:p>
            <a:pPr>
              <a:buNone/>
            </a:pPr>
            <a:r>
              <a:rPr lang="nl-NL" dirty="0" smtClean="0"/>
              <a:t>‘	Ik heb me de afgelopen maand wel eens zorgen gemaakt over een student en/of collega’</a:t>
            </a:r>
          </a:p>
          <a:p>
            <a:endParaRPr lang="nl-NL" dirty="0" smtClean="0"/>
          </a:p>
          <a:p>
            <a:endParaRPr lang="nl-NL" dirty="0"/>
          </a:p>
        </p:txBody>
      </p:sp>
    </p:spTree>
    <p:extLst>
      <p:ext uri="{BB962C8B-B14F-4D97-AF65-F5344CB8AC3E}">
        <p14:creationId xmlns:p14="http://schemas.microsoft.com/office/powerpoint/2010/main" val="37526531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4|8.5|2.4"/>
</p:tagLst>
</file>

<file path=ppt/theme/theme1.xml><?xml version="1.0" encoding="utf-8"?>
<a:theme xmlns:a="http://schemas.openxmlformats.org/drawingml/2006/main" name="HAN standaard NL[1]">
  <a:themeElements>
    <a:clrScheme name="HAN">
      <a:dk1>
        <a:sysClr val="windowText" lastClr="000000"/>
      </a:dk1>
      <a:lt1>
        <a:sysClr val="window" lastClr="FFFFFF"/>
      </a:lt1>
      <a:dk2>
        <a:srgbClr val="1F497D"/>
      </a:dk2>
      <a:lt2>
        <a:srgbClr val="EEECE1"/>
      </a:lt2>
      <a:accent1>
        <a:srgbClr val="0B1A58"/>
      </a:accent1>
      <a:accent2>
        <a:srgbClr val="E11837"/>
      </a:accent2>
      <a:accent3>
        <a:srgbClr val="009DD9"/>
      </a:accent3>
      <a:accent4>
        <a:srgbClr val="FF7200"/>
      </a:accent4>
      <a:accent5>
        <a:srgbClr val="A24CC8"/>
      </a:accent5>
      <a:accent6>
        <a:srgbClr val="317023"/>
      </a:accent6>
      <a:hlink>
        <a:srgbClr val="0B1A58"/>
      </a:hlink>
      <a:folHlink>
        <a:srgbClr val="009DD9"/>
      </a:folHlink>
    </a:clrScheme>
    <a:fontScheme name="HAN model print">
      <a:majorFont>
        <a:latin typeface="OfficinaSans"/>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1">
            <a:shade val="50000"/>
          </a:schemeClr>
        </a:lnRef>
        <a:fillRef idx="1">
          <a:schemeClr val="accent1"/>
        </a:fillRef>
        <a:effectRef idx="0">
          <a:schemeClr val="accent1"/>
        </a:effectRef>
        <a:fontRef idx="minor">
          <a:schemeClr val="lt1"/>
        </a:fontRef>
      </a: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3600" b="1" i="0" u="none" strike="noStrike" cap="none" normalizeH="0" baseline="0" smtClean="0">
            <a:ln>
              <a:noFill/>
            </a:ln>
            <a:solidFill>
              <a:srgbClr val="000000"/>
            </a:solidFill>
            <a:effectLst/>
            <a:latin typeface="Arial" charset="0"/>
          </a:defRPr>
        </a:defPPr>
      </a:lstStyle>
    </a:lnDef>
  </a:objectDefaults>
  <a:extraClrSchemeLst>
    <a:extraClrScheme>
      <a:clrScheme name="HAN model print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HAN model print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HAN model print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HAN model print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321268BB2E2DE4E8E3F7D6405B6DF7F" ma:contentTypeVersion="0" ma:contentTypeDescription="Een nieuw document maken." ma:contentTypeScope="" ma:versionID="935e635eff4303206b00bb02e5419c89">
  <xsd:schema xmlns:xsd="http://www.w3.org/2001/XMLSchema" xmlns:p="http://schemas.microsoft.com/office/2006/metadata/properties" targetNamespace="http://schemas.microsoft.com/office/2006/metadata/properties" ma:root="true" ma:fieldsID="7a6b01ae2835e2ed52472c9d9e9db8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Inhoudstype" ma:readOnly="tru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702FC8EE-B9C5-4928-AA0E-BA973288BDF8}">
  <ds:schemaRefs>
    <ds:schemaRef ds:uri="http://schemas.microsoft.com/sharepoint/v3/contenttype/forms"/>
  </ds:schemaRefs>
</ds:datastoreItem>
</file>

<file path=customXml/itemProps2.xml><?xml version="1.0" encoding="utf-8"?>
<ds:datastoreItem xmlns:ds="http://schemas.openxmlformats.org/officeDocument/2006/customXml" ds:itemID="{D588AADE-C987-4A61-951C-631BB85509FD}">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www.w3.org/XML/1998/namespace"/>
    <ds:schemaRef ds:uri="http://purl.org/dc/elements/1.1/"/>
  </ds:schemaRefs>
</ds:datastoreItem>
</file>

<file path=customXml/itemProps3.xml><?xml version="1.0" encoding="utf-8"?>
<ds:datastoreItem xmlns:ds="http://schemas.openxmlformats.org/officeDocument/2006/customXml" ds:itemID="{FC2CE8C2-AFDF-4E9F-917E-D952A05278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0</TotalTime>
  <Words>1913</Words>
  <Application>Microsoft Office PowerPoint</Application>
  <PresentationFormat>Diavoorstelling (4:3)</PresentationFormat>
  <Paragraphs>329</Paragraphs>
  <Slides>40</Slides>
  <Notes>24</Notes>
  <HiddenSlides>0</HiddenSlides>
  <MMClips>0</MMClips>
  <ScaleCrop>false</ScaleCrop>
  <HeadingPairs>
    <vt:vector size="6" baseType="variant">
      <vt:variant>
        <vt:lpstr>Gebruikte lettertypen</vt:lpstr>
      </vt:variant>
      <vt:variant>
        <vt:i4>11</vt:i4>
      </vt:variant>
      <vt:variant>
        <vt:lpstr>Thema</vt:lpstr>
      </vt:variant>
      <vt:variant>
        <vt:i4>1</vt:i4>
      </vt:variant>
      <vt:variant>
        <vt:lpstr>Diatitels</vt:lpstr>
      </vt:variant>
      <vt:variant>
        <vt:i4>40</vt:i4>
      </vt:variant>
    </vt:vector>
  </HeadingPairs>
  <TitlesOfParts>
    <vt:vector size="52" baseType="lpstr">
      <vt:lpstr>MS PGothic</vt:lpstr>
      <vt:lpstr>Arial</vt:lpstr>
      <vt:lpstr>Calibri</vt:lpstr>
      <vt:lpstr>Calibri Light</vt:lpstr>
      <vt:lpstr>DejaVu Sans</vt:lpstr>
      <vt:lpstr>Gill Sans</vt:lpstr>
      <vt:lpstr>OfficinaSans</vt:lpstr>
      <vt:lpstr>Symbol</vt:lpstr>
      <vt:lpstr>Times New Roman</vt:lpstr>
      <vt:lpstr>Verdana</vt:lpstr>
      <vt:lpstr>Wingdings</vt:lpstr>
      <vt:lpstr>HAN standaard NL[1]</vt:lpstr>
      <vt:lpstr>  samen op weg naar een gezonde HBO  Jaarcongres Vereniging Hogescholen Den Bosch, 9 mei 2019 </vt:lpstr>
      <vt:lpstr>Waarom de insteek op een gezonde HBO </vt:lpstr>
      <vt:lpstr>Het gaat goed en het gaat minder goed </vt:lpstr>
      <vt:lpstr>Vandaag </vt:lpstr>
      <vt:lpstr>Wie zit er in de zaal?</vt:lpstr>
      <vt:lpstr>Stelling 1</vt:lpstr>
      <vt:lpstr>Stelling 2</vt:lpstr>
      <vt:lpstr>Stelling 3</vt:lpstr>
      <vt:lpstr>Stelling 5</vt:lpstr>
      <vt:lpstr>Stelling 6</vt:lpstr>
      <vt:lpstr>Stelling 7</vt:lpstr>
      <vt:lpstr>‘Historie”</vt:lpstr>
      <vt:lpstr>Ambitie</vt:lpstr>
      <vt:lpstr>ASSETS</vt:lpstr>
      <vt:lpstr>Positie</vt:lpstr>
      <vt:lpstr>Er is een momentum en er zijn relevante ontwikkelingen en initiatieven</vt:lpstr>
      <vt:lpstr>Landelijk programma gezonde school</vt:lpstr>
      <vt:lpstr>Over Gezonde School</vt:lpstr>
      <vt:lpstr> Gezondheid in het DNA van elke school: wat betekent dat? </vt:lpstr>
      <vt:lpstr>Gezonde leefstijl in het DNA van elke school</vt:lpstr>
      <vt:lpstr>Thema’s PO</vt:lpstr>
      <vt:lpstr>Programma-elementen Gezonde School </vt:lpstr>
      <vt:lpstr>Raakvlakken en verschillen gezonde school en gezonde HBO</vt:lpstr>
      <vt:lpstr>Er gebeurt ondertussen al veel</vt:lpstr>
      <vt:lpstr>PowerPoint-presentatie</vt:lpstr>
      <vt:lpstr>Beginnen bij het begin</vt:lpstr>
      <vt:lpstr>Brede inbedding</vt:lpstr>
      <vt:lpstr>Eerste stappen</vt:lpstr>
      <vt:lpstr>Rene Lipsch</vt:lpstr>
      <vt:lpstr>Situering....</vt:lpstr>
      <vt:lpstr>Conservatorium</vt:lpstr>
      <vt:lpstr>Conservatorium</vt:lpstr>
      <vt:lpstr>Aandacht voor gezondheid en welzijn binnen het reguliere curriculum:  de student mee aan zet  Gwendolijn Boonekamp, hoofddocent/onderzoeker HAN Sport en Bewegen</vt:lpstr>
      <vt:lpstr>Waarom kiezen wij hiervoor?</vt:lpstr>
      <vt:lpstr>In het curriculum Sportkunde</vt:lpstr>
      <vt:lpstr>Voorbeeld 2e jrs infographic</vt:lpstr>
      <vt:lpstr>Voorbeelden minoren</vt:lpstr>
      <vt:lpstr>Voorbeelden Afstudeeronderzoek</vt:lpstr>
      <vt:lpstr>Wat vraagt dit van het onderwijs en de begeleiding?</vt:lpstr>
      <vt:lpstr>Stellingen voor discussie </vt:lpstr>
    </vt:vector>
  </TitlesOfParts>
  <Company>Hogeschool van Arnhem en Nijmegen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Kennisgebied Health &amp; Performance ism Sport Beweeg Educatie</dc:title>
  <dc:creator>Falk</dc:creator>
  <cp:lastModifiedBy>Bouwens Jan</cp:lastModifiedBy>
  <cp:revision>169</cp:revision>
  <cp:lastPrinted>2019-05-08T13:39:17Z</cp:lastPrinted>
  <dcterms:created xsi:type="dcterms:W3CDTF">2012-12-10T09:10:36Z</dcterms:created>
  <dcterms:modified xsi:type="dcterms:W3CDTF">2019-05-28T13:40:45Z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0x010100D321268BB2E2DE4E8E3F7D6405B6DF7F</vt:lpwstr>
  </property>
</Properties>
</file>