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68" r:id="rId3"/>
    <p:sldId id="269" r:id="rId4"/>
    <p:sldId id="266" r:id="rId5"/>
    <p:sldId id="267" r:id="rId6"/>
    <p:sldId id="270" r:id="rId7"/>
    <p:sldId id="271" r:id="rId8"/>
    <p:sldId id="274" r:id="rId9"/>
    <p:sldId id="272" r:id="rId10"/>
    <p:sldId id="273" r:id="rId11"/>
    <p:sldId id="275" r:id="rId12"/>
    <p:sldId id="263" r:id="rId13"/>
  </p:sldIdLst>
  <p:sldSz cx="24384000" cy="13716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856"/>
    <a:srgbClr val="FF00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D839D5-20B4-4993-8568-56DDA55B2D48}" v="1093" dt="2019-05-08T10:14:44.8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5" autoAdjust="0"/>
    <p:restoredTop sz="94660"/>
  </p:normalViewPr>
  <p:slideViewPr>
    <p:cSldViewPr snapToGrid="0">
      <p:cViewPr varScale="1">
        <p:scale>
          <a:sx n="43" d="100"/>
          <a:sy n="43" d="100"/>
        </p:scale>
        <p:origin x="547" y="77"/>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nners Marcel" userId="5e04502c-ae98-4059-8666-4d50c71c319f" providerId="ADAL" clId="{22D839D5-20B4-4993-8568-56DDA55B2D48}"/>
    <pc:docChg chg="undo custSel addSld delSld modSld">
      <pc:chgData name="Penners Marcel" userId="5e04502c-ae98-4059-8666-4d50c71c319f" providerId="ADAL" clId="{22D839D5-20B4-4993-8568-56DDA55B2D48}" dt="2019-05-08T10:14:44.808" v="1091" actId="6549"/>
      <pc:docMkLst>
        <pc:docMk/>
      </pc:docMkLst>
      <pc:sldChg chg="modSp add del">
        <pc:chgData name="Penners Marcel" userId="5e04502c-ae98-4059-8666-4d50c71c319f" providerId="ADAL" clId="{22D839D5-20B4-4993-8568-56DDA55B2D48}" dt="2019-05-08T09:28:04.095" v="260" actId="20577"/>
        <pc:sldMkLst>
          <pc:docMk/>
          <pc:sldMk cId="2645547381" sldId="256"/>
        </pc:sldMkLst>
        <pc:spChg chg="mod">
          <ac:chgData name="Penners Marcel" userId="5e04502c-ae98-4059-8666-4d50c71c319f" providerId="ADAL" clId="{22D839D5-20B4-4993-8568-56DDA55B2D48}" dt="2019-05-08T09:28:04.095" v="260" actId="20577"/>
          <ac:spMkLst>
            <pc:docMk/>
            <pc:sldMk cId="2645547381" sldId="256"/>
            <ac:spMk id="7" creationId="{00000000-0000-0000-0000-000000000000}"/>
          </ac:spMkLst>
        </pc:spChg>
        <pc:spChg chg="mod">
          <ac:chgData name="Penners Marcel" userId="5e04502c-ae98-4059-8666-4d50c71c319f" providerId="ADAL" clId="{22D839D5-20B4-4993-8568-56DDA55B2D48}" dt="2019-05-08T09:27:56.011" v="259" actId="20577"/>
          <ac:spMkLst>
            <pc:docMk/>
            <pc:sldMk cId="2645547381" sldId="256"/>
            <ac:spMk id="8" creationId="{00000000-0000-0000-0000-000000000000}"/>
          </ac:spMkLst>
        </pc:spChg>
      </pc:sldChg>
      <pc:sldChg chg="add del">
        <pc:chgData name="Penners Marcel" userId="5e04502c-ae98-4059-8666-4d50c71c319f" providerId="ADAL" clId="{22D839D5-20B4-4993-8568-56DDA55B2D48}" dt="2019-05-08T09:21:45.307" v="22"/>
        <pc:sldMkLst>
          <pc:docMk/>
          <pc:sldMk cId="831994939" sldId="258"/>
        </pc:sldMkLst>
      </pc:sldChg>
      <pc:sldChg chg="add del">
        <pc:chgData name="Penners Marcel" userId="5e04502c-ae98-4059-8666-4d50c71c319f" providerId="ADAL" clId="{22D839D5-20B4-4993-8568-56DDA55B2D48}" dt="2019-05-08T09:21:45.307" v="22"/>
        <pc:sldMkLst>
          <pc:docMk/>
          <pc:sldMk cId="36166929" sldId="261"/>
        </pc:sldMkLst>
      </pc:sldChg>
      <pc:sldChg chg="modSp">
        <pc:chgData name="Penners Marcel" userId="5e04502c-ae98-4059-8666-4d50c71c319f" providerId="ADAL" clId="{22D839D5-20B4-4993-8568-56DDA55B2D48}" dt="2019-05-08T10:14:44.808" v="1091" actId="6549"/>
        <pc:sldMkLst>
          <pc:docMk/>
          <pc:sldMk cId="905330712" sldId="263"/>
        </pc:sldMkLst>
        <pc:spChg chg="mod">
          <ac:chgData name="Penners Marcel" userId="5e04502c-ae98-4059-8666-4d50c71c319f" providerId="ADAL" clId="{22D839D5-20B4-4993-8568-56DDA55B2D48}" dt="2019-05-08T10:14:44.808" v="1091" actId="6549"/>
          <ac:spMkLst>
            <pc:docMk/>
            <pc:sldMk cId="905330712" sldId="263"/>
            <ac:spMk id="2" creationId="{B17303E7-D209-4BB0-BC3C-EF12431091CD}"/>
          </ac:spMkLst>
        </pc:spChg>
      </pc:sldChg>
      <pc:sldChg chg="addSp modSp">
        <pc:chgData name="Penners Marcel" userId="5e04502c-ae98-4059-8666-4d50c71c319f" providerId="ADAL" clId="{22D839D5-20B4-4993-8568-56DDA55B2D48}" dt="2019-05-08T10:13:08.835" v="1055" actId="1036"/>
        <pc:sldMkLst>
          <pc:docMk/>
          <pc:sldMk cId="2113638137" sldId="266"/>
        </pc:sldMkLst>
        <pc:spChg chg="mod">
          <ac:chgData name="Penners Marcel" userId="5e04502c-ae98-4059-8666-4d50c71c319f" providerId="ADAL" clId="{22D839D5-20B4-4993-8568-56DDA55B2D48}" dt="2019-05-08T09:35:13.438" v="335" actId="1076"/>
          <ac:spMkLst>
            <pc:docMk/>
            <pc:sldMk cId="2113638137" sldId="266"/>
            <ac:spMk id="2" creationId="{C0A6F125-FE64-4B26-BE49-692EE6E7632D}"/>
          </ac:spMkLst>
        </pc:spChg>
        <pc:picChg chg="add mod">
          <ac:chgData name="Penners Marcel" userId="5e04502c-ae98-4059-8666-4d50c71c319f" providerId="ADAL" clId="{22D839D5-20B4-4993-8568-56DDA55B2D48}" dt="2019-05-08T10:12:58.455" v="1033" actId="1036"/>
          <ac:picMkLst>
            <pc:docMk/>
            <pc:sldMk cId="2113638137" sldId="266"/>
            <ac:picMk id="5" creationId="{AF17DEB5-9826-4B5B-82B1-01771600F011}"/>
          </ac:picMkLst>
        </pc:picChg>
        <pc:picChg chg="add mod">
          <ac:chgData name="Penners Marcel" userId="5e04502c-ae98-4059-8666-4d50c71c319f" providerId="ADAL" clId="{22D839D5-20B4-4993-8568-56DDA55B2D48}" dt="2019-05-08T10:13:08.835" v="1055" actId="1036"/>
          <ac:picMkLst>
            <pc:docMk/>
            <pc:sldMk cId="2113638137" sldId="266"/>
            <ac:picMk id="6" creationId="{5BBEDB13-9F6F-46E2-98C9-B4098B3ABF8D}"/>
          </ac:picMkLst>
        </pc:picChg>
        <pc:picChg chg="add mod">
          <ac:chgData name="Penners Marcel" userId="5e04502c-ae98-4059-8666-4d50c71c319f" providerId="ADAL" clId="{22D839D5-20B4-4993-8568-56DDA55B2D48}" dt="2019-05-08T10:12:48.096" v="998" actId="14100"/>
          <ac:picMkLst>
            <pc:docMk/>
            <pc:sldMk cId="2113638137" sldId="266"/>
            <ac:picMk id="7" creationId="{82BD6894-CE91-4C55-A4C2-D9019366FD0B}"/>
          </ac:picMkLst>
        </pc:picChg>
        <pc:picChg chg="add mod">
          <ac:chgData name="Penners Marcel" userId="5e04502c-ae98-4059-8666-4d50c71c319f" providerId="ADAL" clId="{22D839D5-20B4-4993-8568-56DDA55B2D48}" dt="2019-05-08T09:35:33.379" v="339" actId="1076"/>
          <ac:picMkLst>
            <pc:docMk/>
            <pc:sldMk cId="2113638137" sldId="266"/>
            <ac:picMk id="8" creationId="{1AA92720-9CDD-4F16-868C-B6A5EADE8E46}"/>
          </ac:picMkLst>
        </pc:picChg>
        <pc:picChg chg="add mod">
          <ac:chgData name="Penners Marcel" userId="5e04502c-ae98-4059-8666-4d50c71c319f" providerId="ADAL" clId="{22D839D5-20B4-4993-8568-56DDA55B2D48}" dt="2019-05-08T09:35:35.447" v="340" actId="1076"/>
          <ac:picMkLst>
            <pc:docMk/>
            <pc:sldMk cId="2113638137" sldId="266"/>
            <ac:picMk id="9" creationId="{C91D88F0-0677-4B5E-BC23-FAE519C2D82A}"/>
          </ac:picMkLst>
        </pc:picChg>
      </pc:sldChg>
      <pc:sldChg chg="addSp delSp modSp">
        <pc:chgData name="Penners Marcel" userId="5e04502c-ae98-4059-8666-4d50c71c319f" providerId="ADAL" clId="{22D839D5-20B4-4993-8568-56DDA55B2D48}" dt="2019-05-08T10:13:38.071" v="1056" actId="1076"/>
        <pc:sldMkLst>
          <pc:docMk/>
          <pc:sldMk cId="843575830" sldId="267"/>
        </pc:sldMkLst>
        <pc:spChg chg="mod">
          <ac:chgData name="Penners Marcel" userId="5e04502c-ae98-4059-8666-4d50c71c319f" providerId="ADAL" clId="{22D839D5-20B4-4993-8568-56DDA55B2D48}" dt="2019-05-08T10:13:38.071" v="1056" actId="1076"/>
          <ac:spMkLst>
            <pc:docMk/>
            <pc:sldMk cId="843575830" sldId="267"/>
            <ac:spMk id="2" creationId="{CCF5DB96-AB21-466F-91A1-1EC91143244E}"/>
          </ac:spMkLst>
        </pc:spChg>
        <pc:spChg chg="mod">
          <ac:chgData name="Penners Marcel" userId="5e04502c-ae98-4059-8666-4d50c71c319f" providerId="ADAL" clId="{22D839D5-20B4-4993-8568-56DDA55B2D48}" dt="2019-05-08T09:37:57.172" v="356" actId="114"/>
          <ac:spMkLst>
            <pc:docMk/>
            <pc:sldMk cId="843575830" sldId="267"/>
            <ac:spMk id="3" creationId="{44C1D77D-A160-41BA-9D00-CEA1C2967BD6}"/>
          </ac:spMkLst>
        </pc:spChg>
        <pc:spChg chg="add del mod">
          <ac:chgData name="Penners Marcel" userId="5e04502c-ae98-4059-8666-4d50c71c319f" providerId="ADAL" clId="{22D839D5-20B4-4993-8568-56DDA55B2D48}" dt="2019-05-08T09:37:08.286" v="349" actId="478"/>
          <ac:spMkLst>
            <pc:docMk/>
            <pc:sldMk cId="843575830" sldId="267"/>
            <ac:spMk id="4" creationId="{DBF36459-F26C-4ECB-BB25-A6191F6FBF88}"/>
          </ac:spMkLst>
        </pc:spChg>
        <pc:spChg chg="add mod">
          <ac:chgData name="Penners Marcel" userId="5e04502c-ae98-4059-8666-4d50c71c319f" providerId="ADAL" clId="{22D839D5-20B4-4993-8568-56DDA55B2D48}" dt="2019-05-08T09:37:16.554" v="350"/>
          <ac:spMkLst>
            <pc:docMk/>
            <pc:sldMk cId="843575830" sldId="267"/>
            <ac:spMk id="5" creationId="{55B76145-91FA-4345-ABBD-028657EFBA62}"/>
          </ac:spMkLst>
        </pc:spChg>
        <pc:picChg chg="add mod">
          <ac:chgData name="Penners Marcel" userId="5e04502c-ae98-4059-8666-4d50c71c319f" providerId="ADAL" clId="{22D839D5-20B4-4993-8568-56DDA55B2D48}" dt="2019-05-08T09:36:47.246" v="347" actId="1076"/>
          <ac:picMkLst>
            <pc:docMk/>
            <pc:sldMk cId="843575830" sldId="267"/>
            <ac:picMk id="6" creationId="{25D1725F-BB8B-41D0-9D30-F0AD812B7B39}"/>
          </ac:picMkLst>
        </pc:picChg>
      </pc:sldChg>
      <pc:sldChg chg="modSp">
        <pc:chgData name="Penners Marcel" userId="5e04502c-ae98-4059-8666-4d50c71c319f" providerId="ADAL" clId="{22D839D5-20B4-4993-8568-56DDA55B2D48}" dt="2019-05-08T09:28:10.919" v="261" actId="20577"/>
        <pc:sldMkLst>
          <pc:docMk/>
          <pc:sldMk cId="3646830046" sldId="268"/>
        </pc:sldMkLst>
        <pc:spChg chg="mod">
          <ac:chgData name="Penners Marcel" userId="5e04502c-ae98-4059-8666-4d50c71c319f" providerId="ADAL" clId="{22D839D5-20B4-4993-8568-56DDA55B2D48}" dt="2019-05-08T09:26:55.215" v="211" actId="20577"/>
          <ac:spMkLst>
            <pc:docMk/>
            <pc:sldMk cId="3646830046" sldId="268"/>
            <ac:spMk id="2" creationId="{23D00CB6-7A54-4762-9E7B-AAE2610BC28A}"/>
          </ac:spMkLst>
        </pc:spChg>
        <pc:spChg chg="mod">
          <ac:chgData name="Penners Marcel" userId="5e04502c-ae98-4059-8666-4d50c71c319f" providerId="ADAL" clId="{22D839D5-20B4-4993-8568-56DDA55B2D48}" dt="2019-05-08T09:27:01.627" v="217" actId="20577"/>
          <ac:spMkLst>
            <pc:docMk/>
            <pc:sldMk cId="3646830046" sldId="268"/>
            <ac:spMk id="3" creationId="{F9470BD2-A98E-4FA6-9BDE-E210D4813F23}"/>
          </ac:spMkLst>
        </pc:spChg>
        <pc:spChg chg="mod">
          <ac:chgData name="Penners Marcel" userId="5e04502c-ae98-4059-8666-4d50c71c319f" providerId="ADAL" clId="{22D839D5-20B4-4993-8568-56DDA55B2D48}" dt="2019-05-08T09:28:10.919" v="261" actId="20577"/>
          <ac:spMkLst>
            <pc:docMk/>
            <pc:sldMk cId="3646830046" sldId="268"/>
            <ac:spMk id="4" creationId="{B6798C5F-FC61-442C-A729-2DE5C7E32382}"/>
          </ac:spMkLst>
        </pc:spChg>
      </pc:sldChg>
      <pc:sldChg chg="addSp delSp modSp">
        <pc:chgData name="Penners Marcel" userId="5e04502c-ae98-4059-8666-4d50c71c319f" providerId="ADAL" clId="{22D839D5-20B4-4993-8568-56DDA55B2D48}" dt="2019-05-08T09:34:16.370" v="331" actId="1076"/>
        <pc:sldMkLst>
          <pc:docMk/>
          <pc:sldMk cId="353809268" sldId="269"/>
        </pc:sldMkLst>
        <pc:spChg chg="mod">
          <ac:chgData name="Penners Marcel" userId="5e04502c-ae98-4059-8666-4d50c71c319f" providerId="ADAL" clId="{22D839D5-20B4-4993-8568-56DDA55B2D48}" dt="2019-05-08T09:29:10.342" v="262"/>
          <ac:spMkLst>
            <pc:docMk/>
            <pc:sldMk cId="353809268" sldId="269"/>
            <ac:spMk id="2" creationId="{15579BD6-10A4-4617-8A08-C954D0509D66}"/>
          </ac:spMkLst>
        </pc:spChg>
        <pc:spChg chg="add del mod">
          <ac:chgData name="Penners Marcel" userId="5e04502c-ae98-4059-8666-4d50c71c319f" providerId="ADAL" clId="{22D839D5-20B4-4993-8568-56DDA55B2D48}" dt="2019-05-08T09:29:54.388" v="266" actId="478"/>
          <ac:spMkLst>
            <pc:docMk/>
            <pc:sldMk cId="353809268" sldId="269"/>
            <ac:spMk id="4" creationId="{D61A893F-C4B5-4955-B1BA-9320C64637F3}"/>
          </ac:spMkLst>
        </pc:spChg>
        <pc:spChg chg="add mod">
          <ac:chgData name="Penners Marcel" userId="5e04502c-ae98-4059-8666-4d50c71c319f" providerId="ADAL" clId="{22D839D5-20B4-4993-8568-56DDA55B2D48}" dt="2019-05-08T09:33:39.381" v="327" actId="14100"/>
          <ac:spMkLst>
            <pc:docMk/>
            <pc:sldMk cId="353809268" sldId="269"/>
            <ac:spMk id="5" creationId="{101EA7AF-EABB-4D69-8832-B0251DDB9E7D}"/>
          </ac:spMkLst>
        </pc:spChg>
        <pc:spChg chg="add mod">
          <ac:chgData name="Penners Marcel" userId="5e04502c-ae98-4059-8666-4d50c71c319f" providerId="ADAL" clId="{22D839D5-20B4-4993-8568-56DDA55B2D48}" dt="2019-05-08T09:33:43.550" v="328" actId="1076"/>
          <ac:spMkLst>
            <pc:docMk/>
            <pc:sldMk cId="353809268" sldId="269"/>
            <ac:spMk id="6" creationId="{E1F6F4BC-E43F-4B07-BC1C-3AB24F88D379}"/>
          </ac:spMkLst>
        </pc:spChg>
        <pc:spChg chg="add mod">
          <ac:chgData name="Penners Marcel" userId="5e04502c-ae98-4059-8666-4d50c71c319f" providerId="ADAL" clId="{22D839D5-20B4-4993-8568-56DDA55B2D48}" dt="2019-05-08T09:32:15.631" v="312" actId="1076"/>
          <ac:spMkLst>
            <pc:docMk/>
            <pc:sldMk cId="353809268" sldId="269"/>
            <ac:spMk id="7" creationId="{157C1FB3-052F-4596-97CE-32B6D4C72685}"/>
          </ac:spMkLst>
        </pc:spChg>
        <pc:spChg chg="add mod">
          <ac:chgData name="Penners Marcel" userId="5e04502c-ae98-4059-8666-4d50c71c319f" providerId="ADAL" clId="{22D839D5-20B4-4993-8568-56DDA55B2D48}" dt="2019-05-08T09:32:25.201" v="314" actId="1076"/>
          <ac:spMkLst>
            <pc:docMk/>
            <pc:sldMk cId="353809268" sldId="269"/>
            <ac:spMk id="8" creationId="{E48C5418-331A-4F9B-8732-DD54A722F287}"/>
          </ac:spMkLst>
        </pc:spChg>
        <pc:spChg chg="add mod">
          <ac:chgData name="Penners Marcel" userId="5e04502c-ae98-4059-8666-4d50c71c319f" providerId="ADAL" clId="{22D839D5-20B4-4993-8568-56DDA55B2D48}" dt="2019-05-08T09:33:48.922" v="329" actId="1076"/>
          <ac:spMkLst>
            <pc:docMk/>
            <pc:sldMk cId="353809268" sldId="269"/>
            <ac:spMk id="9" creationId="{2A17E609-2759-440C-82CA-FFB236082A36}"/>
          </ac:spMkLst>
        </pc:spChg>
        <pc:spChg chg="add mod">
          <ac:chgData name="Penners Marcel" userId="5e04502c-ae98-4059-8666-4d50c71c319f" providerId="ADAL" clId="{22D839D5-20B4-4993-8568-56DDA55B2D48}" dt="2019-05-08T09:33:56.933" v="330" actId="1076"/>
          <ac:spMkLst>
            <pc:docMk/>
            <pc:sldMk cId="353809268" sldId="269"/>
            <ac:spMk id="10" creationId="{0C756583-FF39-4B8F-B5AD-E380D3BEF192}"/>
          </ac:spMkLst>
        </pc:spChg>
        <pc:spChg chg="add mod">
          <ac:chgData name="Penners Marcel" userId="5e04502c-ae98-4059-8666-4d50c71c319f" providerId="ADAL" clId="{22D839D5-20B4-4993-8568-56DDA55B2D48}" dt="2019-05-08T09:32:31.876" v="315" actId="1076"/>
          <ac:spMkLst>
            <pc:docMk/>
            <pc:sldMk cId="353809268" sldId="269"/>
            <ac:spMk id="11" creationId="{2011F234-9FEB-440D-A409-F558C1748465}"/>
          </ac:spMkLst>
        </pc:spChg>
        <pc:spChg chg="add mod">
          <ac:chgData name="Penners Marcel" userId="5e04502c-ae98-4059-8666-4d50c71c319f" providerId="ADAL" clId="{22D839D5-20B4-4993-8568-56DDA55B2D48}" dt="2019-05-08T09:32:34.488" v="316" actId="1076"/>
          <ac:spMkLst>
            <pc:docMk/>
            <pc:sldMk cId="353809268" sldId="269"/>
            <ac:spMk id="12" creationId="{EB98221C-5B3E-4E7D-8134-1DCE55E9441E}"/>
          </ac:spMkLst>
        </pc:spChg>
        <pc:spChg chg="add mod">
          <ac:chgData name="Penners Marcel" userId="5e04502c-ae98-4059-8666-4d50c71c319f" providerId="ADAL" clId="{22D839D5-20B4-4993-8568-56DDA55B2D48}" dt="2019-05-08T09:32:52.409" v="318" actId="1076"/>
          <ac:spMkLst>
            <pc:docMk/>
            <pc:sldMk cId="353809268" sldId="269"/>
            <ac:spMk id="13" creationId="{6328678A-148F-41C9-8EE6-C8C498CE56AD}"/>
          </ac:spMkLst>
        </pc:spChg>
        <pc:spChg chg="add mod">
          <ac:chgData name="Penners Marcel" userId="5e04502c-ae98-4059-8666-4d50c71c319f" providerId="ADAL" clId="{22D839D5-20B4-4993-8568-56DDA55B2D48}" dt="2019-05-08T09:32:46.051" v="317" actId="1076"/>
          <ac:spMkLst>
            <pc:docMk/>
            <pc:sldMk cId="353809268" sldId="269"/>
            <ac:spMk id="14" creationId="{6A1C0612-9D1D-40AF-A64C-C61D4C7764B5}"/>
          </ac:spMkLst>
        </pc:spChg>
        <pc:spChg chg="add mod">
          <ac:chgData name="Penners Marcel" userId="5e04502c-ae98-4059-8666-4d50c71c319f" providerId="ADAL" clId="{22D839D5-20B4-4993-8568-56DDA55B2D48}" dt="2019-05-08T09:34:16.370" v="331" actId="1076"/>
          <ac:spMkLst>
            <pc:docMk/>
            <pc:sldMk cId="353809268" sldId="269"/>
            <ac:spMk id="15" creationId="{57552ECA-E710-4F84-B01A-C6A81F52DB07}"/>
          </ac:spMkLst>
        </pc:spChg>
      </pc:sldChg>
      <pc:sldChg chg="addSp modSp add">
        <pc:chgData name="Penners Marcel" userId="5e04502c-ae98-4059-8666-4d50c71c319f" providerId="ADAL" clId="{22D839D5-20B4-4993-8568-56DDA55B2D48}" dt="2019-05-08T09:38:53.473" v="360" actId="1076"/>
        <pc:sldMkLst>
          <pc:docMk/>
          <pc:sldMk cId="1556181103" sldId="270"/>
        </pc:sldMkLst>
        <pc:picChg chg="add mod">
          <ac:chgData name="Penners Marcel" userId="5e04502c-ae98-4059-8666-4d50c71c319f" providerId="ADAL" clId="{22D839D5-20B4-4993-8568-56DDA55B2D48}" dt="2019-05-08T09:38:53.473" v="360" actId="1076"/>
          <ac:picMkLst>
            <pc:docMk/>
            <pc:sldMk cId="1556181103" sldId="270"/>
            <ac:picMk id="4" creationId="{5ED5C954-067D-4DA0-B95B-E79F7E8EFC0C}"/>
          </ac:picMkLst>
        </pc:picChg>
      </pc:sldChg>
      <pc:sldChg chg="modSp add del">
        <pc:chgData name="Penners Marcel" userId="5e04502c-ae98-4059-8666-4d50c71c319f" providerId="ADAL" clId="{22D839D5-20B4-4993-8568-56DDA55B2D48}" dt="2019-05-08T09:21:45.307" v="22"/>
        <pc:sldMkLst>
          <pc:docMk/>
          <pc:sldMk cId="2511506674" sldId="270"/>
        </pc:sldMkLst>
        <pc:spChg chg="mod">
          <ac:chgData name="Penners Marcel" userId="5e04502c-ae98-4059-8666-4d50c71c319f" providerId="ADAL" clId="{22D839D5-20B4-4993-8568-56DDA55B2D48}" dt="2019-05-08T09:21:45.307" v="22"/>
          <ac:spMkLst>
            <pc:docMk/>
            <pc:sldMk cId="2511506674" sldId="270"/>
            <ac:spMk id="2" creationId="{00000000-0000-0000-0000-000000000000}"/>
          </ac:spMkLst>
        </pc:spChg>
      </pc:sldChg>
      <pc:sldChg chg="addSp modSp add">
        <pc:chgData name="Penners Marcel" userId="5e04502c-ae98-4059-8666-4d50c71c319f" providerId="ADAL" clId="{22D839D5-20B4-4993-8568-56DDA55B2D48}" dt="2019-05-08T09:41:16.551" v="393" actId="403"/>
        <pc:sldMkLst>
          <pc:docMk/>
          <pc:sldMk cId="3217834093" sldId="271"/>
        </pc:sldMkLst>
        <pc:spChg chg="mod">
          <ac:chgData name="Penners Marcel" userId="5e04502c-ae98-4059-8666-4d50c71c319f" providerId="ADAL" clId="{22D839D5-20B4-4993-8568-56DDA55B2D48}" dt="2019-05-08T09:41:02.935" v="388" actId="14100"/>
          <ac:spMkLst>
            <pc:docMk/>
            <pc:sldMk cId="3217834093" sldId="271"/>
            <ac:spMk id="2" creationId="{E0E3BE09-A8AD-4B44-8D02-FFB35A017328}"/>
          </ac:spMkLst>
        </pc:spChg>
        <pc:spChg chg="add mod">
          <ac:chgData name="Penners Marcel" userId="5e04502c-ae98-4059-8666-4d50c71c319f" providerId="ADAL" clId="{22D839D5-20B4-4993-8568-56DDA55B2D48}" dt="2019-05-08T09:41:16.551" v="393" actId="403"/>
          <ac:spMkLst>
            <pc:docMk/>
            <pc:sldMk cId="3217834093" sldId="271"/>
            <ac:spMk id="6" creationId="{F1FDEFEC-14EF-4AD5-91BB-9EF2A891BB31}"/>
          </ac:spMkLst>
        </pc:spChg>
        <pc:spChg chg="add mod">
          <ac:chgData name="Penners Marcel" userId="5e04502c-ae98-4059-8666-4d50c71c319f" providerId="ADAL" clId="{22D839D5-20B4-4993-8568-56DDA55B2D48}" dt="2019-05-08T09:41:16.551" v="393" actId="403"/>
          <ac:spMkLst>
            <pc:docMk/>
            <pc:sldMk cId="3217834093" sldId="271"/>
            <ac:spMk id="7" creationId="{07D66E13-F573-45D8-8E6E-EA456A0DAEB6}"/>
          </ac:spMkLst>
        </pc:spChg>
        <pc:picChg chg="add mod">
          <ac:chgData name="Penners Marcel" userId="5e04502c-ae98-4059-8666-4d50c71c319f" providerId="ADAL" clId="{22D839D5-20B4-4993-8568-56DDA55B2D48}" dt="2019-05-08T09:40:25.764" v="371" actId="14100"/>
          <ac:picMkLst>
            <pc:docMk/>
            <pc:sldMk cId="3217834093" sldId="271"/>
            <ac:picMk id="4" creationId="{2689EB2A-FB60-48CF-BDCB-CD26F98F60F6}"/>
          </ac:picMkLst>
        </pc:picChg>
        <pc:picChg chg="add mod">
          <ac:chgData name="Penners Marcel" userId="5e04502c-ae98-4059-8666-4d50c71c319f" providerId="ADAL" clId="{22D839D5-20B4-4993-8568-56DDA55B2D48}" dt="2019-05-08T09:40:13.803" v="370" actId="1076"/>
          <ac:picMkLst>
            <pc:docMk/>
            <pc:sldMk cId="3217834093" sldId="271"/>
            <ac:picMk id="5" creationId="{79C6E4C3-E5AC-4128-8216-B6B18FE0B699}"/>
          </ac:picMkLst>
        </pc:picChg>
      </pc:sldChg>
      <pc:sldChg chg="addSp modSp add">
        <pc:chgData name="Penners Marcel" userId="5e04502c-ae98-4059-8666-4d50c71c319f" providerId="ADAL" clId="{22D839D5-20B4-4993-8568-56DDA55B2D48}" dt="2019-05-08T09:45:39.517" v="443" actId="1076"/>
        <pc:sldMkLst>
          <pc:docMk/>
          <pc:sldMk cId="1227934135" sldId="272"/>
        </pc:sldMkLst>
        <pc:spChg chg="mod">
          <ac:chgData name="Penners Marcel" userId="5e04502c-ae98-4059-8666-4d50c71c319f" providerId="ADAL" clId="{22D839D5-20B4-4993-8568-56DDA55B2D48}" dt="2019-05-08T09:44:53.342" v="437" actId="20577"/>
          <ac:spMkLst>
            <pc:docMk/>
            <pc:sldMk cId="1227934135" sldId="272"/>
            <ac:spMk id="2" creationId="{64997D51-D4FE-45BA-8551-6BD59B808253}"/>
          </ac:spMkLst>
        </pc:spChg>
        <pc:spChg chg="mod">
          <ac:chgData name="Penners Marcel" userId="5e04502c-ae98-4059-8666-4d50c71c319f" providerId="ADAL" clId="{22D839D5-20B4-4993-8568-56DDA55B2D48}" dt="2019-05-08T09:45:33.226" v="441" actId="1076"/>
          <ac:spMkLst>
            <pc:docMk/>
            <pc:sldMk cId="1227934135" sldId="272"/>
            <ac:spMk id="3" creationId="{56E3D269-1F7C-42FF-B725-42149CDCA1FF}"/>
          </ac:spMkLst>
        </pc:spChg>
        <pc:picChg chg="add mod">
          <ac:chgData name="Penners Marcel" userId="5e04502c-ae98-4059-8666-4d50c71c319f" providerId="ADAL" clId="{22D839D5-20B4-4993-8568-56DDA55B2D48}" dt="2019-05-08T09:45:36.487" v="442" actId="1076"/>
          <ac:picMkLst>
            <pc:docMk/>
            <pc:sldMk cId="1227934135" sldId="272"/>
            <ac:picMk id="4" creationId="{FCD24912-4488-4A71-9518-D832478EC81E}"/>
          </ac:picMkLst>
        </pc:picChg>
        <pc:picChg chg="add mod">
          <ac:chgData name="Penners Marcel" userId="5e04502c-ae98-4059-8666-4d50c71c319f" providerId="ADAL" clId="{22D839D5-20B4-4993-8568-56DDA55B2D48}" dt="2019-05-08T09:45:39.517" v="443" actId="1076"/>
          <ac:picMkLst>
            <pc:docMk/>
            <pc:sldMk cId="1227934135" sldId="272"/>
            <ac:picMk id="1026" creationId="{B1FA77C2-B640-4669-B56F-A4A1C41B630F}"/>
          </ac:picMkLst>
        </pc:picChg>
      </pc:sldChg>
      <pc:sldChg chg="modSp add">
        <pc:chgData name="Penners Marcel" userId="5e04502c-ae98-4059-8666-4d50c71c319f" providerId="ADAL" clId="{22D839D5-20B4-4993-8568-56DDA55B2D48}" dt="2019-05-08T10:14:15.066" v="1076" actId="20577"/>
        <pc:sldMkLst>
          <pc:docMk/>
          <pc:sldMk cId="4261958317" sldId="273"/>
        </pc:sldMkLst>
        <pc:spChg chg="mod">
          <ac:chgData name="Penners Marcel" userId="5e04502c-ae98-4059-8666-4d50c71c319f" providerId="ADAL" clId="{22D839D5-20B4-4993-8568-56DDA55B2D48}" dt="2019-05-08T09:46:43.895" v="491" actId="20577"/>
          <ac:spMkLst>
            <pc:docMk/>
            <pc:sldMk cId="4261958317" sldId="273"/>
            <ac:spMk id="2" creationId="{FA4CE3E0-2520-4398-856A-1DFB0BA8C38E}"/>
          </ac:spMkLst>
        </pc:spChg>
        <pc:spChg chg="mod">
          <ac:chgData name="Penners Marcel" userId="5e04502c-ae98-4059-8666-4d50c71c319f" providerId="ADAL" clId="{22D839D5-20B4-4993-8568-56DDA55B2D48}" dt="2019-05-08T10:14:15.066" v="1076" actId="20577"/>
          <ac:spMkLst>
            <pc:docMk/>
            <pc:sldMk cId="4261958317" sldId="273"/>
            <ac:spMk id="3" creationId="{EA86748F-032C-4A44-8C29-3FECF9E492D6}"/>
          </ac:spMkLst>
        </pc:spChg>
      </pc:sldChg>
      <pc:sldChg chg="addSp modSp add">
        <pc:chgData name="Penners Marcel" userId="5e04502c-ae98-4059-8666-4d50c71c319f" providerId="ADAL" clId="{22D839D5-20B4-4993-8568-56DDA55B2D48}" dt="2019-05-08T09:51:34.688" v="686" actId="20577"/>
        <pc:sldMkLst>
          <pc:docMk/>
          <pc:sldMk cId="2737906739" sldId="274"/>
        </pc:sldMkLst>
        <pc:spChg chg="mod">
          <ac:chgData name="Penners Marcel" userId="5e04502c-ae98-4059-8666-4d50c71c319f" providerId="ADAL" clId="{22D839D5-20B4-4993-8568-56DDA55B2D48}" dt="2019-05-08T09:51:34.688" v="686" actId="20577"/>
          <ac:spMkLst>
            <pc:docMk/>
            <pc:sldMk cId="2737906739" sldId="274"/>
            <ac:spMk id="2" creationId="{73F90D1A-753A-4772-8F6C-46699FD3EF3D}"/>
          </ac:spMkLst>
        </pc:spChg>
        <pc:picChg chg="add mod">
          <ac:chgData name="Penners Marcel" userId="5e04502c-ae98-4059-8666-4d50c71c319f" providerId="ADAL" clId="{22D839D5-20B4-4993-8568-56DDA55B2D48}" dt="2019-05-08T09:51:18.953" v="662" actId="1076"/>
          <ac:picMkLst>
            <pc:docMk/>
            <pc:sldMk cId="2737906739" sldId="274"/>
            <ac:picMk id="4" creationId="{BC327CBD-F506-4D84-8E90-15229B7ED161}"/>
          </ac:picMkLst>
        </pc:picChg>
      </pc:sldChg>
      <pc:sldChg chg="addSp modSp add">
        <pc:chgData name="Penners Marcel" userId="5e04502c-ae98-4059-8666-4d50c71c319f" providerId="ADAL" clId="{22D839D5-20B4-4993-8568-56DDA55B2D48}" dt="2019-05-08T10:03:57.454" v="711" actId="20577"/>
        <pc:sldMkLst>
          <pc:docMk/>
          <pc:sldMk cId="2667919204" sldId="275"/>
        </pc:sldMkLst>
        <pc:spChg chg="mod">
          <ac:chgData name="Penners Marcel" userId="5e04502c-ae98-4059-8666-4d50c71c319f" providerId="ADAL" clId="{22D839D5-20B4-4993-8568-56DDA55B2D48}" dt="2019-05-08T10:03:57.454" v="711" actId="20577"/>
          <ac:spMkLst>
            <pc:docMk/>
            <pc:sldMk cId="2667919204" sldId="275"/>
            <ac:spMk id="2" creationId="{A7379611-C98D-4065-85D5-1A43E7542841}"/>
          </ac:spMkLst>
        </pc:spChg>
        <pc:picChg chg="add mod">
          <ac:chgData name="Penners Marcel" userId="5e04502c-ae98-4059-8666-4d50c71c319f" providerId="ADAL" clId="{22D839D5-20B4-4993-8568-56DDA55B2D48}" dt="2019-05-08T10:03:42.376" v="691" actId="1076"/>
          <ac:picMkLst>
            <pc:docMk/>
            <pc:sldMk cId="2667919204" sldId="275"/>
            <ac:picMk id="4" creationId="{396A98F2-96EE-4DC4-AEEB-52BF13C26F0E}"/>
          </ac:picMkLst>
        </pc:picChg>
      </pc:sldChg>
      <pc:sldChg chg="modSp add del">
        <pc:chgData name="Penners Marcel" userId="5e04502c-ae98-4059-8666-4d50c71c319f" providerId="ADAL" clId="{22D839D5-20B4-4993-8568-56DDA55B2D48}" dt="2019-05-08T09:21:45.307" v="22"/>
        <pc:sldMkLst>
          <pc:docMk/>
          <pc:sldMk cId="3662951049" sldId="278"/>
        </pc:sldMkLst>
        <pc:spChg chg="mod">
          <ac:chgData name="Penners Marcel" userId="5e04502c-ae98-4059-8666-4d50c71c319f" providerId="ADAL" clId="{22D839D5-20B4-4993-8568-56DDA55B2D48}" dt="2019-05-08T09:21:45.307" v="22"/>
          <ac:spMkLst>
            <pc:docMk/>
            <pc:sldMk cId="3662951049" sldId="278"/>
            <ac:spMk id="2" creationId="{8A8E5F87-E6B7-4320-9051-2F45164E9832}"/>
          </ac:spMkLst>
        </pc:spChg>
      </pc:sldChg>
      <pc:sldChg chg="add del">
        <pc:chgData name="Penners Marcel" userId="5e04502c-ae98-4059-8666-4d50c71c319f" providerId="ADAL" clId="{22D839D5-20B4-4993-8568-56DDA55B2D48}" dt="2019-05-08T09:21:45.307" v="22"/>
        <pc:sldMkLst>
          <pc:docMk/>
          <pc:sldMk cId="1540557161" sldId="305"/>
        </pc:sldMkLst>
      </pc:sldChg>
      <pc:sldChg chg="add del">
        <pc:chgData name="Penners Marcel" userId="5e04502c-ae98-4059-8666-4d50c71c319f" providerId="ADAL" clId="{22D839D5-20B4-4993-8568-56DDA55B2D48}" dt="2019-05-08T09:21:45.307" v="22"/>
        <pc:sldMkLst>
          <pc:docMk/>
          <pc:sldMk cId="1716921546" sldId="308"/>
        </pc:sldMkLst>
      </pc:sldChg>
      <pc:sldChg chg="modSp add del">
        <pc:chgData name="Penners Marcel" userId="5e04502c-ae98-4059-8666-4d50c71c319f" providerId="ADAL" clId="{22D839D5-20B4-4993-8568-56DDA55B2D48}" dt="2019-05-08T09:21:45.307" v="22"/>
        <pc:sldMkLst>
          <pc:docMk/>
          <pc:sldMk cId="2614320282" sldId="390"/>
        </pc:sldMkLst>
        <pc:spChg chg="mod">
          <ac:chgData name="Penners Marcel" userId="5e04502c-ae98-4059-8666-4d50c71c319f" providerId="ADAL" clId="{22D839D5-20B4-4993-8568-56DDA55B2D48}" dt="2019-05-08T09:21:45.307" v="22"/>
          <ac:spMkLst>
            <pc:docMk/>
            <pc:sldMk cId="2614320282" sldId="390"/>
            <ac:spMk id="2" creationId="{DC5778DC-32BB-467A-92D2-24BED1C65A0C}"/>
          </ac:spMkLst>
        </pc:spChg>
      </pc:sldChg>
      <pc:sldChg chg="modSp add del">
        <pc:chgData name="Penners Marcel" userId="5e04502c-ae98-4059-8666-4d50c71c319f" providerId="ADAL" clId="{22D839D5-20B4-4993-8568-56DDA55B2D48}" dt="2019-05-08T09:21:45.307" v="22"/>
        <pc:sldMkLst>
          <pc:docMk/>
          <pc:sldMk cId="4236166824" sldId="404"/>
        </pc:sldMkLst>
        <pc:spChg chg="mod">
          <ac:chgData name="Penners Marcel" userId="5e04502c-ae98-4059-8666-4d50c71c319f" providerId="ADAL" clId="{22D839D5-20B4-4993-8568-56DDA55B2D48}" dt="2019-05-08T09:21:45.307" v="22"/>
          <ac:spMkLst>
            <pc:docMk/>
            <pc:sldMk cId="4236166824" sldId="404"/>
            <ac:spMk id="7" creationId="{8F71EA0D-2D65-4425-9FDB-5F5A035DC6F6}"/>
          </ac:spMkLst>
        </pc:spChg>
      </pc:sldChg>
      <pc:sldChg chg="modSp add del">
        <pc:chgData name="Penners Marcel" userId="5e04502c-ae98-4059-8666-4d50c71c319f" providerId="ADAL" clId="{22D839D5-20B4-4993-8568-56DDA55B2D48}" dt="2019-05-08T09:21:45.307" v="22"/>
        <pc:sldMkLst>
          <pc:docMk/>
          <pc:sldMk cId="418149145" sldId="405"/>
        </pc:sldMkLst>
        <pc:spChg chg="mod">
          <ac:chgData name="Penners Marcel" userId="5e04502c-ae98-4059-8666-4d50c71c319f" providerId="ADAL" clId="{22D839D5-20B4-4993-8568-56DDA55B2D48}" dt="2019-05-08T09:21:45.307" v="22"/>
          <ac:spMkLst>
            <pc:docMk/>
            <pc:sldMk cId="418149145" sldId="405"/>
            <ac:spMk id="2" creationId="{82617EF7-E2AD-4EA8-AA3A-07A6EACA3AB3}"/>
          </ac:spMkLst>
        </pc:spChg>
      </pc:sldChg>
      <pc:sldChg chg="modSp add del">
        <pc:chgData name="Penners Marcel" userId="5e04502c-ae98-4059-8666-4d50c71c319f" providerId="ADAL" clId="{22D839D5-20B4-4993-8568-56DDA55B2D48}" dt="2019-05-08T09:21:45.307" v="22"/>
        <pc:sldMkLst>
          <pc:docMk/>
          <pc:sldMk cId="3359136469" sldId="417"/>
        </pc:sldMkLst>
        <pc:spChg chg="mod">
          <ac:chgData name="Penners Marcel" userId="5e04502c-ae98-4059-8666-4d50c71c319f" providerId="ADAL" clId="{22D839D5-20B4-4993-8568-56DDA55B2D48}" dt="2019-05-08T09:21:45.307" v="22"/>
          <ac:spMkLst>
            <pc:docMk/>
            <pc:sldMk cId="3359136469" sldId="417"/>
            <ac:spMk id="2" creationId="{484119B6-1806-4DCA-BA7A-0A79F054BECC}"/>
          </ac:spMkLst>
        </pc:spChg>
      </pc:sldChg>
      <pc:sldChg chg="modSp add del">
        <pc:chgData name="Penners Marcel" userId="5e04502c-ae98-4059-8666-4d50c71c319f" providerId="ADAL" clId="{22D839D5-20B4-4993-8568-56DDA55B2D48}" dt="2019-05-08T09:21:45.307" v="22"/>
        <pc:sldMkLst>
          <pc:docMk/>
          <pc:sldMk cId="3843276986" sldId="418"/>
        </pc:sldMkLst>
        <pc:spChg chg="mod">
          <ac:chgData name="Penners Marcel" userId="5e04502c-ae98-4059-8666-4d50c71c319f" providerId="ADAL" clId="{22D839D5-20B4-4993-8568-56DDA55B2D48}" dt="2019-05-08T09:21:45.307" v="22"/>
          <ac:spMkLst>
            <pc:docMk/>
            <pc:sldMk cId="3843276986" sldId="418"/>
            <ac:spMk id="2" creationId="{3A0AB126-56DB-4D63-B6CE-B9B52B24267E}"/>
          </ac:spMkLst>
        </pc:spChg>
      </pc:sldChg>
      <pc:sldChg chg="modSp add del">
        <pc:chgData name="Penners Marcel" userId="5e04502c-ae98-4059-8666-4d50c71c319f" providerId="ADAL" clId="{22D839D5-20B4-4993-8568-56DDA55B2D48}" dt="2019-05-08T09:21:45.307" v="22"/>
        <pc:sldMkLst>
          <pc:docMk/>
          <pc:sldMk cId="3735582285" sldId="419"/>
        </pc:sldMkLst>
        <pc:spChg chg="mod">
          <ac:chgData name="Penners Marcel" userId="5e04502c-ae98-4059-8666-4d50c71c319f" providerId="ADAL" clId="{22D839D5-20B4-4993-8568-56DDA55B2D48}" dt="2019-05-08T09:21:45.307" v="22"/>
          <ac:spMkLst>
            <pc:docMk/>
            <pc:sldMk cId="3735582285" sldId="419"/>
            <ac:spMk id="2" creationId="{244DEFEB-9FD8-4F26-B919-BC7A3890E47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456CBC0D-03CA-4BD2-AA3A-39704C6F33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a:extLst>
              <a:ext uri="{FF2B5EF4-FFF2-40B4-BE49-F238E27FC236}">
                <a16:creationId xmlns:a16="http://schemas.microsoft.com/office/drawing/2014/main" id="{523AEAE5-7999-4FA8-B4F6-41E3D02593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FAE114-883C-4005-8B79-4B4959BD501D}" type="datetimeFigureOut">
              <a:rPr lang="en-GB" smtClean="0"/>
              <a:t>22/05/2019</a:t>
            </a:fld>
            <a:endParaRPr lang="en-GB"/>
          </a:p>
        </p:txBody>
      </p:sp>
      <p:sp>
        <p:nvSpPr>
          <p:cNvPr id="4" name="Tijdelijke aanduiding voor voettekst 3">
            <a:extLst>
              <a:ext uri="{FF2B5EF4-FFF2-40B4-BE49-F238E27FC236}">
                <a16:creationId xmlns:a16="http://schemas.microsoft.com/office/drawing/2014/main" id="{665D6CCB-ECC7-4CF7-8436-3FD27AC48B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Tijdelijke aanduiding voor dianummer 4">
            <a:extLst>
              <a:ext uri="{FF2B5EF4-FFF2-40B4-BE49-F238E27FC236}">
                <a16:creationId xmlns:a16="http://schemas.microsoft.com/office/drawing/2014/main" id="{0FA603B7-C6CF-4B01-BDDC-331AB274E2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679118-89BE-48B3-A265-99FF40ECC246}" type="slidenum">
              <a:rPr lang="en-GB" smtClean="0"/>
              <a:t>‹nr.›</a:t>
            </a:fld>
            <a:endParaRPr lang="en-GB"/>
          </a:p>
        </p:txBody>
      </p:sp>
    </p:spTree>
    <p:extLst>
      <p:ext uri="{BB962C8B-B14F-4D97-AF65-F5344CB8AC3E}">
        <p14:creationId xmlns:p14="http://schemas.microsoft.com/office/powerpoint/2010/main" val="3381053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DD223D-D36B-4519-9BFA-05114803D2ED}" type="datetimeFigureOut">
              <a:rPr lang="en-GB" smtClean="0"/>
              <a:t>22/05/2019</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A5652-11CD-4E75-840D-3CFCEF00DE2A}" type="slidenum">
              <a:rPr lang="en-GB" smtClean="0"/>
              <a:t>‹nr.›</a:t>
            </a:fld>
            <a:endParaRPr lang="en-GB"/>
          </a:p>
        </p:txBody>
      </p:sp>
    </p:spTree>
    <p:extLst>
      <p:ext uri="{BB962C8B-B14F-4D97-AF65-F5344CB8AC3E}">
        <p14:creationId xmlns:p14="http://schemas.microsoft.com/office/powerpoint/2010/main" val="1563843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E0E600-D115-5C40-8B2A-5AFCEAB1A9B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5818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7" name="Afbeelding 2">
            <a:extLst>
              <a:ext uri="{FF2B5EF4-FFF2-40B4-BE49-F238E27FC236}">
                <a16:creationId xmlns:a16="http://schemas.microsoft.com/office/drawing/2014/main" id="{53E0A2FF-C6A9-4782-95AC-C5656966EB0C}"/>
              </a:ext>
            </a:extLst>
          </p:cNvPr>
          <p:cNvPicPr>
            <a:picLocks noChangeAspect="1"/>
          </p:cNvPicPr>
          <p:nvPr userDrawn="1"/>
        </p:nvPicPr>
        <p:blipFill>
          <a:blip r:embed="rId2"/>
          <a:stretch>
            <a:fillRect/>
          </a:stretch>
        </p:blipFill>
        <p:spPr>
          <a:xfrm>
            <a:off x="8184455" y="2107776"/>
            <a:ext cx="11271114" cy="7162248"/>
          </a:xfrm>
          <a:prstGeom prst="rect">
            <a:avLst/>
          </a:prstGeom>
        </p:spPr>
      </p:pic>
      <p:sp>
        <p:nvSpPr>
          <p:cNvPr id="27" name="Tijdelijke aanduiding voor tekst 26">
            <a:extLst>
              <a:ext uri="{FF2B5EF4-FFF2-40B4-BE49-F238E27FC236}">
                <a16:creationId xmlns:a16="http://schemas.microsoft.com/office/drawing/2014/main" id="{7AD8D30E-2AA9-47F3-90D8-82AAE93B8929}"/>
              </a:ext>
              <a:ext uri="{C183D7F6-B498-43B3-948B-1728B52AA6E4}">
                <adec:decorative xmlns:adec="http://schemas.microsoft.com/office/drawing/2017/decorative" val="0"/>
              </a:ext>
            </a:extLst>
          </p:cNvPr>
          <p:cNvSpPr>
            <a:spLocks noGrp="1"/>
          </p:cNvSpPr>
          <p:nvPr>
            <p:ph type="body" sz="quarter" idx="10" hasCustomPrompt="1"/>
          </p:nvPr>
        </p:nvSpPr>
        <p:spPr>
          <a:xfrm>
            <a:off x="1778000" y="9528175"/>
            <a:ext cx="20828000" cy="1609725"/>
          </a:xfrm>
        </p:spPr>
        <p:txBody>
          <a:bodyPr anchor="ctr">
            <a:normAutofit/>
          </a:bodyPr>
          <a:lstStyle>
            <a:lvl1pPr marL="0" indent="0">
              <a:buNone/>
              <a:defRPr sz="6900">
                <a:latin typeface="Avenir Next Condensed"/>
              </a:defRPr>
            </a:lvl1pPr>
          </a:lstStyle>
          <a:p>
            <a:pPr lvl="0"/>
            <a:r>
              <a:rPr lang="nl-NL" sz="6900" dirty="0">
                <a:latin typeface="Avenir Next Condensed"/>
              </a:rPr>
              <a:t>VOORBEELD VAN EEN ONDERTITEL</a:t>
            </a:r>
            <a:endParaRPr lang="en-GB" dirty="0"/>
          </a:p>
        </p:txBody>
      </p:sp>
      <p:sp>
        <p:nvSpPr>
          <p:cNvPr id="3" name="Tijdelijke aanduiding voor tekst 2">
            <a:extLst>
              <a:ext uri="{FF2B5EF4-FFF2-40B4-BE49-F238E27FC236}">
                <a16:creationId xmlns:a16="http://schemas.microsoft.com/office/drawing/2014/main" id="{06780FE8-8C68-47EE-B9EE-55E3A0D91C77}"/>
              </a:ext>
            </a:extLst>
          </p:cNvPr>
          <p:cNvSpPr>
            <a:spLocks noGrp="1"/>
          </p:cNvSpPr>
          <p:nvPr>
            <p:ph type="body" sz="quarter" idx="11" hasCustomPrompt="1"/>
          </p:nvPr>
        </p:nvSpPr>
        <p:spPr>
          <a:xfrm>
            <a:off x="1800041" y="2424085"/>
            <a:ext cx="20805775" cy="1031358"/>
          </a:xfrm>
        </p:spPr>
        <p:txBody>
          <a:bodyPr anchor="b"/>
          <a:lstStyle>
            <a:lvl1pPr marL="0" indent="0" algn="l" defTabSz="914400" rtl="0" eaLnBrk="1" latinLnBrk="0" hangingPunct="1">
              <a:buNone/>
              <a:defRPr lang="nl-NL" sz="5200" b="0" kern="1200" dirty="0" smtClean="0">
                <a:solidFill>
                  <a:srgbClr val="E50856"/>
                </a:solidFill>
                <a:latin typeface="Avenir Next Condensed"/>
                <a:ea typeface="Avenir Next Condensed"/>
                <a:cs typeface="Arial" panose="020B0604020202020204" pitchFamily="34" charset="0"/>
                <a:sym typeface="Avenir Next Condensed Demi Bold"/>
              </a:defRPr>
            </a:lvl1pPr>
          </a:lstStyle>
          <a:p>
            <a:pPr lvl="0"/>
            <a:r>
              <a:rPr lang="nl-NL" dirty="0"/>
              <a:t>NAAM OPLEIDING/FACULTEIT</a:t>
            </a:r>
          </a:p>
        </p:txBody>
      </p:sp>
      <p:sp>
        <p:nvSpPr>
          <p:cNvPr id="4" name="Text Placeholder 3">
            <a:extLst>
              <a:ext uri="{FF2B5EF4-FFF2-40B4-BE49-F238E27FC236}">
                <a16:creationId xmlns:a16="http://schemas.microsoft.com/office/drawing/2014/main" id="{F9147C81-E32F-47C0-A314-1179C95A089A}"/>
              </a:ext>
            </a:extLst>
          </p:cNvPr>
          <p:cNvSpPr>
            <a:spLocks noGrp="1"/>
          </p:cNvSpPr>
          <p:nvPr>
            <p:ph type="body" sz="quarter" idx="12" hasCustomPrompt="1"/>
          </p:nvPr>
        </p:nvSpPr>
        <p:spPr>
          <a:xfrm>
            <a:off x="1800225" y="3894138"/>
            <a:ext cx="20828000" cy="5199062"/>
          </a:xfrm>
        </p:spPr>
        <p:txBody>
          <a:bodyPr>
            <a:normAutofit/>
          </a:bodyPr>
          <a:lstStyle>
            <a:lvl1pPr marL="131400" indent="0">
              <a:buNone/>
              <a:defRPr sz="13900" b="1">
                <a:latin typeface="Avenir Next Condensed"/>
              </a:defRPr>
            </a:lvl1pPr>
          </a:lstStyle>
          <a:p>
            <a:pPr lvl="0"/>
            <a:r>
              <a:rPr lang="nl-NL" sz="13900" b="1" dirty="0">
                <a:latin typeface="Avenir Next Condensed"/>
              </a:rPr>
              <a:t>VOORBEELD VAN</a:t>
            </a:r>
            <a:br>
              <a:rPr lang="nl-NL" sz="13900" b="1" dirty="0">
                <a:latin typeface="Avenir Next Condensed"/>
              </a:rPr>
            </a:br>
            <a:r>
              <a:rPr lang="nl-NL" sz="13900" b="1" dirty="0">
                <a:latin typeface="Avenir Next Condensed"/>
              </a:rPr>
              <a:t>EEN TITEL_</a:t>
            </a:r>
          </a:p>
        </p:txBody>
      </p:sp>
    </p:spTree>
    <p:extLst>
      <p:ext uri="{BB962C8B-B14F-4D97-AF65-F5344CB8AC3E}">
        <p14:creationId xmlns:p14="http://schemas.microsoft.com/office/powerpoint/2010/main" val="539144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20" name="Titel 19">
            <a:extLst>
              <a:ext uri="{FF2B5EF4-FFF2-40B4-BE49-F238E27FC236}">
                <a16:creationId xmlns:a16="http://schemas.microsoft.com/office/drawing/2014/main" id="{F50177EE-ACA9-4FC5-BEF9-9131A50F2DBE}"/>
              </a:ext>
            </a:extLst>
          </p:cNvPr>
          <p:cNvSpPr>
            <a:spLocks noGrp="1"/>
          </p:cNvSpPr>
          <p:nvPr>
            <p:ph type="title" hasCustomPrompt="1"/>
          </p:nvPr>
        </p:nvSpPr>
        <p:spPr>
          <a:xfrm>
            <a:off x="1676400" y="730253"/>
            <a:ext cx="21031200" cy="2067811"/>
          </a:xfrm>
        </p:spPr>
        <p:txBody>
          <a:bodyPr anchor="b">
            <a:normAutofit/>
          </a:bodyPr>
          <a:lstStyle>
            <a:lvl1pPr>
              <a:defRPr sz="6900" baseline="0">
                <a:solidFill>
                  <a:srgbClr val="E50856"/>
                </a:solidFill>
                <a:latin typeface="Avenir Next Condensed"/>
                <a:cs typeface="Arial" panose="020B0604020202020204" pitchFamily="34" charset="0"/>
              </a:defRPr>
            </a:lvl1pPr>
          </a:lstStyle>
          <a:p>
            <a:r>
              <a:rPr lang="nl-NL" dirty="0"/>
              <a:t>VOORBEELD VAN EEN ONDERWERP</a:t>
            </a:r>
            <a:endParaRPr lang="en-GB" dirty="0"/>
          </a:p>
        </p:txBody>
      </p:sp>
      <p:sp>
        <p:nvSpPr>
          <p:cNvPr id="24" name="Tijdelijke aanduiding voor tekst 23">
            <a:extLst>
              <a:ext uri="{FF2B5EF4-FFF2-40B4-BE49-F238E27FC236}">
                <a16:creationId xmlns:a16="http://schemas.microsoft.com/office/drawing/2014/main" id="{1BB83FB7-4001-4182-B381-73600F02BCC2}"/>
              </a:ext>
            </a:extLst>
          </p:cNvPr>
          <p:cNvSpPr>
            <a:spLocks noGrp="1"/>
          </p:cNvSpPr>
          <p:nvPr>
            <p:ph type="body" sz="quarter" idx="12" hasCustomPrompt="1"/>
          </p:nvPr>
        </p:nvSpPr>
        <p:spPr>
          <a:xfrm>
            <a:off x="1688592" y="3069577"/>
            <a:ext cx="21031200" cy="9296400"/>
          </a:xfrm>
        </p:spPr>
        <p:txBody>
          <a:bodyPr>
            <a:normAutofit/>
          </a:bodyPr>
          <a:lstStyle>
            <a:lvl1pPr marL="0" indent="0">
              <a:buNone/>
              <a:defRPr sz="3800" b="0">
                <a:latin typeface="Arial" panose="020B0604020202020204" pitchFamily="34" charset="0"/>
                <a:cs typeface="Arial" panose="020B0604020202020204" pitchFamily="34" charset="0"/>
              </a:defRPr>
            </a:lvl1pPr>
          </a:lstStyle>
          <a:p>
            <a:pPr lvl="0"/>
            <a:r>
              <a:rPr lang="nl-NL" sz="3800" dirty="0"/>
              <a:t>Voorbeeldtekst</a:t>
            </a:r>
            <a:endParaRPr lang="en-GB" dirty="0"/>
          </a:p>
        </p:txBody>
      </p:sp>
    </p:spTree>
    <p:extLst>
      <p:ext uri="{BB962C8B-B14F-4D97-AF65-F5344CB8AC3E}">
        <p14:creationId xmlns:p14="http://schemas.microsoft.com/office/powerpoint/2010/main" val="223582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halve tekst">
    <p:spTree>
      <p:nvGrpSpPr>
        <p:cNvPr id="1" name=""/>
        <p:cNvGrpSpPr/>
        <p:nvPr/>
      </p:nvGrpSpPr>
      <p:grpSpPr>
        <a:xfrm>
          <a:off x="0" y="0"/>
          <a:ext cx="0" cy="0"/>
          <a:chOff x="0" y="0"/>
          <a:chExt cx="0" cy="0"/>
        </a:xfrm>
      </p:grpSpPr>
      <p:sp>
        <p:nvSpPr>
          <p:cNvPr id="20" name="Titel 19">
            <a:extLst>
              <a:ext uri="{FF2B5EF4-FFF2-40B4-BE49-F238E27FC236}">
                <a16:creationId xmlns:a16="http://schemas.microsoft.com/office/drawing/2014/main" id="{F50177EE-ACA9-4FC5-BEF9-9131A50F2DBE}"/>
              </a:ext>
            </a:extLst>
          </p:cNvPr>
          <p:cNvSpPr>
            <a:spLocks noGrp="1"/>
          </p:cNvSpPr>
          <p:nvPr>
            <p:ph type="title" hasCustomPrompt="1"/>
          </p:nvPr>
        </p:nvSpPr>
        <p:spPr>
          <a:xfrm>
            <a:off x="1676400" y="730253"/>
            <a:ext cx="21031200" cy="2067811"/>
          </a:xfrm>
        </p:spPr>
        <p:txBody>
          <a:bodyPr anchor="b">
            <a:normAutofit/>
          </a:bodyPr>
          <a:lstStyle>
            <a:lvl1pPr>
              <a:defRPr sz="6900">
                <a:solidFill>
                  <a:srgbClr val="E50856"/>
                </a:solidFill>
                <a:latin typeface="Avenir Next Condensed"/>
                <a:cs typeface="Arial" panose="020B0604020202020204" pitchFamily="34" charset="0"/>
              </a:defRPr>
            </a:lvl1pPr>
          </a:lstStyle>
          <a:p>
            <a:r>
              <a:rPr lang="nl-NL" dirty="0"/>
              <a:t>VOORBEELD VAN EEN ONDERWERP</a:t>
            </a:r>
            <a:endParaRPr lang="en-GB" dirty="0"/>
          </a:p>
        </p:txBody>
      </p:sp>
      <p:sp>
        <p:nvSpPr>
          <p:cNvPr id="24" name="Tijdelijke aanduiding voor tekst 23">
            <a:extLst>
              <a:ext uri="{FF2B5EF4-FFF2-40B4-BE49-F238E27FC236}">
                <a16:creationId xmlns:a16="http://schemas.microsoft.com/office/drawing/2014/main" id="{1BB83FB7-4001-4182-B381-73600F02BCC2}"/>
              </a:ext>
            </a:extLst>
          </p:cNvPr>
          <p:cNvSpPr>
            <a:spLocks noGrp="1"/>
          </p:cNvSpPr>
          <p:nvPr>
            <p:ph type="body" sz="quarter" idx="12" hasCustomPrompt="1"/>
          </p:nvPr>
        </p:nvSpPr>
        <p:spPr>
          <a:xfrm>
            <a:off x="1688592" y="3069577"/>
            <a:ext cx="9537701" cy="9296400"/>
          </a:xfrm>
        </p:spPr>
        <p:txBody>
          <a:bodyPr>
            <a:normAutofit/>
          </a:bodyPr>
          <a:lstStyle>
            <a:lvl1pPr marL="0" indent="0">
              <a:buNone/>
              <a:defRPr sz="3800" b="0"/>
            </a:lvl1pPr>
          </a:lstStyle>
          <a:p>
            <a:pPr lvl="0"/>
            <a:r>
              <a:rPr lang="nl-NL" sz="3800" dirty="0"/>
              <a:t>Voorbeeldtekst</a:t>
            </a:r>
            <a:endParaRPr lang="en-GB" dirty="0"/>
          </a:p>
        </p:txBody>
      </p:sp>
    </p:spTree>
    <p:extLst>
      <p:ext uri="{BB962C8B-B14F-4D97-AF65-F5344CB8AC3E}">
        <p14:creationId xmlns:p14="http://schemas.microsoft.com/office/powerpoint/2010/main" val="274646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Afbeelding">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4D6A13EF-0E0A-48A4-A5A6-2E8A94B7B2FB}"/>
              </a:ext>
            </a:extLst>
          </p:cNvPr>
          <p:cNvSpPr>
            <a:spLocks noGrp="1"/>
          </p:cNvSpPr>
          <p:nvPr>
            <p:ph type="pic" sz="quarter" idx="10"/>
          </p:nvPr>
        </p:nvSpPr>
        <p:spPr>
          <a:xfrm>
            <a:off x="13169900" y="3064497"/>
            <a:ext cx="9525000" cy="9223248"/>
          </a:xfrm>
        </p:spPr>
        <p:txBody>
          <a:bodyPr>
            <a:normAutofit/>
          </a:bodyPr>
          <a:lstStyle>
            <a:lvl1pPr>
              <a:defRPr sz="3200">
                <a:latin typeface="Avenir Next Condensed"/>
              </a:defRPr>
            </a:lvl1pPr>
          </a:lstStyle>
          <a:p>
            <a:r>
              <a:rPr lang="nl-NL" sz="3800"/>
              <a:t>Klik op het pictogram als u een afbeelding wilt toevoegen</a:t>
            </a:r>
            <a:endParaRPr lang="en-GB" dirty="0"/>
          </a:p>
        </p:txBody>
      </p:sp>
      <p:sp>
        <p:nvSpPr>
          <p:cNvPr id="20" name="Titel 19">
            <a:extLst>
              <a:ext uri="{FF2B5EF4-FFF2-40B4-BE49-F238E27FC236}">
                <a16:creationId xmlns:a16="http://schemas.microsoft.com/office/drawing/2014/main" id="{F50177EE-ACA9-4FC5-BEF9-9131A50F2DBE}"/>
              </a:ext>
            </a:extLst>
          </p:cNvPr>
          <p:cNvSpPr>
            <a:spLocks noGrp="1"/>
          </p:cNvSpPr>
          <p:nvPr>
            <p:ph type="title" hasCustomPrompt="1"/>
          </p:nvPr>
        </p:nvSpPr>
        <p:spPr>
          <a:xfrm>
            <a:off x="1676400" y="730253"/>
            <a:ext cx="21031200" cy="2067811"/>
          </a:xfrm>
        </p:spPr>
        <p:txBody>
          <a:bodyPr anchor="b">
            <a:normAutofit/>
          </a:bodyPr>
          <a:lstStyle>
            <a:lvl1pPr>
              <a:defRPr sz="6900">
                <a:solidFill>
                  <a:srgbClr val="E50856"/>
                </a:solidFill>
                <a:latin typeface="Avenir Next Condensed"/>
                <a:cs typeface="Arial" panose="020B0604020202020204" pitchFamily="34" charset="0"/>
              </a:defRPr>
            </a:lvl1pPr>
          </a:lstStyle>
          <a:p>
            <a:r>
              <a:rPr lang="nl-NL" dirty="0"/>
              <a:t>VOORBEELD VAN EEN ONDERWERP</a:t>
            </a:r>
            <a:endParaRPr lang="en-GB" dirty="0"/>
          </a:p>
        </p:txBody>
      </p:sp>
      <p:sp>
        <p:nvSpPr>
          <p:cNvPr id="8" name="Tijdelijke aanduiding voor tekst 23">
            <a:extLst>
              <a:ext uri="{FF2B5EF4-FFF2-40B4-BE49-F238E27FC236}">
                <a16:creationId xmlns:a16="http://schemas.microsoft.com/office/drawing/2014/main" id="{451CF862-09E9-49D4-939E-3F19B62719AB}"/>
              </a:ext>
            </a:extLst>
          </p:cNvPr>
          <p:cNvSpPr>
            <a:spLocks noGrp="1"/>
          </p:cNvSpPr>
          <p:nvPr>
            <p:ph type="body" sz="quarter" idx="12" hasCustomPrompt="1"/>
          </p:nvPr>
        </p:nvSpPr>
        <p:spPr>
          <a:xfrm>
            <a:off x="1689100" y="3064497"/>
            <a:ext cx="9537701" cy="9296400"/>
          </a:xfrm>
        </p:spPr>
        <p:txBody>
          <a:bodyPr>
            <a:normAutofit/>
          </a:bodyPr>
          <a:lstStyle>
            <a:lvl1pPr marL="0" indent="0">
              <a:buNone/>
              <a:defRPr sz="3800" b="0"/>
            </a:lvl1pPr>
          </a:lstStyle>
          <a:p>
            <a:pPr lvl="0"/>
            <a:r>
              <a:rPr lang="nl-NL" sz="3800" dirty="0"/>
              <a:t>Voorbeeldtekst</a:t>
            </a:r>
            <a:endParaRPr lang="en-GB" dirty="0"/>
          </a:p>
        </p:txBody>
      </p:sp>
    </p:spTree>
    <p:extLst>
      <p:ext uri="{BB962C8B-B14F-4D97-AF65-F5344CB8AC3E}">
        <p14:creationId xmlns:p14="http://schemas.microsoft.com/office/powerpoint/2010/main" val="198848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ubbele Titel en Tekst">
    <p:spTree>
      <p:nvGrpSpPr>
        <p:cNvPr id="1" name=""/>
        <p:cNvGrpSpPr/>
        <p:nvPr/>
      </p:nvGrpSpPr>
      <p:grpSpPr>
        <a:xfrm>
          <a:off x="0" y="0"/>
          <a:ext cx="0" cy="0"/>
          <a:chOff x="0" y="0"/>
          <a:chExt cx="0" cy="0"/>
        </a:xfrm>
      </p:grpSpPr>
      <p:sp>
        <p:nvSpPr>
          <p:cNvPr id="20" name="Titel 19">
            <a:extLst>
              <a:ext uri="{FF2B5EF4-FFF2-40B4-BE49-F238E27FC236}">
                <a16:creationId xmlns:a16="http://schemas.microsoft.com/office/drawing/2014/main" id="{F50177EE-ACA9-4FC5-BEF9-9131A50F2DBE}"/>
              </a:ext>
            </a:extLst>
          </p:cNvPr>
          <p:cNvSpPr>
            <a:spLocks noGrp="1"/>
          </p:cNvSpPr>
          <p:nvPr>
            <p:ph type="title" hasCustomPrompt="1"/>
          </p:nvPr>
        </p:nvSpPr>
        <p:spPr>
          <a:xfrm>
            <a:off x="1676400" y="730253"/>
            <a:ext cx="21031200" cy="2067811"/>
          </a:xfrm>
        </p:spPr>
        <p:txBody>
          <a:bodyPr anchor="b">
            <a:normAutofit/>
          </a:bodyPr>
          <a:lstStyle>
            <a:lvl1pPr>
              <a:defRPr sz="6900">
                <a:solidFill>
                  <a:srgbClr val="E50856"/>
                </a:solidFill>
                <a:latin typeface="Avenir Next Condensed"/>
                <a:cs typeface="Arial" panose="020B0604020202020204" pitchFamily="34" charset="0"/>
              </a:defRPr>
            </a:lvl1pPr>
          </a:lstStyle>
          <a:p>
            <a:r>
              <a:rPr lang="nl-NL" dirty="0"/>
              <a:t>VOORBEELD VAN EEN ONDERWERP</a:t>
            </a:r>
            <a:endParaRPr lang="en-GB" dirty="0"/>
          </a:p>
        </p:txBody>
      </p:sp>
      <p:sp>
        <p:nvSpPr>
          <p:cNvPr id="8" name="Tijdelijke aanduiding voor tekst 23">
            <a:extLst>
              <a:ext uri="{FF2B5EF4-FFF2-40B4-BE49-F238E27FC236}">
                <a16:creationId xmlns:a16="http://schemas.microsoft.com/office/drawing/2014/main" id="{451CF862-09E9-49D4-939E-3F19B62719AB}"/>
              </a:ext>
            </a:extLst>
          </p:cNvPr>
          <p:cNvSpPr>
            <a:spLocks noGrp="1"/>
          </p:cNvSpPr>
          <p:nvPr>
            <p:ph type="body" sz="quarter" idx="12" hasCustomPrompt="1"/>
          </p:nvPr>
        </p:nvSpPr>
        <p:spPr>
          <a:xfrm>
            <a:off x="1689100" y="4791456"/>
            <a:ext cx="9537701" cy="7569440"/>
          </a:xfrm>
        </p:spPr>
        <p:txBody>
          <a:bodyPr>
            <a:normAutofit/>
          </a:bodyPr>
          <a:lstStyle>
            <a:lvl1pPr marL="0" indent="0">
              <a:buNone/>
              <a:defRPr sz="3800" b="0"/>
            </a:lvl1pPr>
          </a:lstStyle>
          <a:p>
            <a:pPr lvl="0"/>
            <a:r>
              <a:rPr lang="nl-NL" sz="3800" dirty="0"/>
              <a:t>Voorbeeldtekst</a:t>
            </a:r>
            <a:endParaRPr lang="en-GB" dirty="0"/>
          </a:p>
        </p:txBody>
      </p:sp>
      <p:sp>
        <p:nvSpPr>
          <p:cNvPr id="5" name="Tijdelijke aanduiding voor tekst 23">
            <a:extLst>
              <a:ext uri="{FF2B5EF4-FFF2-40B4-BE49-F238E27FC236}">
                <a16:creationId xmlns:a16="http://schemas.microsoft.com/office/drawing/2014/main" id="{2EE7C876-6069-4C11-846E-FA376DBE581C}"/>
              </a:ext>
            </a:extLst>
          </p:cNvPr>
          <p:cNvSpPr>
            <a:spLocks noGrp="1"/>
          </p:cNvSpPr>
          <p:nvPr>
            <p:ph type="body" sz="quarter" idx="13" hasCustomPrompt="1"/>
          </p:nvPr>
        </p:nvSpPr>
        <p:spPr>
          <a:xfrm>
            <a:off x="13157199" y="4791456"/>
            <a:ext cx="9537701" cy="7569439"/>
          </a:xfrm>
        </p:spPr>
        <p:txBody>
          <a:bodyPr>
            <a:normAutofit/>
          </a:bodyPr>
          <a:lstStyle>
            <a:lvl1pPr marL="0" indent="0">
              <a:buNone/>
              <a:defRPr sz="3800" b="0"/>
            </a:lvl1pPr>
          </a:lstStyle>
          <a:p>
            <a:pPr lvl="0"/>
            <a:r>
              <a:rPr lang="nl-NL" sz="3800" dirty="0"/>
              <a:t>Voorbeeldtekst</a:t>
            </a:r>
            <a:endParaRPr lang="en-GB" dirty="0"/>
          </a:p>
        </p:txBody>
      </p:sp>
      <p:sp>
        <p:nvSpPr>
          <p:cNvPr id="3" name="Tijdelijke aanduiding voor tekst 2">
            <a:extLst>
              <a:ext uri="{FF2B5EF4-FFF2-40B4-BE49-F238E27FC236}">
                <a16:creationId xmlns:a16="http://schemas.microsoft.com/office/drawing/2014/main" id="{A988C64C-A8F8-41EF-A3B5-A2E44C985F5B}"/>
              </a:ext>
            </a:extLst>
          </p:cNvPr>
          <p:cNvSpPr>
            <a:spLocks noGrp="1"/>
          </p:cNvSpPr>
          <p:nvPr>
            <p:ph type="body" sz="quarter" idx="14" hasCustomPrompt="1"/>
          </p:nvPr>
        </p:nvSpPr>
        <p:spPr>
          <a:xfrm>
            <a:off x="1676400" y="3154678"/>
            <a:ext cx="9537700" cy="1289305"/>
          </a:xfrm>
        </p:spPr>
        <p:txBody>
          <a:bodyPr anchor="ctr">
            <a:normAutofit/>
          </a:bodyPr>
          <a:lstStyle>
            <a:lvl1pPr marL="0" indent="0">
              <a:buNone/>
              <a:defRPr sz="2800" b="1"/>
            </a:lvl1pPr>
          </a:lstStyle>
          <a:p>
            <a:pPr lvl="0"/>
            <a:r>
              <a:rPr lang="nl-NL" b="1" dirty="0"/>
              <a:t>Klik om een tekst toe te voegen</a:t>
            </a:r>
            <a:endParaRPr lang="en-GB" dirty="0"/>
          </a:p>
        </p:txBody>
      </p:sp>
      <p:sp>
        <p:nvSpPr>
          <p:cNvPr id="9" name="Tijdelijke aanduiding voor tekst 2">
            <a:extLst>
              <a:ext uri="{FF2B5EF4-FFF2-40B4-BE49-F238E27FC236}">
                <a16:creationId xmlns:a16="http://schemas.microsoft.com/office/drawing/2014/main" id="{02EDF56B-6E7F-4216-83EF-17E2E8350304}"/>
              </a:ext>
            </a:extLst>
          </p:cNvPr>
          <p:cNvSpPr>
            <a:spLocks noGrp="1"/>
          </p:cNvSpPr>
          <p:nvPr>
            <p:ph type="body" sz="quarter" idx="15" hasCustomPrompt="1"/>
          </p:nvPr>
        </p:nvSpPr>
        <p:spPr>
          <a:xfrm>
            <a:off x="13157199" y="3150107"/>
            <a:ext cx="9537700" cy="1289305"/>
          </a:xfrm>
        </p:spPr>
        <p:txBody>
          <a:bodyPr anchor="ctr">
            <a:normAutofit/>
          </a:bodyPr>
          <a:lstStyle>
            <a:lvl1pPr marL="0" indent="0">
              <a:buNone/>
              <a:defRPr sz="2800" b="1"/>
            </a:lvl1pPr>
          </a:lstStyle>
          <a:p>
            <a:pPr lvl="0"/>
            <a:r>
              <a:rPr lang="nl-NL" b="1" dirty="0"/>
              <a:t>Klik om een tekst toe te voegen</a:t>
            </a:r>
            <a:endParaRPr lang="en-GB" dirty="0"/>
          </a:p>
        </p:txBody>
      </p:sp>
    </p:spTree>
    <p:extLst>
      <p:ext uri="{BB962C8B-B14F-4D97-AF65-F5344CB8AC3E}">
        <p14:creationId xmlns:p14="http://schemas.microsoft.com/office/powerpoint/2010/main" val="3943293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Zwarte Achtergrond)">
    <p:spTree>
      <p:nvGrpSpPr>
        <p:cNvPr id="1" name=""/>
        <p:cNvGrpSpPr/>
        <p:nvPr/>
      </p:nvGrpSpPr>
      <p:grpSpPr>
        <a:xfrm>
          <a:off x="0" y="0"/>
          <a:ext cx="0" cy="0"/>
          <a:chOff x="0" y="0"/>
          <a:chExt cx="0" cy="0"/>
        </a:xfrm>
      </p:grpSpPr>
      <p:sp>
        <p:nvSpPr>
          <p:cNvPr id="6" name="Rechthoek">
            <a:extLst>
              <a:ext uri="{FF2B5EF4-FFF2-40B4-BE49-F238E27FC236}">
                <a16:creationId xmlns:a16="http://schemas.microsoft.com/office/drawing/2014/main" id="{7879249E-A50C-45DE-96B7-F06C153223BF}"/>
              </a:ext>
            </a:extLst>
          </p:cNvPr>
          <p:cNvSpPr/>
          <p:nvPr userDrawn="1"/>
        </p:nvSpPr>
        <p:spPr>
          <a:xfrm>
            <a:off x="6756400" y="1088829"/>
            <a:ext cx="10871200" cy="11484171"/>
          </a:xfrm>
          <a:prstGeom prst="rect">
            <a:avLst/>
          </a:prstGeom>
          <a:solidFill>
            <a:srgbClr val="0000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9" name="Afbeelding 2">
            <a:extLst>
              <a:ext uri="{FF2B5EF4-FFF2-40B4-BE49-F238E27FC236}">
                <a16:creationId xmlns:a16="http://schemas.microsoft.com/office/drawing/2014/main" id="{C90DC811-97A5-4EDB-A364-F004C34F4AD1}"/>
              </a:ext>
            </a:extLst>
          </p:cNvPr>
          <p:cNvPicPr>
            <a:picLocks noChangeAspect="1"/>
          </p:cNvPicPr>
          <p:nvPr userDrawn="1"/>
        </p:nvPicPr>
        <p:blipFill>
          <a:blip r:embed="rId2"/>
          <a:stretch>
            <a:fillRect/>
          </a:stretch>
        </p:blipFill>
        <p:spPr>
          <a:xfrm>
            <a:off x="7416848" y="760549"/>
            <a:ext cx="633047" cy="528755"/>
          </a:xfrm>
          <a:prstGeom prst="rect">
            <a:avLst/>
          </a:prstGeom>
        </p:spPr>
      </p:pic>
      <p:sp>
        <p:nvSpPr>
          <p:cNvPr id="11" name="Titel 10">
            <a:extLst>
              <a:ext uri="{FF2B5EF4-FFF2-40B4-BE49-F238E27FC236}">
                <a16:creationId xmlns:a16="http://schemas.microsoft.com/office/drawing/2014/main" id="{1FDDF9DF-A68B-4D5B-A047-4D2F41CAFA5A}"/>
              </a:ext>
            </a:extLst>
          </p:cNvPr>
          <p:cNvSpPr>
            <a:spLocks noGrp="1"/>
          </p:cNvSpPr>
          <p:nvPr>
            <p:ph type="title" hasCustomPrompt="1"/>
          </p:nvPr>
        </p:nvSpPr>
        <p:spPr>
          <a:xfrm>
            <a:off x="7416849" y="2708721"/>
            <a:ext cx="9550302" cy="8298557"/>
          </a:xfrm>
        </p:spPr>
        <p:txBody>
          <a:bodyPr anchor="t">
            <a:normAutofit/>
          </a:bodyPr>
          <a:lstStyle>
            <a:lvl1pPr>
              <a:lnSpc>
                <a:spcPct val="100000"/>
              </a:lnSpc>
              <a:defRPr sz="6900" b="1">
                <a:solidFill>
                  <a:schemeClr val="bg1"/>
                </a:solidFill>
              </a:defRPr>
            </a:lvl1pPr>
          </a:lstStyle>
          <a:p>
            <a:r>
              <a:rPr lang="nl-NL" sz="6900" b="1" dirty="0"/>
              <a:t>‘Quote’</a:t>
            </a:r>
            <a:endParaRPr lang="en-GB" dirty="0"/>
          </a:p>
        </p:txBody>
      </p:sp>
      <p:sp>
        <p:nvSpPr>
          <p:cNvPr id="13" name="Tijdelijke aanduiding voor tekst 12">
            <a:extLst>
              <a:ext uri="{FF2B5EF4-FFF2-40B4-BE49-F238E27FC236}">
                <a16:creationId xmlns:a16="http://schemas.microsoft.com/office/drawing/2014/main" id="{57D2A8AE-2D31-490B-9B2F-0BCA2DD1CDED}"/>
              </a:ext>
            </a:extLst>
          </p:cNvPr>
          <p:cNvSpPr>
            <a:spLocks noGrp="1"/>
          </p:cNvSpPr>
          <p:nvPr>
            <p:ph type="body" sz="quarter" idx="10" hasCustomPrompt="1"/>
          </p:nvPr>
        </p:nvSpPr>
        <p:spPr>
          <a:xfrm>
            <a:off x="7416848" y="11256365"/>
            <a:ext cx="9550301" cy="1142899"/>
          </a:xfrm>
        </p:spPr>
        <p:txBody>
          <a:bodyPr anchor="ctr">
            <a:normAutofit/>
          </a:bodyPr>
          <a:lstStyle>
            <a:lvl1pPr marL="0" indent="0">
              <a:buNone/>
              <a:defRPr sz="5200">
                <a:solidFill>
                  <a:schemeClr val="bg1"/>
                </a:solidFill>
              </a:defRPr>
            </a:lvl1pPr>
          </a:lstStyle>
          <a:p>
            <a:pPr lvl="0"/>
            <a:r>
              <a:rPr lang="nl-NL" dirty="0"/>
              <a:t>NAAM</a:t>
            </a:r>
            <a:endParaRPr lang="en-GB" dirty="0"/>
          </a:p>
        </p:txBody>
      </p:sp>
    </p:spTree>
    <p:extLst>
      <p:ext uri="{BB962C8B-B14F-4D97-AF65-F5344CB8AC3E}">
        <p14:creationId xmlns:p14="http://schemas.microsoft.com/office/powerpoint/2010/main" val="293137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eldia">
    <p:bg>
      <p:bgPr>
        <a:solidFill>
          <a:schemeClr val="bg1"/>
        </a:solidFill>
        <a:effectLst/>
      </p:bgPr>
    </p:bg>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89094" name="Rectangle 6"/>
          <p:cNvSpPr>
            <a:spLocks noGrp="1" noChangeArrowheads="1"/>
          </p:cNvSpPr>
          <p:nvPr>
            <p:ph type="ftr" sz="quarter" idx="3"/>
          </p:nvPr>
        </p:nvSpPr>
        <p:spPr>
          <a:xfrm>
            <a:off x="3793869" y="12754100"/>
            <a:ext cx="8746066" cy="430888"/>
          </a:xfrm>
        </p:spPr>
        <p:txBody>
          <a:bodyPr anchor="b">
            <a:spAutoFit/>
          </a:bodyPr>
          <a:lstStyle>
            <a:lvl1pPr algn="l">
              <a:defRPr sz="1600">
                <a:latin typeface="Arial" pitchFamily="34" charset="0"/>
                <a:cs typeface="Arial" pitchFamily="34" charset="0"/>
              </a:defRPr>
            </a:lvl1pPr>
          </a:lstStyle>
          <a:p>
            <a:endParaRPr lang="nl-NL"/>
          </a:p>
        </p:txBody>
      </p:sp>
      <p:sp>
        <p:nvSpPr>
          <p:cNvPr id="89104" name="Rectangle 16"/>
          <p:cNvSpPr>
            <a:spLocks noGrp="1" noChangeArrowheads="1"/>
          </p:cNvSpPr>
          <p:nvPr>
            <p:ph type="ctrTitle" sz="quarter" hasCustomPrompt="1"/>
          </p:nvPr>
        </p:nvSpPr>
        <p:spPr>
          <a:xfrm>
            <a:off x="3840001" y="3240003"/>
            <a:ext cx="18822134" cy="1008510"/>
          </a:xfrm>
        </p:spPr>
        <p:txBody>
          <a:bodyPr anchor="t" anchorCtr="0"/>
          <a:lstStyle>
            <a:lvl1pPr algn="l">
              <a:lnSpc>
                <a:spcPct val="100000"/>
              </a:lnSpc>
              <a:defRPr sz="4600" b="1" baseline="0">
                <a:solidFill>
                  <a:srgbClr val="E11837"/>
                </a:solidFill>
                <a:latin typeface="Arial" pitchFamily="34" charset="0"/>
                <a:cs typeface="Arial" pitchFamily="34" charset="0"/>
              </a:defRPr>
            </a:lvl1pPr>
          </a:lstStyle>
          <a:p>
            <a:pPr lvl="0"/>
            <a:r>
              <a:rPr lang="nl-NL" noProof="0"/>
              <a:t>Klik om een titel te maken</a:t>
            </a:r>
          </a:p>
        </p:txBody>
      </p:sp>
      <p:cxnSp>
        <p:nvCxnSpPr>
          <p:cNvPr id="3" name="Rechte verbindingslijn 2"/>
          <p:cNvCxnSpPr/>
          <p:nvPr/>
        </p:nvCxnSpPr>
        <p:spPr bwMode="auto">
          <a:xfrm>
            <a:off x="-2" y="1673424"/>
            <a:ext cx="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Subtitle 2"/>
          <p:cNvSpPr>
            <a:spLocks noGrp="1"/>
          </p:cNvSpPr>
          <p:nvPr>
            <p:ph type="subTitle" idx="4294967295" hasCustomPrompt="1"/>
          </p:nvPr>
        </p:nvSpPr>
        <p:spPr>
          <a:xfrm>
            <a:off x="16392469" y="7560000"/>
            <a:ext cx="6240690" cy="918180"/>
          </a:xfrm>
        </p:spPr>
        <p:txBody>
          <a:bodyPr/>
          <a:lstStyle>
            <a:lvl1pPr algn="ctr">
              <a:buNone/>
              <a:defRPr sz="2800"/>
            </a:lvl1pPr>
          </a:lstStyle>
          <a:p>
            <a:r>
              <a:rPr lang="en-US"/>
              <a:t>Klik om een ondertitel te maken</a:t>
            </a:r>
            <a:endParaRPr lang="nl-NL"/>
          </a:p>
        </p:txBody>
      </p:sp>
      <p:sp>
        <p:nvSpPr>
          <p:cNvPr id="10" name="Rechthoek 9"/>
          <p:cNvSpPr/>
          <p:nvPr userDrawn="1"/>
        </p:nvSpPr>
        <p:spPr bwMode="auto">
          <a:xfrm>
            <a:off x="16272455" y="557300"/>
            <a:ext cx="660073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rtlCol="0" anchor="b" anchorCtr="0" compatLnSpc="1">
            <a:prstTxWarp prst="textNoShape">
              <a:avLst/>
            </a:prstTxWarp>
          </a:bodyPr>
          <a:lstStyle/>
          <a:p>
            <a:pPr marL="0" marR="0" indent="0" algn="l" defTabSz="1828800" rtl="0" eaLnBrk="1" fontAlgn="base" latinLnBrk="0" hangingPunct="1">
              <a:lnSpc>
                <a:spcPct val="90000"/>
              </a:lnSpc>
              <a:spcBef>
                <a:spcPct val="0"/>
              </a:spcBef>
              <a:spcAft>
                <a:spcPct val="0"/>
              </a:spcAft>
              <a:buClrTx/>
              <a:buSzTx/>
              <a:buFontTx/>
              <a:buNone/>
              <a:tabLst/>
            </a:pPr>
            <a:endParaRPr kumimoji="0" lang="nl-NL" sz="7200" b="1" i="0" u="none" strike="noStrike" cap="none" normalizeH="0" baseline="0">
              <a:ln>
                <a:noFill/>
              </a:ln>
              <a:solidFill>
                <a:srgbClr val="000000"/>
              </a:solidFill>
              <a:effectLst/>
              <a:latin typeface="Arial" charset="0"/>
            </a:endParaRPr>
          </a:p>
        </p:txBody>
      </p:sp>
      <p:pic>
        <p:nvPicPr>
          <p:cNvPr id="11" name="Afbeelding 10" descr="logoNLl-transparant.png"/>
          <p:cNvPicPr>
            <a:picLocks noChangeAspect="1"/>
          </p:cNvPicPr>
          <p:nvPr userDrawn="1"/>
        </p:nvPicPr>
        <p:blipFill>
          <a:blip r:embed="rId3" cstate="print"/>
          <a:stretch>
            <a:fillRect/>
          </a:stretch>
        </p:blipFill>
        <p:spPr>
          <a:xfrm>
            <a:off x="16128001" y="360000"/>
            <a:ext cx="6720746" cy="1010844"/>
          </a:xfrm>
          <a:prstGeom prst="rect">
            <a:avLst/>
          </a:prstGeom>
        </p:spPr>
      </p:pic>
    </p:spTree>
    <p:extLst>
      <p:ext uri="{BB962C8B-B14F-4D97-AF65-F5344CB8AC3E}">
        <p14:creationId xmlns:p14="http://schemas.microsoft.com/office/powerpoint/2010/main" val="424927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8268BCB-36EE-4F6D-A352-B00B9ED15EE5}"/>
              </a:ext>
            </a:extLst>
          </p:cNvPr>
          <p:cNvSpPr>
            <a:spLocks noGrp="1"/>
          </p:cNvSpPr>
          <p:nvPr>
            <p:ph type="title"/>
          </p:nvPr>
        </p:nvSpPr>
        <p:spPr>
          <a:xfrm>
            <a:off x="1676400" y="730253"/>
            <a:ext cx="21031200" cy="2651126"/>
          </a:xfrm>
          <a:prstGeom prst="rect">
            <a:avLst/>
          </a:prstGeom>
        </p:spPr>
        <p:txBody>
          <a:bodyPr vert="horz" lIns="91440" tIns="45720" rIns="91440" bIns="45720" rtlCol="0" anchor="ctr">
            <a:normAutofit/>
          </a:bodyPr>
          <a:lstStyle/>
          <a:p>
            <a:r>
              <a:rPr lang="nl-NL" dirty="0"/>
              <a:t>Klik om stijl aan te passen</a:t>
            </a:r>
            <a:endParaRPr lang="en-GB" dirty="0"/>
          </a:p>
        </p:txBody>
      </p:sp>
      <p:sp>
        <p:nvSpPr>
          <p:cNvPr id="3" name="Tijdelijke aanduiding voor tekst 2">
            <a:extLst>
              <a:ext uri="{FF2B5EF4-FFF2-40B4-BE49-F238E27FC236}">
                <a16:creationId xmlns:a16="http://schemas.microsoft.com/office/drawing/2014/main" id="{6243F09E-6E46-4B73-8800-8C4A93D4E85B}"/>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4" name="Afbeelding 3">
            <a:extLst>
              <a:ext uri="{FF2B5EF4-FFF2-40B4-BE49-F238E27FC236}">
                <a16:creationId xmlns:a16="http://schemas.microsoft.com/office/drawing/2014/main" id="{893AAD6B-53D4-4BD5-8261-9B43AABD5C3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9752251" y="12399264"/>
            <a:ext cx="3127286" cy="1354998"/>
          </a:xfrm>
          <a:prstGeom prst="rect">
            <a:avLst/>
          </a:prstGeom>
        </p:spPr>
      </p:pic>
    </p:spTree>
    <p:extLst>
      <p:ext uri="{BB962C8B-B14F-4D97-AF65-F5344CB8AC3E}">
        <p14:creationId xmlns:p14="http://schemas.microsoft.com/office/powerpoint/2010/main" val="1057657865"/>
      </p:ext>
    </p:extLst>
  </p:cSld>
  <p:clrMap bg1="lt1" tx1="dk1" bg2="lt2" tx2="dk2" accent1="accent1" accent2="accent2" accent3="accent3" accent4="accent4" accent5="accent5" accent6="accent6" hlink="hlink" folHlink="folHlink"/>
  <p:sldLayoutIdLst>
    <p:sldLayoutId id="2147483665" r:id="rId1"/>
    <p:sldLayoutId id="2147483650" r:id="rId2"/>
    <p:sldLayoutId id="2147483663" r:id="rId3"/>
    <p:sldLayoutId id="2147483660" r:id="rId4"/>
    <p:sldLayoutId id="2147483664" r:id="rId5"/>
    <p:sldLayoutId id="2147483661" r:id="rId6"/>
    <p:sldLayoutId id="2147483666" r:id="rId7"/>
  </p:sldLayoutIdLst>
  <p:txStyles>
    <p:titleStyle>
      <a:lvl1pPr algn="l" defTabSz="914400" rtl="0" eaLnBrk="1" latinLnBrk="0" hangingPunct="1">
        <a:lnSpc>
          <a:spcPct val="90000"/>
        </a:lnSpc>
        <a:spcBef>
          <a:spcPct val="0"/>
        </a:spcBef>
        <a:buNone/>
        <a:defRPr lang="nl-NL" sz="6900" kern="1200" dirty="0">
          <a:solidFill>
            <a:srgbClr val="E50856"/>
          </a:solidFill>
          <a:latin typeface="Avenir Next Condensed"/>
          <a:ea typeface="+mj-ea"/>
          <a:cs typeface="Arial" panose="020B0604020202020204" pitchFamily="34" charset="0"/>
        </a:defRPr>
      </a:lvl1pPr>
    </p:titleStyle>
    <p:bodyStyle>
      <a:lvl1pPr marL="360000" indent="-228600" algn="l" defTabSz="914400" rtl="0" eaLnBrk="1" latinLnBrk="0" hangingPunct="1">
        <a:lnSpc>
          <a:spcPct val="80000"/>
        </a:lnSpc>
        <a:spcBef>
          <a:spcPts val="1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1pPr>
      <a:lvl2pPr marL="720000" indent="-228600" algn="l" defTabSz="914400" rtl="0" eaLnBrk="1" latinLnBrk="0" hangingPunct="1">
        <a:lnSpc>
          <a:spcPct val="80000"/>
        </a:lnSpc>
        <a:spcBef>
          <a:spcPts val="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2pPr>
      <a:lvl3pPr marL="1080000" indent="-228600" algn="l" defTabSz="914400" rtl="0" eaLnBrk="1" latinLnBrk="0" hangingPunct="1">
        <a:lnSpc>
          <a:spcPct val="80000"/>
        </a:lnSpc>
        <a:spcBef>
          <a:spcPts val="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620000" indent="-228600" algn="l" defTabSz="914400" rtl="0" eaLnBrk="1" latinLnBrk="0" hangingPunct="1">
        <a:lnSpc>
          <a:spcPct val="8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70000" indent="-228600" algn="l" defTabSz="914400" rtl="0" eaLnBrk="1" latinLnBrk="0" hangingPunct="1">
        <a:lnSpc>
          <a:spcPct val="8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sz="quarter"/>
          </p:nvPr>
        </p:nvSpPr>
        <p:spPr/>
        <p:txBody>
          <a:bodyPr/>
          <a:lstStyle/>
          <a:p>
            <a:r>
              <a:rPr lang="en-US" dirty="0" err="1"/>
              <a:t>Onderwijs</a:t>
            </a:r>
            <a:r>
              <a:rPr lang="en-US" dirty="0"/>
              <a:t>(</a:t>
            </a:r>
            <a:r>
              <a:rPr lang="en-US" dirty="0" err="1"/>
              <a:t>logistieke</a:t>
            </a:r>
            <a:r>
              <a:rPr lang="en-US" dirty="0"/>
              <a:t>) </a:t>
            </a:r>
            <a:r>
              <a:rPr lang="en-US" dirty="0" err="1"/>
              <a:t>landschap</a:t>
            </a:r>
            <a:r>
              <a:rPr lang="en-US" dirty="0"/>
              <a:t> HAN in </a:t>
            </a:r>
            <a:r>
              <a:rPr lang="en-US" dirty="0" err="1"/>
              <a:t>beweging</a:t>
            </a:r>
            <a:r>
              <a:rPr lang="en-US" dirty="0"/>
              <a:t>!</a:t>
            </a:r>
            <a:endParaRPr lang="nl-NL" dirty="0"/>
          </a:p>
        </p:txBody>
      </p:sp>
      <p:sp>
        <p:nvSpPr>
          <p:cNvPr id="8" name="Ondertitel 7"/>
          <p:cNvSpPr>
            <a:spLocks noGrp="1"/>
          </p:cNvSpPr>
          <p:nvPr>
            <p:ph type="subTitle" idx="4294967295"/>
          </p:nvPr>
        </p:nvSpPr>
        <p:spPr>
          <a:xfrm>
            <a:off x="14806863" y="7560000"/>
            <a:ext cx="7688995" cy="2177558"/>
          </a:xfrm>
        </p:spPr>
        <p:txBody>
          <a:bodyPr>
            <a:normAutofit/>
          </a:bodyPr>
          <a:lstStyle/>
          <a:p>
            <a:pPr algn="ctr">
              <a:buNone/>
            </a:pPr>
            <a:r>
              <a:rPr lang="en-US" sz="3600" dirty="0"/>
              <a:t>Marcel Penners</a:t>
            </a:r>
          </a:p>
          <a:p>
            <a:pPr algn="ctr">
              <a:buNone/>
            </a:pPr>
            <a:r>
              <a:rPr lang="en-US" sz="3600" dirty="0"/>
              <a:t>9 </a:t>
            </a:r>
            <a:r>
              <a:rPr lang="en-US" sz="3600" dirty="0" err="1"/>
              <a:t>mei</a:t>
            </a:r>
            <a:r>
              <a:rPr lang="en-US" sz="3600" dirty="0"/>
              <a:t> 2019</a:t>
            </a:r>
            <a:endParaRPr lang="nl-NL" sz="3600" dirty="0"/>
          </a:p>
        </p:txBody>
      </p:sp>
      <p:pic>
        <p:nvPicPr>
          <p:cNvPr id="1026" name="Picture 2"/>
          <p:cNvPicPr>
            <a:picLocks noChangeAspect="1" noChangeArrowheads="1"/>
          </p:cNvPicPr>
          <p:nvPr/>
        </p:nvPicPr>
        <p:blipFill>
          <a:blip r:embed="rId3" cstate="print"/>
          <a:srcRect/>
          <a:stretch>
            <a:fillRect/>
          </a:stretch>
        </p:blipFill>
        <p:spPr bwMode="auto">
          <a:xfrm>
            <a:off x="5891300" y="1547413"/>
            <a:ext cx="14363700" cy="219074"/>
          </a:xfrm>
          <a:prstGeom prst="rect">
            <a:avLst/>
          </a:prstGeom>
          <a:noFill/>
          <a:ln w="9525">
            <a:noFill/>
            <a:miter lim="800000"/>
            <a:headEnd/>
            <a:tailEnd/>
          </a:ln>
        </p:spPr>
      </p:pic>
    </p:spTree>
    <p:extLst>
      <p:ext uri="{BB962C8B-B14F-4D97-AF65-F5344CB8AC3E}">
        <p14:creationId xmlns:p14="http://schemas.microsoft.com/office/powerpoint/2010/main" val="2645547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4CE3E0-2520-4398-856A-1DFB0BA8C38E}"/>
              </a:ext>
            </a:extLst>
          </p:cNvPr>
          <p:cNvSpPr>
            <a:spLocks noGrp="1"/>
          </p:cNvSpPr>
          <p:nvPr>
            <p:ph type="title"/>
          </p:nvPr>
        </p:nvSpPr>
        <p:spPr/>
        <p:txBody>
          <a:bodyPr/>
          <a:lstStyle/>
          <a:p>
            <a:r>
              <a:rPr lang="nl-NL" dirty="0"/>
              <a:t>Ontwerpprincipes Onderwijslogistiek Landschap</a:t>
            </a:r>
          </a:p>
        </p:txBody>
      </p:sp>
      <p:sp>
        <p:nvSpPr>
          <p:cNvPr id="3" name="Tijdelijke aanduiding voor tekst 2">
            <a:extLst>
              <a:ext uri="{FF2B5EF4-FFF2-40B4-BE49-F238E27FC236}">
                <a16:creationId xmlns:a16="http://schemas.microsoft.com/office/drawing/2014/main" id="{EA86748F-032C-4A44-8C29-3FECF9E492D6}"/>
              </a:ext>
            </a:extLst>
          </p:cNvPr>
          <p:cNvSpPr>
            <a:spLocks noGrp="1"/>
          </p:cNvSpPr>
          <p:nvPr>
            <p:ph type="body" sz="quarter" idx="12"/>
          </p:nvPr>
        </p:nvSpPr>
        <p:spPr/>
        <p:txBody>
          <a:bodyPr anchor="ctr"/>
          <a:lstStyle/>
          <a:p>
            <a:pPr>
              <a:lnSpc>
                <a:spcPct val="200000"/>
              </a:lnSpc>
              <a:buSzPct val="100000"/>
              <a:buFont typeface="+mj-lt"/>
              <a:buAutoNum type="arabicPeriod"/>
            </a:pPr>
            <a:r>
              <a:rPr lang="nl-NL" sz="4000" dirty="0"/>
              <a:t>Flexibele leerroutes vormen de basis voor ontwerp </a:t>
            </a:r>
          </a:p>
          <a:p>
            <a:pPr marL="449263" indent="-449263">
              <a:lnSpc>
                <a:spcPct val="200000"/>
              </a:lnSpc>
              <a:buSzPct val="100000"/>
              <a:buFont typeface="+mj-lt"/>
              <a:buAutoNum type="arabicPeriod"/>
            </a:pPr>
            <a:r>
              <a:rPr lang="nl-NL" sz="4000" dirty="0"/>
              <a:t>Het hart van het landschap wordt gevormd door de studiecontractketen en de planningsketen</a:t>
            </a:r>
          </a:p>
          <a:p>
            <a:pPr marL="449263" indent="-449263">
              <a:lnSpc>
                <a:spcPct val="200000"/>
              </a:lnSpc>
              <a:buSzPct val="100000"/>
              <a:buFont typeface="+mj-lt"/>
              <a:buAutoNum type="arabicPeriod"/>
            </a:pPr>
            <a:r>
              <a:rPr lang="nl-NL" sz="4000" dirty="0"/>
              <a:t>De HAN beschikt over één digitale onderwijsbibliotheek die geldt als bron voor alle onderwijs(logistieke ketens) </a:t>
            </a:r>
          </a:p>
          <a:p>
            <a:pPr>
              <a:lnSpc>
                <a:spcPct val="200000"/>
              </a:lnSpc>
              <a:buSzPct val="100000"/>
              <a:buFont typeface="+mj-lt"/>
              <a:buAutoNum type="arabicPeriod"/>
            </a:pPr>
            <a:r>
              <a:rPr lang="nl-NL" sz="4000" dirty="0"/>
              <a:t>In alle </a:t>
            </a:r>
            <a:r>
              <a:rPr lang="nl-NL" sz="4000" dirty="0" err="1"/>
              <a:t>onderwijslogistieke</a:t>
            </a:r>
            <a:r>
              <a:rPr lang="nl-NL" sz="4000" dirty="0"/>
              <a:t> ketens geldt het principe van Click, Call, Consult </a:t>
            </a:r>
          </a:p>
          <a:p>
            <a:endParaRPr lang="nl-NL" dirty="0"/>
          </a:p>
        </p:txBody>
      </p:sp>
    </p:spTree>
    <p:extLst>
      <p:ext uri="{BB962C8B-B14F-4D97-AF65-F5344CB8AC3E}">
        <p14:creationId xmlns:p14="http://schemas.microsoft.com/office/powerpoint/2010/main" val="4261958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379611-C98D-4065-85D5-1A43E7542841}"/>
              </a:ext>
            </a:extLst>
          </p:cNvPr>
          <p:cNvSpPr>
            <a:spLocks noGrp="1"/>
          </p:cNvSpPr>
          <p:nvPr>
            <p:ph type="title"/>
          </p:nvPr>
        </p:nvSpPr>
        <p:spPr/>
        <p:txBody>
          <a:bodyPr/>
          <a:lstStyle/>
          <a:p>
            <a:r>
              <a:rPr lang="nl-NL" dirty="0"/>
              <a:t>Toekomstig landschap</a:t>
            </a:r>
          </a:p>
        </p:txBody>
      </p:sp>
      <p:sp>
        <p:nvSpPr>
          <p:cNvPr id="3" name="Tijdelijke aanduiding voor tekst 2">
            <a:extLst>
              <a:ext uri="{FF2B5EF4-FFF2-40B4-BE49-F238E27FC236}">
                <a16:creationId xmlns:a16="http://schemas.microsoft.com/office/drawing/2014/main" id="{10C51AA4-A6BA-4265-9779-7E22A2725526}"/>
              </a:ext>
            </a:extLst>
          </p:cNvPr>
          <p:cNvSpPr>
            <a:spLocks noGrp="1"/>
          </p:cNvSpPr>
          <p:nvPr>
            <p:ph type="body" sz="quarter" idx="12"/>
          </p:nvPr>
        </p:nvSpPr>
        <p:spPr/>
        <p:txBody>
          <a:bodyPr/>
          <a:lstStyle/>
          <a:p>
            <a:endParaRPr lang="nl-NL"/>
          </a:p>
        </p:txBody>
      </p:sp>
      <p:pic>
        <p:nvPicPr>
          <p:cNvPr id="4" name="Afbeelding 3">
            <a:extLst>
              <a:ext uri="{FF2B5EF4-FFF2-40B4-BE49-F238E27FC236}">
                <a16:creationId xmlns:a16="http://schemas.microsoft.com/office/drawing/2014/main" id="{396A98F2-96EE-4DC4-AEEB-52BF13C26F0E}"/>
              </a:ext>
            </a:extLst>
          </p:cNvPr>
          <p:cNvPicPr>
            <a:picLocks noChangeAspect="1"/>
          </p:cNvPicPr>
          <p:nvPr/>
        </p:nvPicPr>
        <p:blipFill>
          <a:blip r:embed="rId2"/>
          <a:stretch>
            <a:fillRect/>
          </a:stretch>
        </p:blipFill>
        <p:spPr>
          <a:xfrm>
            <a:off x="1922979" y="1764158"/>
            <a:ext cx="20562425" cy="11359996"/>
          </a:xfrm>
          <a:prstGeom prst="rect">
            <a:avLst/>
          </a:prstGeom>
        </p:spPr>
      </p:pic>
    </p:spTree>
    <p:extLst>
      <p:ext uri="{BB962C8B-B14F-4D97-AF65-F5344CB8AC3E}">
        <p14:creationId xmlns:p14="http://schemas.microsoft.com/office/powerpoint/2010/main" val="2667919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7303E7-D209-4BB0-BC3C-EF12431091CD}"/>
              </a:ext>
            </a:extLst>
          </p:cNvPr>
          <p:cNvSpPr>
            <a:spLocks noGrp="1"/>
          </p:cNvSpPr>
          <p:nvPr>
            <p:ph type="title"/>
          </p:nvPr>
        </p:nvSpPr>
        <p:spPr>
          <a:xfrm>
            <a:off x="7416848" y="2708721"/>
            <a:ext cx="9700077" cy="8298557"/>
          </a:xfrm>
        </p:spPr>
        <p:txBody>
          <a:bodyPr>
            <a:normAutofit/>
          </a:bodyPr>
          <a:lstStyle/>
          <a:p>
            <a:r>
              <a:rPr lang="en-GB" sz="6000" dirty="0" err="1"/>
              <a:t>Opdracht</a:t>
            </a:r>
            <a:r>
              <a:rPr lang="en-GB" sz="6000" dirty="0"/>
              <a:t>:</a:t>
            </a:r>
            <a:br>
              <a:rPr lang="en-GB" sz="6000" dirty="0"/>
            </a:br>
            <a:r>
              <a:rPr lang="en-GB" sz="6000" dirty="0" err="1"/>
              <a:t>Formuleer</a:t>
            </a:r>
            <a:r>
              <a:rPr lang="en-GB" sz="6000" dirty="0"/>
              <a:t> 5 </a:t>
            </a:r>
            <a:r>
              <a:rPr lang="en-GB" sz="6000" dirty="0" err="1"/>
              <a:t>argumenten</a:t>
            </a:r>
            <a:r>
              <a:rPr lang="en-GB" sz="6000" dirty="0"/>
              <a:t> </a:t>
            </a:r>
            <a:r>
              <a:rPr lang="en-GB" sz="6000" dirty="0" err="1"/>
              <a:t>waarom</a:t>
            </a:r>
            <a:r>
              <a:rPr lang="en-GB" sz="6000" dirty="0"/>
              <a:t> je </a:t>
            </a:r>
            <a:r>
              <a:rPr lang="en-GB" sz="6000" dirty="0" err="1"/>
              <a:t>als</a:t>
            </a:r>
            <a:r>
              <a:rPr lang="en-GB" sz="6000" dirty="0"/>
              <a:t> </a:t>
            </a:r>
            <a:r>
              <a:rPr lang="en-GB" sz="6000" dirty="0" err="1"/>
              <a:t>directeur</a:t>
            </a:r>
            <a:r>
              <a:rPr lang="en-GB" sz="6000" dirty="0"/>
              <a:t> van </a:t>
            </a:r>
            <a:r>
              <a:rPr lang="en-GB" sz="6000" dirty="0" err="1"/>
              <a:t>een</a:t>
            </a:r>
            <a:r>
              <a:rPr lang="en-GB" sz="6000"/>
              <a:t> HAN academy NIET </a:t>
            </a:r>
            <a:r>
              <a:rPr lang="en-GB" sz="6000" dirty="0" err="1"/>
              <a:t>zou</a:t>
            </a:r>
            <a:r>
              <a:rPr lang="en-GB" sz="6000" dirty="0"/>
              <a:t> </a:t>
            </a:r>
            <a:r>
              <a:rPr lang="en-GB" sz="6000" dirty="0" err="1"/>
              <a:t>willen</a:t>
            </a:r>
            <a:r>
              <a:rPr lang="en-GB" sz="6000" dirty="0"/>
              <a:t> </a:t>
            </a:r>
            <a:r>
              <a:rPr lang="en-GB" sz="6000" dirty="0" err="1"/>
              <a:t>werken</a:t>
            </a:r>
            <a:r>
              <a:rPr lang="en-GB" sz="6000" dirty="0"/>
              <a:t> met het </a:t>
            </a:r>
            <a:r>
              <a:rPr lang="en-GB" sz="6000" dirty="0" err="1"/>
              <a:t>geschetste</a:t>
            </a:r>
            <a:r>
              <a:rPr lang="en-GB" sz="6000" dirty="0"/>
              <a:t> </a:t>
            </a:r>
            <a:r>
              <a:rPr lang="en-GB" sz="6000" dirty="0" err="1"/>
              <a:t>onderwijslogistieke</a:t>
            </a:r>
            <a:r>
              <a:rPr lang="en-GB" sz="6000" dirty="0"/>
              <a:t> </a:t>
            </a:r>
            <a:r>
              <a:rPr lang="en-GB" sz="6000" dirty="0" err="1"/>
              <a:t>landschap</a:t>
            </a:r>
            <a:r>
              <a:rPr lang="en-GB" sz="6000" dirty="0"/>
              <a:t>!</a:t>
            </a:r>
          </a:p>
        </p:txBody>
      </p:sp>
      <p:sp>
        <p:nvSpPr>
          <p:cNvPr id="3" name="Tijdelijke aanduiding voor tekst 2">
            <a:extLst>
              <a:ext uri="{FF2B5EF4-FFF2-40B4-BE49-F238E27FC236}">
                <a16:creationId xmlns:a16="http://schemas.microsoft.com/office/drawing/2014/main" id="{CFE5D867-22FA-4667-8C7E-0A7A4004E0FD}"/>
              </a:ext>
            </a:extLst>
          </p:cNvPr>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val="905330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3D00CB6-7A54-4762-9E7B-AAE2610BC28A}"/>
              </a:ext>
            </a:extLst>
          </p:cNvPr>
          <p:cNvSpPr>
            <a:spLocks noGrp="1"/>
          </p:cNvSpPr>
          <p:nvPr>
            <p:ph type="body" sz="quarter" idx="10"/>
          </p:nvPr>
        </p:nvSpPr>
        <p:spPr/>
        <p:txBody>
          <a:bodyPr>
            <a:normAutofit/>
          </a:bodyPr>
          <a:lstStyle/>
          <a:p>
            <a:r>
              <a:rPr lang="en-GB" sz="5400" dirty="0"/>
              <a:t>Marcel Penners 								</a:t>
            </a:r>
            <a:r>
              <a:rPr lang="en-GB" sz="5400" dirty="0" err="1"/>
              <a:t>Adviseur</a:t>
            </a:r>
            <a:r>
              <a:rPr lang="en-GB" sz="5400" dirty="0"/>
              <a:t> </a:t>
            </a:r>
            <a:r>
              <a:rPr lang="en-GB" sz="5400" dirty="0" err="1"/>
              <a:t>Onderwijslogisiek</a:t>
            </a:r>
            <a:r>
              <a:rPr lang="en-GB" sz="5400" dirty="0"/>
              <a:t> HAN</a:t>
            </a:r>
          </a:p>
        </p:txBody>
      </p:sp>
      <p:sp>
        <p:nvSpPr>
          <p:cNvPr id="3" name="Tijdelijke aanduiding voor tekst 2">
            <a:extLst>
              <a:ext uri="{FF2B5EF4-FFF2-40B4-BE49-F238E27FC236}">
                <a16:creationId xmlns:a16="http://schemas.microsoft.com/office/drawing/2014/main" id="{F9470BD2-A98E-4FA6-9BDE-E210D4813F23}"/>
              </a:ext>
            </a:extLst>
          </p:cNvPr>
          <p:cNvSpPr>
            <a:spLocks noGrp="1"/>
          </p:cNvSpPr>
          <p:nvPr>
            <p:ph type="body" sz="quarter" idx="11"/>
          </p:nvPr>
        </p:nvSpPr>
        <p:spPr/>
        <p:txBody>
          <a:bodyPr/>
          <a:lstStyle/>
          <a:p>
            <a:r>
              <a:rPr lang="en-GB" dirty="0" err="1"/>
              <a:t>Jaarcongres</a:t>
            </a:r>
            <a:r>
              <a:rPr lang="en-GB" dirty="0"/>
              <a:t> </a:t>
            </a:r>
            <a:r>
              <a:rPr lang="en-GB" dirty="0" err="1"/>
              <a:t>Vereniging</a:t>
            </a:r>
            <a:r>
              <a:rPr lang="en-GB" dirty="0"/>
              <a:t> </a:t>
            </a:r>
            <a:r>
              <a:rPr lang="en-GB" dirty="0" err="1"/>
              <a:t>Hogescholen</a:t>
            </a:r>
            <a:r>
              <a:rPr lang="en-GB" dirty="0"/>
              <a:t> 9 </a:t>
            </a:r>
            <a:r>
              <a:rPr lang="en-GB" dirty="0" err="1"/>
              <a:t>mei</a:t>
            </a:r>
            <a:r>
              <a:rPr lang="en-GB" dirty="0"/>
              <a:t> 2019</a:t>
            </a:r>
          </a:p>
        </p:txBody>
      </p:sp>
      <p:sp>
        <p:nvSpPr>
          <p:cNvPr id="4" name="Tijdelijke aanduiding voor tekst 3">
            <a:extLst>
              <a:ext uri="{FF2B5EF4-FFF2-40B4-BE49-F238E27FC236}">
                <a16:creationId xmlns:a16="http://schemas.microsoft.com/office/drawing/2014/main" id="{B6798C5F-FC61-442C-A729-2DE5C7E32382}"/>
              </a:ext>
            </a:extLst>
          </p:cNvPr>
          <p:cNvSpPr>
            <a:spLocks noGrp="1"/>
          </p:cNvSpPr>
          <p:nvPr>
            <p:ph type="body" sz="quarter" idx="12"/>
          </p:nvPr>
        </p:nvSpPr>
        <p:spPr>
          <a:xfrm>
            <a:off x="1800225" y="3894138"/>
            <a:ext cx="20828000" cy="5199062"/>
          </a:xfrm>
        </p:spPr>
        <p:txBody>
          <a:bodyPr>
            <a:normAutofit/>
          </a:bodyPr>
          <a:lstStyle/>
          <a:p>
            <a:pPr algn="ctr"/>
            <a:endParaRPr lang="en-GB" sz="9700" dirty="0"/>
          </a:p>
          <a:p>
            <a:pPr algn="ctr"/>
            <a:r>
              <a:rPr lang="en-GB" sz="9700" dirty="0" err="1"/>
              <a:t>Onderwijs</a:t>
            </a:r>
            <a:r>
              <a:rPr lang="en-GB" sz="9700" dirty="0"/>
              <a:t>(</a:t>
            </a:r>
            <a:r>
              <a:rPr lang="en-GB" sz="9700" dirty="0" err="1"/>
              <a:t>logistieke</a:t>
            </a:r>
            <a:r>
              <a:rPr lang="en-GB" sz="9700" dirty="0"/>
              <a:t>) </a:t>
            </a:r>
            <a:r>
              <a:rPr lang="en-GB" sz="9700" dirty="0" err="1"/>
              <a:t>Landschap</a:t>
            </a:r>
            <a:r>
              <a:rPr lang="en-GB" sz="9700" dirty="0"/>
              <a:t> </a:t>
            </a:r>
            <a:br>
              <a:rPr lang="en-GB" sz="9700" dirty="0"/>
            </a:br>
            <a:r>
              <a:rPr lang="en-GB" sz="9700" dirty="0"/>
              <a:t>HAN in </a:t>
            </a:r>
            <a:r>
              <a:rPr lang="en-GB" sz="9700" dirty="0" err="1"/>
              <a:t>beweging</a:t>
            </a:r>
            <a:r>
              <a:rPr lang="en-GB" sz="9700" dirty="0"/>
              <a:t>!</a:t>
            </a:r>
          </a:p>
          <a:p>
            <a:pPr algn="ctr"/>
            <a:endParaRPr lang="en-GB" sz="9700" dirty="0"/>
          </a:p>
        </p:txBody>
      </p:sp>
    </p:spTree>
    <p:extLst>
      <p:ext uri="{BB962C8B-B14F-4D97-AF65-F5344CB8AC3E}">
        <p14:creationId xmlns:p14="http://schemas.microsoft.com/office/powerpoint/2010/main" val="3646830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79BD6-10A4-4617-8A08-C954D0509D66}"/>
              </a:ext>
            </a:extLst>
          </p:cNvPr>
          <p:cNvSpPr>
            <a:spLocks noGrp="1"/>
          </p:cNvSpPr>
          <p:nvPr>
            <p:ph type="title"/>
          </p:nvPr>
        </p:nvSpPr>
        <p:spPr/>
        <p:txBody>
          <a:bodyPr/>
          <a:lstStyle/>
          <a:p>
            <a:r>
              <a:rPr lang="nl-NL" dirty="0"/>
              <a:t>Doelstellingen Instellingsplan HAN (2016-2020)</a:t>
            </a:r>
            <a:endParaRPr lang="en-GB" dirty="0"/>
          </a:p>
        </p:txBody>
      </p:sp>
      <p:sp>
        <p:nvSpPr>
          <p:cNvPr id="3" name="Tijdelijke aanduiding voor tekst 2">
            <a:extLst>
              <a:ext uri="{FF2B5EF4-FFF2-40B4-BE49-F238E27FC236}">
                <a16:creationId xmlns:a16="http://schemas.microsoft.com/office/drawing/2014/main" id="{0B63ABD1-D277-4533-A5F8-13F2DD87EBB4}"/>
              </a:ext>
            </a:extLst>
          </p:cNvPr>
          <p:cNvSpPr>
            <a:spLocks noGrp="1"/>
          </p:cNvSpPr>
          <p:nvPr>
            <p:ph type="body" sz="quarter" idx="12"/>
          </p:nvPr>
        </p:nvSpPr>
        <p:spPr/>
        <p:txBody>
          <a:bodyPr/>
          <a:lstStyle/>
          <a:p>
            <a:endParaRPr lang="en-GB" dirty="0"/>
          </a:p>
        </p:txBody>
      </p:sp>
      <p:sp>
        <p:nvSpPr>
          <p:cNvPr id="5" name="Rechthoek 4">
            <a:extLst>
              <a:ext uri="{FF2B5EF4-FFF2-40B4-BE49-F238E27FC236}">
                <a16:creationId xmlns:a16="http://schemas.microsoft.com/office/drawing/2014/main" id="{101EA7AF-EABB-4D69-8832-B0251DDB9E7D}"/>
              </a:ext>
            </a:extLst>
          </p:cNvPr>
          <p:cNvSpPr/>
          <p:nvPr/>
        </p:nvSpPr>
        <p:spPr>
          <a:xfrm>
            <a:off x="494183" y="3728254"/>
            <a:ext cx="6231603" cy="1446550"/>
          </a:xfrm>
          <a:prstGeom prst="rect">
            <a:avLst/>
          </a:prstGeom>
          <a:ln>
            <a:solidFill>
              <a:schemeClr val="accent1"/>
            </a:solidFill>
          </a:ln>
        </p:spPr>
        <p:txBody>
          <a:bodyPr wrap="square">
            <a:spAutoFit/>
          </a:bodyPr>
          <a:lstStyle/>
          <a:p>
            <a:r>
              <a:rPr lang="nl-NL" sz="4400" b="1" dirty="0"/>
              <a:t>In het informatiebeleid staat de student centraal.</a:t>
            </a:r>
          </a:p>
        </p:txBody>
      </p:sp>
      <p:sp>
        <p:nvSpPr>
          <p:cNvPr id="6" name="Rechthoek 5">
            <a:extLst>
              <a:ext uri="{FF2B5EF4-FFF2-40B4-BE49-F238E27FC236}">
                <a16:creationId xmlns:a16="http://schemas.microsoft.com/office/drawing/2014/main" id="{E1F6F4BC-E43F-4B07-BC1C-3AB24F88D379}"/>
              </a:ext>
            </a:extLst>
          </p:cNvPr>
          <p:cNvSpPr/>
          <p:nvPr/>
        </p:nvSpPr>
        <p:spPr>
          <a:xfrm>
            <a:off x="5640764" y="6062036"/>
            <a:ext cx="7419332" cy="3477875"/>
          </a:xfrm>
          <a:prstGeom prst="rect">
            <a:avLst/>
          </a:prstGeom>
          <a:ln>
            <a:solidFill>
              <a:schemeClr val="accent1"/>
            </a:solidFill>
          </a:ln>
        </p:spPr>
        <p:txBody>
          <a:bodyPr wrap="square">
            <a:spAutoFit/>
          </a:bodyPr>
          <a:lstStyle/>
          <a:p>
            <a:r>
              <a:rPr lang="nl-NL" sz="4400" b="1" dirty="0"/>
              <a:t>Wij spelen daarbij in op de verschillende leerstijlen van studenten en bieden hen de</a:t>
            </a:r>
          </a:p>
          <a:p>
            <a:r>
              <a:rPr lang="nl-NL" sz="4400" b="1" dirty="0"/>
              <a:t>ruimte om verschillende leerroutes te volgen</a:t>
            </a:r>
          </a:p>
        </p:txBody>
      </p:sp>
      <p:sp>
        <p:nvSpPr>
          <p:cNvPr id="7" name="Rechthoek 6">
            <a:extLst>
              <a:ext uri="{FF2B5EF4-FFF2-40B4-BE49-F238E27FC236}">
                <a16:creationId xmlns:a16="http://schemas.microsoft.com/office/drawing/2014/main" id="{157C1FB3-052F-4596-97CE-32B6D4C72685}"/>
              </a:ext>
            </a:extLst>
          </p:cNvPr>
          <p:cNvSpPr/>
          <p:nvPr/>
        </p:nvSpPr>
        <p:spPr>
          <a:xfrm>
            <a:off x="3067613" y="5425520"/>
            <a:ext cx="2232248" cy="1323439"/>
          </a:xfrm>
          <a:prstGeom prst="rect">
            <a:avLst/>
          </a:prstGeom>
          <a:ln>
            <a:solidFill>
              <a:schemeClr val="accent1"/>
            </a:solidFill>
          </a:ln>
        </p:spPr>
        <p:txBody>
          <a:bodyPr wrap="square">
            <a:spAutoFit/>
          </a:bodyPr>
          <a:lstStyle/>
          <a:p>
            <a:r>
              <a:rPr lang="nl-NL" sz="1000" dirty="0"/>
              <a:t>1.2 Naast onze</a:t>
            </a:r>
          </a:p>
          <a:p>
            <a:r>
              <a:rPr lang="nl-NL" sz="1000" dirty="0"/>
              <a:t>basisinfrastructuur (die grotendeels</a:t>
            </a:r>
          </a:p>
          <a:p>
            <a:r>
              <a:rPr lang="nl-NL" sz="1000" dirty="0"/>
              <a:t>op orde is) ontwikkelen we een</a:t>
            </a:r>
          </a:p>
          <a:p>
            <a:r>
              <a:rPr lang="nl-NL" sz="1000" dirty="0"/>
              <a:t>keuze-infrastructuur</a:t>
            </a:r>
          </a:p>
          <a:p>
            <a:r>
              <a:rPr lang="nl-NL" sz="1000" dirty="0"/>
              <a:t>(’cafetariamodel’) en vrije ruimte</a:t>
            </a:r>
          </a:p>
          <a:p>
            <a:r>
              <a:rPr lang="nl-NL" sz="1000" dirty="0"/>
              <a:t>waarin gebruikers zelf keuzes</a:t>
            </a:r>
          </a:p>
          <a:p>
            <a:r>
              <a:rPr lang="nl-NL" sz="1000" dirty="0"/>
              <a:t>kunnen maken voor een lokale</a:t>
            </a:r>
          </a:p>
          <a:p>
            <a:r>
              <a:rPr lang="nl-NL" sz="1000" dirty="0"/>
              <a:t>infrastructuur.</a:t>
            </a:r>
          </a:p>
        </p:txBody>
      </p:sp>
      <p:sp>
        <p:nvSpPr>
          <p:cNvPr id="8" name="Rechthoek 7">
            <a:extLst>
              <a:ext uri="{FF2B5EF4-FFF2-40B4-BE49-F238E27FC236}">
                <a16:creationId xmlns:a16="http://schemas.microsoft.com/office/drawing/2014/main" id="{E48C5418-331A-4F9B-8732-DD54A722F287}"/>
              </a:ext>
            </a:extLst>
          </p:cNvPr>
          <p:cNvSpPr/>
          <p:nvPr/>
        </p:nvSpPr>
        <p:spPr>
          <a:xfrm>
            <a:off x="18178971" y="7800974"/>
            <a:ext cx="3672408" cy="1015663"/>
          </a:xfrm>
          <a:prstGeom prst="rect">
            <a:avLst/>
          </a:prstGeom>
          <a:ln>
            <a:solidFill>
              <a:schemeClr val="accent1"/>
            </a:solidFill>
          </a:ln>
        </p:spPr>
        <p:txBody>
          <a:bodyPr wrap="square">
            <a:spAutoFit/>
          </a:bodyPr>
          <a:lstStyle/>
          <a:p>
            <a:r>
              <a:rPr lang="nl-NL" sz="1000" dirty="0"/>
              <a:t>1.4 Ook de opdracht van het Service Bedrijf verandert: het gaat de instituten faciliteren bij hun onderwijs en onderzoek, in het licht van de HAN-brede doelstellingen en ambities. We zullen aan de ‘harde’ kant sterker standaardiseren op de basisinfrastructuur van onze bedrijfsvoering en aan de ‘zachte’ kant meer flexibiliseren.</a:t>
            </a:r>
          </a:p>
        </p:txBody>
      </p:sp>
      <p:sp>
        <p:nvSpPr>
          <p:cNvPr id="9" name="Rechthoek 8">
            <a:extLst>
              <a:ext uri="{FF2B5EF4-FFF2-40B4-BE49-F238E27FC236}">
                <a16:creationId xmlns:a16="http://schemas.microsoft.com/office/drawing/2014/main" id="{2A17E609-2759-440C-82CA-FFB236082A36}"/>
              </a:ext>
            </a:extLst>
          </p:cNvPr>
          <p:cNvSpPr/>
          <p:nvPr/>
        </p:nvSpPr>
        <p:spPr>
          <a:xfrm>
            <a:off x="13439813" y="3261335"/>
            <a:ext cx="9164213" cy="4154984"/>
          </a:xfrm>
          <a:prstGeom prst="rect">
            <a:avLst/>
          </a:prstGeom>
          <a:ln>
            <a:solidFill>
              <a:schemeClr val="accent1"/>
            </a:solidFill>
          </a:ln>
        </p:spPr>
        <p:txBody>
          <a:bodyPr wrap="square">
            <a:spAutoFit/>
          </a:bodyPr>
          <a:lstStyle/>
          <a:p>
            <a:r>
              <a:rPr lang="nl-NL" sz="4400" b="1" dirty="0"/>
              <a:t>Instituten worden om die reden de dragende entiteiten van onze inhoudelijke en organisatorische ambities, waarin mensen zich verbinden rondom onderwijs en onderzoek.</a:t>
            </a:r>
          </a:p>
        </p:txBody>
      </p:sp>
      <p:sp>
        <p:nvSpPr>
          <p:cNvPr id="10" name="Rechthoek 9">
            <a:extLst>
              <a:ext uri="{FF2B5EF4-FFF2-40B4-BE49-F238E27FC236}">
                <a16:creationId xmlns:a16="http://schemas.microsoft.com/office/drawing/2014/main" id="{0C756583-FF39-4B8F-B5AD-E380D3BEF192}"/>
              </a:ext>
            </a:extLst>
          </p:cNvPr>
          <p:cNvSpPr/>
          <p:nvPr/>
        </p:nvSpPr>
        <p:spPr>
          <a:xfrm>
            <a:off x="958254" y="8444286"/>
            <a:ext cx="4032448" cy="1169551"/>
          </a:xfrm>
          <a:prstGeom prst="rect">
            <a:avLst/>
          </a:prstGeom>
          <a:ln>
            <a:solidFill>
              <a:schemeClr val="accent1"/>
            </a:solidFill>
          </a:ln>
        </p:spPr>
        <p:txBody>
          <a:bodyPr wrap="square">
            <a:spAutoFit/>
          </a:bodyPr>
          <a:lstStyle/>
          <a:p>
            <a:r>
              <a:rPr lang="nl-NL" sz="1000" dirty="0"/>
              <a:t>1.6 Ons informatiebeleid ondersteunt een leven lang gepersonaliseerd leren, onderzoeken en werken in een door</a:t>
            </a:r>
          </a:p>
          <a:p>
            <a:r>
              <a:rPr lang="nl-NL" sz="1000" dirty="0"/>
              <a:t>technologie ondersteunde sociale en open leerwerkomgeving. Dat betekent dat de informatie- voorziening zich ontwikkelt van statisch naar wendbaar, van </a:t>
            </a:r>
            <a:r>
              <a:rPr lang="nl-NL" sz="1000" dirty="0" err="1"/>
              <a:t>instellingsbrede</a:t>
            </a:r>
            <a:r>
              <a:rPr lang="nl-NL" sz="1000" dirty="0"/>
              <a:t> naar ook persoonlijke digitale middelen, van applicaties naar gegevens, van gesloten naar open en van kostenpost naar </a:t>
            </a:r>
            <a:r>
              <a:rPr lang="nl-NL" sz="1000" dirty="0" err="1"/>
              <a:t>waardecreator</a:t>
            </a:r>
            <a:r>
              <a:rPr lang="nl-NL" sz="1000" dirty="0"/>
              <a:t>.</a:t>
            </a:r>
          </a:p>
        </p:txBody>
      </p:sp>
      <p:sp>
        <p:nvSpPr>
          <p:cNvPr id="11" name="Rechthoek 10">
            <a:extLst>
              <a:ext uri="{FF2B5EF4-FFF2-40B4-BE49-F238E27FC236}">
                <a16:creationId xmlns:a16="http://schemas.microsoft.com/office/drawing/2014/main" id="{2011F234-9FEB-440D-A409-F558C1748465}"/>
              </a:ext>
            </a:extLst>
          </p:cNvPr>
          <p:cNvSpPr/>
          <p:nvPr/>
        </p:nvSpPr>
        <p:spPr>
          <a:xfrm>
            <a:off x="13710158" y="7954862"/>
            <a:ext cx="3600400" cy="1015663"/>
          </a:xfrm>
          <a:prstGeom prst="rect">
            <a:avLst/>
          </a:prstGeom>
          <a:ln>
            <a:solidFill>
              <a:schemeClr val="accent1"/>
            </a:solidFill>
          </a:ln>
        </p:spPr>
        <p:txBody>
          <a:bodyPr wrap="square">
            <a:spAutoFit/>
          </a:bodyPr>
          <a:lstStyle/>
          <a:p>
            <a:r>
              <a:rPr lang="nl-NL" sz="1000" dirty="0"/>
              <a:t>1.7 Differentiatie en keuzeruimte zijn gericht op verschillende</a:t>
            </a:r>
          </a:p>
          <a:p>
            <a:r>
              <a:rPr lang="nl-NL" sz="1000" dirty="0"/>
              <a:t>doelgroepen. Differentiatie in het aanbod betekent ruimte</a:t>
            </a:r>
          </a:p>
          <a:p>
            <a:r>
              <a:rPr lang="nl-NL" sz="1000" dirty="0"/>
              <a:t>voor verschillende routes en afstudeerrichtingen,</a:t>
            </a:r>
          </a:p>
          <a:p>
            <a:r>
              <a:rPr lang="nl-NL" sz="1000" dirty="0"/>
              <a:t>excellentietrajecten, aansluitingstrajecten, verschillende</a:t>
            </a:r>
          </a:p>
          <a:p>
            <a:r>
              <a:rPr lang="nl-NL" sz="1000" dirty="0"/>
              <a:t>didactische vormen (voltijd, deeltijd, werkplekleren) en in</a:t>
            </a:r>
          </a:p>
          <a:p>
            <a:r>
              <a:rPr lang="nl-NL" sz="1000" dirty="0"/>
              <a:t>verschillende talen.</a:t>
            </a:r>
          </a:p>
        </p:txBody>
      </p:sp>
      <p:sp>
        <p:nvSpPr>
          <p:cNvPr id="12" name="Rechthoek 11">
            <a:extLst>
              <a:ext uri="{FF2B5EF4-FFF2-40B4-BE49-F238E27FC236}">
                <a16:creationId xmlns:a16="http://schemas.microsoft.com/office/drawing/2014/main" id="{EB98221C-5B3E-4E7D-8134-1DCE55E9441E}"/>
              </a:ext>
            </a:extLst>
          </p:cNvPr>
          <p:cNvSpPr/>
          <p:nvPr/>
        </p:nvSpPr>
        <p:spPr>
          <a:xfrm>
            <a:off x="17950987" y="10653677"/>
            <a:ext cx="3024336" cy="553998"/>
          </a:xfrm>
          <a:prstGeom prst="rect">
            <a:avLst/>
          </a:prstGeom>
          <a:ln>
            <a:solidFill>
              <a:schemeClr val="accent1"/>
            </a:solidFill>
          </a:ln>
        </p:spPr>
        <p:txBody>
          <a:bodyPr wrap="square">
            <a:spAutoFit/>
          </a:bodyPr>
          <a:lstStyle/>
          <a:p>
            <a:r>
              <a:rPr lang="nl-NL" sz="1000" dirty="0"/>
              <a:t>1.8 We gaan enkele hardnekkige ‘</a:t>
            </a:r>
            <a:r>
              <a:rPr lang="nl-NL" sz="1000" dirty="0" err="1"/>
              <a:t>dissatisfiers</a:t>
            </a:r>
            <a:r>
              <a:rPr lang="nl-NL" sz="1000" dirty="0"/>
              <a:t>’ onder studenten, zoals de</a:t>
            </a:r>
          </a:p>
          <a:p>
            <a:r>
              <a:rPr lang="nl-NL" sz="1000" dirty="0"/>
              <a:t>roostering, aanpakken.</a:t>
            </a:r>
          </a:p>
        </p:txBody>
      </p:sp>
      <p:sp>
        <p:nvSpPr>
          <p:cNvPr id="13" name="Rechthoek 12">
            <a:extLst>
              <a:ext uri="{FF2B5EF4-FFF2-40B4-BE49-F238E27FC236}">
                <a16:creationId xmlns:a16="http://schemas.microsoft.com/office/drawing/2014/main" id="{6328678A-148F-41C9-8EE6-C8C498CE56AD}"/>
              </a:ext>
            </a:extLst>
          </p:cNvPr>
          <p:cNvSpPr/>
          <p:nvPr/>
        </p:nvSpPr>
        <p:spPr>
          <a:xfrm>
            <a:off x="3233596" y="10345901"/>
            <a:ext cx="3339860" cy="861774"/>
          </a:xfrm>
          <a:prstGeom prst="rect">
            <a:avLst/>
          </a:prstGeom>
          <a:ln>
            <a:solidFill>
              <a:schemeClr val="accent1"/>
            </a:solidFill>
          </a:ln>
        </p:spPr>
        <p:txBody>
          <a:bodyPr wrap="square">
            <a:spAutoFit/>
          </a:bodyPr>
          <a:lstStyle/>
          <a:p>
            <a:r>
              <a:rPr lang="nl-NL" sz="1000" dirty="0"/>
              <a:t>1.9 Iedere student weet zich in zijn gehele studieloopbaan herkend, gezien en gehoord. Dit vraagt om versterking van onze studentbegeleiding en het</a:t>
            </a:r>
          </a:p>
          <a:p>
            <a:r>
              <a:rPr lang="nl-NL" sz="1000" dirty="0"/>
              <a:t>aansluitmanagement en om meer differentiatie en maatwerk in ons onderwijs.</a:t>
            </a:r>
          </a:p>
        </p:txBody>
      </p:sp>
      <p:sp>
        <p:nvSpPr>
          <p:cNvPr id="14" name="Rechthoek 13">
            <a:extLst>
              <a:ext uri="{FF2B5EF4-FFF2-40B4-BE49-F238E27FC236}">
                <a16:creationId xmlns:a16="http://schemas.microsoft.com/office/drawing/2014/main" id="{6A1C0612-9D1D-40AF-A64C-C61D4C7764B5}"/>
              </a:ext>
            </a:extLst>
          </p:cNvPr>
          <p:cNvSpPr/>
          <p:nvPr/>
        </p:nvSpPr>
        <p:spPr>
          <a:xfrm>
            <a:off x="12551374" y="10047612"/>
            <a:ext cx="3528392" cy="861774"/>
          </a:xfrm>
          <a:prstGeom prst="rect">
            <a:avLst/>
          </a:prstGeom>
          <a:ln>
            <a:solidFill>
              <a:schemeClr val="accent1"/>
            </a:solidFill>
          </a:ln>
        </p:spPr>
        <p:txBody>
          <a:bodyPr wrap="square">
            <a:spAutoFit/>
          </a:bodyPr>
          <a:lstStyle/>
          <a:p>
            <a:r>
              <a:rPr lang="nl-NL" sz="1000" dirty="0"/>
              <a:t>1.10 We herijken onze studentbegeleiding en de relatie met</a:t>
            </a:r>
          </a:p>
          <a:p>
            <a:r>
              <a:rPr lang="nl-NL" sz="1000" dirty="0"/>
              <a:t>de student. Dit is meer dan studieloopbaanbegeleiding</a:t>
            </a:r>
          </a:p>
          <a:p>
            <a:r>
              <a:rPr lang="nl-NL" sz="1000" dirty="0"/>
              <a:t>en wordt ook zichtbaar in de onderwijssituatie: in de</a:t>
            </a:r>
          </a:p>
          <a:p>
            <a:r>
              <a:rPr lang="nl-NL" sz="1000" dirty="0"/>
              <a:t>wijze waarop de klassen, lessituaties,</a:t>
            </a:r>
          </a:p>
          <a:p>
            <a:r>
              <a:rPr lang="nl-NL" sz="1000" dirty="0"/>
              <a:t>Leeromgevingen gestructureerd zijn;</a:t>
            </a:r>
          </a:p>
        </p:txBody>
      </p:sp>
      <p:sp>
        <p:nvSpPr>
          <p:cNvPr id="15" name="Tekstvak 14">
            <a:extLst>
              <a:ext uri="{FF2B5EF4-FFF2-40B4-BE49-F238E27FC236}">
                <a16:creationId xmlns:a16="http://schemas.microsoft.com/office/drawing/2014/main" id="{57552ECA-E710-4F84-B01A-C6A81F52DB07}"/>
              </a:ext>
            </a:extLst>
          </p:cNvPr>
          <p:cNvSpPr txBox="1"/>
          <p:nvPr/>
        </p:nvSpPr>
        <p:spPr>
          <a:xfrm>
            <a:off x="8269956" y="10192012"/>
            <a:ext cx="2923380" cy="1169551"/>
          </a:xfrm>
          <a:prstGeom prst="rect">
            <a:avLst/>
          </a:prstGeom>
          <a:noFill/>
          <a:ln>
            <a:solidFill>
              <a:schemeClr val="accent1"/>
            </a:solidFill>
          </a:ln>
        </p:spPr>
        <p:txBody>
          <a:bodyPr wrap="square" rtlCol="0">
            <a:spAutoFit/>
          </a:bodyPr>
          <a:lstStyle/>
          <a:p>
            <a:r>
              <a:rPr lang="nl-NL" sz="1000" dirty="0"/>
              <a:t>1.11 Anticiperend op demografische ontwikkelingen zetten we in ons toekomstig huisvestingsbeleid vooral in op het verbeteren en efficiënt en flexibel gebruik van de huidige gebouwen. Duurzaamheid in gebouwen en bedrijfsvoering blijft een belangrijk uitgangspunt. </a:t>
            </a:r>
          </a:p>
          <a:p>
            <a:endParaRPr lang="nl-NL" sz="1000" dirty="0"/>
          </a:p>
        </p:txBody>
      </p:sp>
    </p:spTree>
    <p:extLst>
      <p:ext uri="{BB962C8B-B14F-4D97-AF65-F5344CB8AC3E}">
        <p14:creationId xmlns:p14="http://schemas.microsoft.com/office/powerpoint/2010/main" val="353809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C0A6F125-FE64-4B26-BE49-692EE6E7632D}"/>
              </a:ext>
            </a:extLst>
          </p:cNvPr>
          <p:cNvSpPr>
            <a:spLocks noGrp="1"/>
          </p:cNvSpPr>
          <p:nvPr>
            <p:ph type="pic" sz="quarter" idx="10"/>
          </p:nvPr>
        </p:nvSpPr>
        <p:spPr>
          <a:xfrm>
            <a:off x="13169900" y="3434237"/>
            <a:ext cx="9525000" cy="9223248"/>
          </a:xfrm>
        </p:spPr>
      </p:sp>
      <p:sp>
        <p:nvSpPr>
          <p:cNvPr id="3" name="Titel 2">
            <a:extLst>
              <a:ext uri="{FF2B5EF4-FFF2-40B4-BE49-F238E27FC236}">
                <a16:creationId xmlns:a16="http://schemas.microsoft.com/office/drawing/2014/main" id="{21AD270D-95F5-436D-87FD-375A67969F36}"/>
              </a:ext>
            </a:extLst>
          </p:cNvPr>
          <p:cNvSpPr>
            <a:spLocks noGrp="1"/>
          </p:cNvSpPr>
          <p:nvPr>
            <p:ph type="title"/>
          </p:nvPr>
        </p:nvSpPr>
        <p:spPr/>
        <p:txBody>
          <a:bodyPr/>
          <a:lstStyle/>
          <a:p>
            <a:endParaRPr lang="en-GB"/>
          </a:p>
        </p:txBody>
      </p:sp>
      <p:sp>
        <p:nvSpPr>
          <p:cNvPr id="4" name="Tijdelijke aanduiding voor tekst 3">
            <a:extLst>
              <a:ext uri="{FF2B5EF4-FFF2-40B4-BE49-F238E27FC236}">
                <a16:creationId xmlns:a16="http://schemas.microsoft.com/office/drawing/2014/main" id="{DF6012C9-CD5B-4508-A42D-0434B81FDCBF}"/>
              </a:ext>
            </a:extLst>
          </p:cNvPr>
          <p:cNvSpPr>
            <a:spLocks noGrp="1"/>
          </p:cNvSpPr>
          <p:nvPr>
            <p:ph type="body" sz="quarter" idx="12"/>
          </p:nvPr>
        </p:nvSpPr>
        <p:spPr/>
        <p:txBody>
          <a:bodyPr/>
          <a:lstStyle/>
          <a:p>
            <a:endParaRPr lang="en-GB" dirty="0"/>
          </a:p>
        </p:txBody>
      </p:sp>
      <p:pic>
        <p:nvPicPr>
          <p:cNvPr id="5" name="Afbeelding 4">
            <a:extLst>
              <a:ext uri="{FF2B5EF4-FFF2-40B4-BE49-F238E27FC236}">
                <a16:creationId xmlns:a16="http://schemas.microsoft.com/office/drawing/2014/main" id="{AF17DEB5-9826-4B5B-82B1-01771600F0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0311" y="-16045"/>
            <a:ext cx="10287000" cy="13716000"/>
          </a:xfrm>
          <a:prstGeom prst="rect">
            <a:avLst/>
          </a:prstGeom>
        </p:spPr>
      </p:pic>
      <p:pic>
        <p:nvPicPr>
          <p:cNvPr id="6" name="Afbeelding 5">
            <a:extLst>
              <a:ext uri="{FF2B5EF4-FFF2-40B4-BE49-F238E27FC236}">
                <a16:creationId xmlns:a16="http://schemas.microsoft.com/office/drawing/2014/main" id="{5BBEDB13-9F6F-46E2-98C9-B4098B3ABF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1474" y="-16044"/>
            <a:ext cx="10124610" cy="7593458"/>
          </a:xfrm>
          <a:prstGeom prst="rect">
            <a:avLst/>
          </a:prstGeom>
        </p:spPr>
      </p:pic>
      <p:pic>
        <p:nvPicPr>
          <p:cNvPr id="7" name="Afbeelding 6">
            <a:extLst>
              <a:ext uri="{FF2B5EF4-FFF2-40B4-BE49-F238E27FC236}">
                <a16:creationId xmlns:a16="http://schemas.microsoft.com/office/drawing/2014/main" id="{82BD6894-CE91-4C55-A4C2-D9019366FD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05221" y="7166813"/>
            <a:ext cx="8710864" cy="6533148"/>
          </a:xfrm>
          <a:prstGeom prst="rect">
            <a:avLst/>
          </a:prstGeom>
        </p:spPr>
      </p:pic>
      <p:pic>
        <p:nvPicPr>
          <p:cNvPr id="8" name="Afbeelding 7">
            <a:extLst>
              <a:ext uri="{FF2B5EF4-FFF2-40B4-BE49-F238E27FC236}">
                <a16:creationId xmlns:a16="http://schemas.microsoft.com/office/drawing/2014/main" id="{1AA92720-9CDD-4F16-868C-B6A5EADE8E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558225"/>
            <a:ext cx="8210366" cy="6157775"/>
          </a:xfrm>
          <a:prstGeom prst="rect">
            <a:avLst/>
          </a:prstGeom>
        </p:spPr>
      </p:pic>
      <p:pic>
        <p:nvPicPr>
          <p:cNvPr id="9" name="Tijdelijke aanduiding voor inhoud 4">
            <a:extLst>
              <a:ext uri="{FF2B5EF4-FFF2-40B4-BE49-F238E27FC236}">
                <a16:creationId xmlns:a16="http://schemas.microsoft.com/office/drawing/2014/main" id="{C91D88F0-0677-4B5E-BC23-FAE519C2D8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148969" y="1148969"/>
            <a:ext cx="9191746" cy="6893808"/>
          </a:xfrm>
          <a:prstGeom prst="rect">
            <a:avLst/>
          </a:prstGeom>
        </p:spPr>
      </p:pic>
    </p:spTree>
    <p:extLst>
      <p:ext uri="{BB962C8B-B14F-4D97-AF65-F5344CB8AC3E}">
        <p14:creationId xmlns:p14="http://schemas.microsoft.com/office/powerpoint/2010/main" val="2113638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F5DB96-AB21-466F-91A1-1EC91143244E}"/>
              </a:ext>
            </a:extLst>
          </p:cNvPr>
          <p:cNvSpPr>
            <a:spLocks noGrp="1"/>
          </p:cNvSpPr>
          <p:nvPr>
            <p:ph type="title"/>
          </p:nvPr>
        </p:nvSpPr>
        <p:spPr>
          <a:xfrm>
            <a:off x="1664208" y="1620001"/>
            <a:ext cx="21031200" cy="2067811"/>
          </a:xfrm>
        </p:spPr>
        <p:txBody>
          <a:bodyPr/>
          <a:lstStyle/>
          <a:p>
            <a:r>
              <a:rPr lang="en-US" dirty="0" err="1"/>
              <a:t>Waarom</a:t>
            </a:r>
            <a:r>
              <a:rPr lang="en-US" dirty="0"/>
              <a:t> </a:t>
            </a:r>
            <a:r>
              <a:rPr lang="en-US" dirty="0" err="1"/>
              <a:t>een</a:t>
            </a:r>
            <a:r>
              <a:rPr lang="en-US" dirty="0"/>
              <a:t> Onderwijslogistiek </a:t>
            </a:r>
            <a:r>
              <a:rPr lang="en-US" dirty="0" err="1"/>
              <a:t>Landschap</a:t>
            </a:r>
            <a:r>
              <a:rPr lang="en-US" dirty="0"/>
              <a:t>?</a:t>
            </a:r>
            <a:br>
              <a:rPr lang="en-US" dirty="0"/>
            </a:br>
            <a:endParaRPr lang="en-GB" dirty="0"/>
          </a:p>
        </p:txBody>
      </p:sp>
      <p:sp>
        <p:nvSpPr>
          <p:cNvPr id="3" name="Tijdelijke aanduiding voor tekst 2">
            <a:extLst>
              <a:ext uri="{FF2B5EF4-FFF2-40B4-BE49-F238E27FC236}">
                <a16:creationId xmlns:a16="http://schemas.microsoft.com/office/drawing/2014/main" id="{44C1D77D-A160-41BA-9D00-CEA1C2967BD6}"/>
              </a:ext>
            </a:extLst>
          </p:cNvPr>
          <p:cNvSpPr>
            <a:spLocks noGrp="1"/>
          </p:cNvSpPr>
          <p:nvPr>
            <p:ph type="body" sz="quarter" idx="12"/>
          </p:nvPr>
        </p:nvSpPr>
        <p:spPr>
          <a:xfrm>
            <a:off x="1688592" y="3069577"/>
            <a:ext cx="10856334" cy="9296400"/>
          </a:xfrm>
        </p:spPr>
        <p:txBody>
          <a:bodyPr/>
          <a:lstStyle/>
          <a:p>
            <a:pPr>
              <a:lnSpc>
                <a:spcPct val="200000"/>
              </a:lnSpc>
            </a:pPr>
            <a:r>
              <a:rPr lang="en-US" sz="4000" dirty="0"/>
              <a:t>Het </a:t>
            </a:r>
            <a:r>
              <a:rPr lang="en-US" sz="4000" i="1" dirty="0" err="1"/>
              <a:t>Onderwijslogistieke</a:t>
            </a:r>
            <a:r>
              <a:rPr lang="en-US" sz="4000" i="1" dirty="0"/>
              <a:t> </a:t>
            </a:r>
            <a:r>
              <a:rPr lang="en-US" sz="4000" i="1" dirty="0" err="1"/>
              <a:t>Landschap</a:t>
            </a:r>
            <a:r>
              <a:rPr lang="en-US" sz="4000" dirty="0"/>
              <a:t> </a:t>
            </a:r>
            <a:r>
              <a:rPr lang="en-US" sz="4000" dirty="0" err="1"/>
              <a:t>geeft</a:t>
            </a:r>
            <a:endParaRPr lang="en-US" sz="4000" dirty="0"/>
          </a:p>
          <a:p>
            <a:pPr>
              <a:lnSpc>
                <a:spcPct val="200000"/>
              </a:lnSpc>
            </a:pPr>
            <a:r>
              <a:rPr lang="en-US" sz="4000" dirty="0" err="1"/>
              <a:t>overzicht</a:t>
            </a:r>
            <a:r>
              <a:rPr lang="en-US" sz="4000" dirty="0"/>
              <a:t> en </a:t>
            </a:r>
            <a:r>
              <a:rPr lang="en-US" sz="4000" dirty="0" err="1"/>
              <a:t>richting</a:t>
            </a:r>
            <a:r>
              <a:rPr lang="en-US" sz="4000" dirty="0"/>
              <a:t> om </a:t>
            </a:r>
            <a:r>
              <a:rPr lang="en-US" sz="4000" dirty="0" err="1"/>
              <a:t>heldere</a:t>
            </a:r>
            <a:r>
              <a:rPr lang="en-US" sz="4000" dirty="0"/>
              <a:t> (</a:t>
            </a:r>
            <a:r>
              <a:rPr lang="en-US" sz="4000" dirty="0" err="1"/>
              <a:t>inrichtings</a:t>
            </a:r>
            <a:r>
              <a:rPr lang="en-US" sz="4000" dirty="0"/>
              <a:t>)</a:t>
            </a:r>
            <a:r>
              <a:rPr lang="en-US" sz="4000" dirty="0" err="1"/>
              <a:t>keuzes</a:t>
            </a:r>
            <a:r>
              <a:rPr lang="en-US" sz="4000" dirty="0"/>
              <a:t> </a:t>
            </a:r>
            <a:r>
              <a:rPr lang="en-US" sz="4000" dirty="0" err="1"/>
              <a:t>te</a:t>
            </a:r>
            <a:r>
              <a:rPr lang="en-US" sz="4000" dirty="0"/>
              <a:t> </a:t>
            </a:r>
            <a:r>
              <a:rPr lang="en-US" sz="4000" dirty="0" err="1"/>
              <a:t>maken</a:t>
            </a:r>
            <a:r>
              <a:rPr lang="en-US" sz="4000" dirty="0"/>
              <a:t> om </a:t>
            </a:r>
            <a:r>
              <a:rPr lang="en-US" sz="4000" i="1" dirty="0" err="1"/>
              <a:t>flexibelere</a:t>
            </a:r>
            <a:r>
              <a:rPr lang="en-US" sz="4000" i="1" dirty="0"/>
              <a:t> </a:t>
            </a:r>
            <a:r>
              <a:rPr lang="en-US" sz="4000" i="1" dirty="0" err="1"/>
              <a:t>leerroutes</a:t>
            </a:r>
            <a:r>
              <a:rPr lang="en-US" sz="4000" i="1" dirty="0"/>
              <a:t> </a:t>
            </a:r>
            <a:r>
              <a:rPr lang="en-US" sz="4000" dirty="0" err="1"/>
              <a:t>ook</a:t>
            </a:r>
            <a:r>
              <a:rPr lang="en-US" sz="4000" dirty="0"/>
              <a:t> </a:t>
            </a:r>
            <a:r>
              <a:rPr lang="en-US" sz="4000" dirty="0" err="1"/>
              <a:t>vanuit</a:t>
            </a:r>
            <a:r>
              <a:rPr lang="en-US" sz="4000" dirty="0"/>
              <a:t> </a:t>
            </a:r>
            <a:r>
              <a:rPr lang="en-US" sz="4000" dirty="0" err="1"/>
              <a:t>perspectief</a:t>
            </a:r>
            <a:r>
              <a:rPr lang="en-US" sz="4000" dirty="0"/>
              <a:t> van </a:t>
            </a:r>
            <a:r>
              <a:rPr lang="en-US" sz="4000" dirty="0" err="1"/>
              <a:t>organisatie</a:t>
            </a:r>
            <a:r>
              <a:rPr lang="en-US" sz="4000" dirty="0"/>
              <a:t> en </a:t>
            </a:r>
            <a:r>
              <a:rPr lang="en-US" sz="4000" dirty="0" err="1"/>
              <a:t>systemen</a:t>
            </a:r>
            <a:r>
              <a:rPr lang="en-US" sz="4000" dirty="0"/>
              <a:t> </a:t>
            </a:r>
            <a:r>
              <a:rPr lang="en-US" sz="4000" dirty="0" err="1"/>
              <a:t>mogelijk</a:t>
            </a:r>
            <a:r>
              <a:rPr lang="en-US" sz="4000" dirty="0"/>
              <a:t> </a:t>
            </a:r>
            <a:r>
              <a:rPr lang="en-US" sz="4000" dirty="0" err="1"/>
              <a:t>te</a:t>
            </a:r>
            <a:r>
              <a:rPr lang="en-US" sz="4000" dirty="0"/>
              <a:t> </a:t>
            </a:r>
            <a:r>
              <a:rPr lang="en-US" sz="4000" dirty="0" err="1"/>
              <a:t>maken</a:t>
            </a:r>
            <a:r>
              <a:rPr lang="en-US" sz="4000" dirty="0"/>
              <a:t>.</a:t>
            </a:r>
            <a:endParaRPr lang="nl-NL" sz="4000" dirty="0"/>
          </a:p>
          <a:p>
            <a:endParaRPr lang="en-GB" dirty="0"/>
          </a:p>
        </p:txBody>
      </p:sp>
      <p:sp>
        <p:nvSpPr>
          <p:cNvPr id="5" name="Tijdelijke aanduiding voor inhoud 2">
            <a:extLst>
              <a:ext uri="{FF2B5EF4-FFF2-40B4-BE49-F238E27FC236}">
                <a16:creationId xmlns:a16="http://schemas.microsoft.com/office/drawing/2014/main" id="{55B76145-91FA-4345-ABBD-028657EFBA62}"/>
              </a:ext>
            </a:extLst>
          </p:cNvPr>
          <p:cNvSpPr txBox="1">
            <a:spLocks/>
          </p:cNvSpPr>
          <p:nvPr/>
        </p:nvSpPr>
        <p:spPr>
          <a:xfrm>
            <a:off x="1920001" y="1620001"/>
            <a:ext cx="9481052" cy="3744215"/>
          </a:xfrm>
          <a:prstGeom prst="rect">
            <a:avLst/>
          </a:prstGeom>
        </p:spPr>
        <p:txBody>
          <a:bodyPr/>
          <a:lstStyle>
            <a:lvl1pPr marL="360000" indent="-228600" algn="l" defTabSz="914400" rtl="0" eaLnBrk="1" latinLnBrk="0" hangingPunct="1">
              <a:lnSpc>
                <a:spcPct val="80000"/>
              </a:lnSpc>
              <a:spcBef>
                <a:spcPts val="1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1pPr>
            <a:lvl2pPr marL="720000" indent="-228600" algn="l" defTabSz="914400" rtl="0" eaLnBrk="1" latinLnBrk="0" hangingPunct="1">
              <a:lnSpc>
                <a:spcPct val="80000"/>
              </a:lnSpc>
              <a:spcBef>
                <a:spcPts val="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2pPr>
            <a:lvl3pPr marL="1080000" indent="-228600" algn="l" defTabSz="914400" rtl="0" eaLnBrk="1" latinLnBrk="0" hangingPunct="1">
              <a:lnSpc>
                <a:spcPct val="80000"/>
              </a:lnSpc>
              <a:spcBef>
                <a:spcPts val="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620000" indent="-228600" algn="l" defTabSz="914400" rtl="0" eaLnBrk="1" latinLnBrk="0" hangingPunct="1">
              <a:lnSpc>
                <a:spcPct val="8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70000" indent="-228600" algn="l" defTabSz="914400" rtl="0" eaLnBrk="1" latinLnBrk="0" hangingPunct="1">
              <a:lnSpc>
                <a:spcPct val="8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p>
        </p:txBody>
      </p:sp>
      <p:pic>
        <p:nvPicPr>
          <p:cNvPr id="6" name="Afbeelding 5">
            <a:extLst>
              <a:ext uri="{FF2B5EF4-FFF2-40B4-BE49-F238E27FC236}">
                <a16:creationId xmlns:a16="http://schemas.microsoft.com/office/drawing/2014/main" id="{25D1725F-BB8B-41D0-9D30-F0AD812B7B39}"/>
              </a:ext>
            </a:extLst>
          </p:cNvPr>
          <p:cNvPicPr>
            <a:picLocks noChangeAspect="1"/>
          </p:cNvPicPr>
          <p:nvPr/>
        </p:nvPicPr>
        <p:blipFill>
          <a:blip r:embed="rId2"/>
          <a:stretch>
            <a:fillRect/>
          </a:stretch>
        </p:blipFill>
        <p:spPr>
          <a:xfrm>
            <a:off x="14652407" y="3931342"/>
            <a:ext cx="8704897" cy="7572869"/>
          </a:xfrm>
          <a:prstGeom prst="rect">
            <a:avLst/>
          </a:prstGeom>
        </p:spPr>
      </p:pic>
    </p:spTree>
    <p:extLst>
      <p:ext uri="{BB962C8B-B14F-4D97-AF65-F5344CB8AC3E}">
        <p14:creationId xmlns:p14="http://schemas.microsoft.com/office/powerpoint/2010/main" val="843575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6CBBA-FB20-4827-BD7E-C78A030EF59D}"/>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C82EC616-05B4-4FBD-97A3-F6975701673A}"/>
              </a:ext>
            </a:extLst>
          </p:cNvPr>
          <p:cNvSpPr>
            <a:spLocks noGrp="1"/>
          </p:cNvSpPr>
          <p:nvPr>
            <p:ph type="body" sz="quarter" idx="12"/>
          </p:nvPr>
        </p:nvSpPr>
        <p:spPr/>
        <p:txBody>
          <a:bodyPr/>
          <a:lstStyle/>
          <a:p>
            <a:endParaRPr lang="nl-NL"/>
          </a:p>
        </p:txBody>
      </p:sp>
      <p:pic>
        <p:nvPicPr>
          <p:cNvPr id="4" name="Afbeelding 3">
            <a:extLst>
              <a:ext uri="{FF2B5EF4-FFF2-40B4-BE49-F238E27FC236}">
                <a16:creationId xmlns:a16="http://schemas.microsoft.com/office/drawing/2014/main" id="{5ED5C954-067D-4DA0-B95B-E79F7E8EFC0C}"/>
              </a:ext>
            </a:extLst>
          </p:cNvPr>
          <p:cNvPicPr>
            <a:picLocks noChangeAspect="1"/>
          </p:cNvPicPr>
          <p:nvPr/>
        </p:nvPicPr>
        <p:blipFill>
          <a:blip r:embed="rId2"/>
          <a:stretch>
            <a:fillRect/>
          </a:stretch>
        </p:blipFill>
        <p:spPr>
          <a:xfrm>
            <a:off x="4658848" y="0"/>
            <a:ext cx="11126583" cy="13742893"/>
          </a:xfrm>
          <a:prstGeom prst="rect">
            <a:avLst/>
          </a:prstGeom>
        </p:spPr>
      </p:pic>
    </p:spTree>
    <p:extLst>
      <p:ext uri="{BB962C8B-B14F-4D97-AF65-F5344CB8AC3E}">
        <p14:creationId xmlns:p14="http://schemas.microsoft.com/office/powerpoint/2010/main" val="1556181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E3BE09-A8AD-4B44-8D02-FFB35A017328}"/>
              </a:ext>
            </a:extLst>
          </p:cNvPr>
          <p:cNvSpPr>
            <a:spLocks noGrp="1"/>
          </p:cNvSpPr>
          <p:nvPr>
            <p:ph type="title"/>
          </p:nvPr>
        </p:nvSpPr>
        <p:spPr>
          <a:xfrm>
            <a:off x="1676400" y="730254"/>
            <a:ext cx="21031200" cy="1248306"/>
          </a:xfrm>
        </p:spPr>
        <p:txBody>
          <a:bodyPr/>
          <a:lstStyle/>
          <a:p>
            <a:r>
              <a:rPr lang="nl-NL" dirty="0" err="1"/>
              <a:t>Studentjourney</a:t>
            </a:r>
            <a:endParaRPr lang="nl-NL" dirty="0"/>
          </a:p>
        </p:txBody>
      </p:sp>
      <p:sp>
        <p:nvSpPr>
          <p:cNvPr id="3" name="Tijdelijke aanduiding voor tekst 2">
            <a:extLst>
              <a:ext uri="{FF2B5EF4-FFF2-40B4-BE49-F238E27FC236}">
                <a16:creationId xmlns:a16="http://schemas.microsoft.com/office/drawing/2014/main" id="{B9491B92-AC97-42E2-A6F8-26BCDBF8286D}"/>
              </a:ext>
            </a:extLst>
          </p:cNvPr>
          <p:cNvSpPr>
            <a:spLocks noGrp="1"/>
          </p:cNvSpPr>
          <p:nvPr>
            <p:ph type="body" sz="quarter" idx="12"/>
          </p:nvPr>
        </p:nvSpPr>
        <p:spPr/>
        <p:txBody>
          <a:bodyPr/>
          <a:lstStyle/>
          <a:p>
            <a:endParaRPr lang="nl-NL" dirty="0"/>
          </a:p>
        </p:txBody>
      </p:sp>
      <p:pic>
        <p:nvPicPr>
          <p:cNvPr id="4" name="Picture 6" descr="D:\Data\HAN\Programma Deeltijd\Marktonderzoek\Journey HAN Algemeen.png">
            <a:extLst>
              <a:ext uri="{FF2B5EF4-FFF2-40B4-BE49-F238E27FC236}">
                <a16:creationId xmlns:a16="http://schemas.microsoft.com/office/drawing/2014/main" id="{2689EB2A-FB60-48CF-BDCB-CD26F98F60F6}"/>
              </a:ext>
            </a:extLst>
          </p:cNvPr>
          <p:cNvPicPr/>
          <p:nvPr/>
        </p:nvPicPr>
        <p:blipFill>
          <a:blip r:embed="rId2" cstate="print"/>
          <a:srcRect l="758" b="1769"/>
          <a:stretch>
            <a:fillRect/>
          </a:stretch>
        </p:blipFill>
        <p:spPr bwMode="auto">
          <a:xfrm>
            <a:off x="501823" y="2422357"/>
            <a:ext cx="17673882" cy="9047748"/>
          </a:xfrm>
          <a:prstGeom prst="rect">
            <a:avLst/>
          </a:prstGeom>
          <a:noFill/>
          <a:ln w="9525">
            <a:noFill/>
            <a:miter lim="800000"/>
            <a:headEnd/>
            <a:tailEnd/>
          </a:ln>
        </p:spPr>
      </p:pic>
      <p:pic>
        <p:nvPicPr>
          <p:cNvPr id="5" name="Afbeelding 14">
            <a:extLst>
              <a:ext uri="{FF2B5EF4-FFF2-40B4-BE49-F238E27FC236}">
                <a16:creationId xmlns:a16="http://schemas.microsoft.com/office/drawing/2014/main" id="{79C6E4C3-E5AC-4128-8216-B6B18FE0B6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6850" y="5573797"/>
            <a:ext cx="6737150" cy="6923003"/>
          </a:xfrm>
          <a:prstGeom prst="rect">
            <a:avLst/>
          </a:prstGeom>
        </p:spPr>
      </p:pic>
      <p:sp>
        <p:nvSpPr>
          <p:cNvPr id="6" name="Speech Bubble: Rectangle with Corners Rounded 8">
            <a:extLst>
              <a:ext uri="{FF2B5EF4-FFF2-40B4-BE49-F238E27FC236}">
                <a16:creationId xmlns:a16="http://schemas.microsoft.com/office/drawing/2014/main" id="{F1FDEFEC-14EF-4AD5-91BB-9EF2A891BB31}"/>
              </a:ext>
            </a:extLst>
          </p:cNvPr>
          <p:cNvSpPr/>
          <p:nvPr/>
        </p:nvSpPr>
        <p:spPr>
          <a:xfrm>
            <a:off x="17785614" y="1764158"/>
            <a:ext cx="4635088" cy="861621"/>
          </a:xfrm>
          <a:prstGeom prst="wedgeRoundRectCallout">
            <a:avLst>
              <a:gd name="adj1" fmla="val -61534"/>
              <a:gd name="adj2" fmla="val 1002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Versie DT-Flex HAN FED</a:t>
            </a:r>
            <a:endParaRPr lang="en-NL" sz="2800" dirty="0"/>
          </a:p>
        </p:txBody>
      </p:sp>
      <p:sp>
        <p:nvSpPr>
          <p:cNvPr id="7" name="Speech Bubble: Rectangle with Corners Rounded 9">
            <a:extLst>
              <a:ext uri="{FF2B5EF4-FFF2-40B4-BE49-F238E27FC236}">
                <a16:creationId xmlns:a16="http://schemas.microsoft.com/office/drawing/2014/main" id="{07D66E13-F573-45D8-8E6E-EA456A0DAEB6}"/>
              </a:ext>
            </a:extLst>
          </p:cNvPr>
          <p:cNvSpPr/>
          <p:nvPr/>
        </p:nvSpPr>
        <p:spPr>
          <a:xfrm>
            <a:off x="19231047" y="4233840"/>
            <a:ext cx="4635088" cy="861621"/>
          </a:xfrm>
          <a:prstGeom prst="wedgeRoundRectCallout">
            <a:avLst>
              <a:gd name="adj1" fmla="val -46475"/>
              <a:gd name="adj2" fmla="val 14101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Versie </a:t>
            </a:r>
            <a:r>
              <a:rPr lang="en-US" sz="2800" dirty="0" err="1"/>
              <a:t>Referentie</a:t>
            </a:r>
            <a:r>
              <a:rPr lang="en-US" sz="2800" dirty="0"/>
              <a:t>-model SURF</a:t>
            </a:r>
            <a:endParaRPr lang="en-NL" sz="2800" dirty="0"/>
          </a:p>
        </p:txBody>
      </p:sp>
    </p:spTree>
    <p:extLst>
      <p:ext uri="{BB962C8B-B14F-4D97-AF65-F5344CB8AC3E}">
        <p14:creationId xmlns:p14="http://schemas.microsoft.com/office/powerpoint/2010/main" val="3217834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F90D1A-753A-4772-8F6C-46699FD3EF3D}"/>
              </a:ext>
            </a:extLst>
          </p:cNvPr>
          <p:cNvSpPr>
            <a:spLocks noGrp="1"/>
          </p:cNvSpPr>
          <p:nvPr>
            <p:ph type="title"/>
          </p:nvPr>
        </p:nvSpPr>
        <p:spPr/>
        <p:txBody>
          <a:bodyPr/>
          <a:lstStyle/>
          <a:p>
            <a:r>
              <a:rPr lang="nl-NL" dirty="0"/>
              <a:t>Landschapsontwerp BLOEI!</a:t>
            </a:r>
          </a:p>
        </p:txBody>
      </p:sp>
      <p:sp>
        <p:nvSpPr>
          <p:cNvPr id="3" name="Tijdelijke aanduiding voor tekst 2">
            <a:extLst>
              <a:ext uri="{FF2B5EF4-FFF2-40B4-BE49-F238E27FC236}">
                <a16:creationId xmlns:a16="http://schemas.microsoft.com/office/drawing/2014/main" id="{C207FC24-522E-4D65-B2D1-0E2A04FC5491}"/>
              </a:ext>
            </a:extLst>
          </p:cNvPr>
          <p:cNvSpPr>
            <a:spLocks noGrp="1"/>
          </p:cNvSpPr>
          <p:nvPr>
            <p:ph type="body" sz="quarter" idx="12"/>
          </p:nvPr>
        </p:nvSpPr>
        <p:spPr/>
        <p:txBody>
          <a:bodyPr/>
          <a:lstStyle/>
          <a:p>
            <a:endParaRPr lang="nl-NL"/>
          </a:p>
        </p:txBody>
      </p:sp>
      <p:pic>
        <p:nvPicPr>
          <p:cNvPr id="4" name="Tijdelijke aanduiding voor inhoud 4">
            <a:extLst>
              <a:ext uri="{FF2B5EF4-FFF2-40B4-BE49-F238E27FC236}">
                <a16:creationId xmlns:a16="http://schemas.microsoft.com/office/drawing/2014/main" id="{BC327CBD-F506-4D84-8E90-15229B7ED1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3665" y="3069577"/>
            <a:ext cx="14112882" cy="10584662"/>
          </a:xfrm>
          <a:prstGeom prst="rect">
            <a:avLst/>
          </a:prstGeom>
        </p:spPr>
      </p:pic>
    </p:spTree>
    <p:extLst>
      <p:ext uri="{BB962C8B-B14F-4D97-AF65-F5344CB8AC3E}">
        <p14:creationId xmlns:p14="http://schemas.microsoft.com/office/powerpoint/2010/main" val="2737906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997D51-D4FE-45BA-8551-6BD59B808253}"/>
              </a:ext>
            </a:extLst>
          </p:cNvPr>
          <p:cNvSpPr>
            <a:spLocks noGrp="1"/>
          </p:cNvSpPr>
          <p:nvPr>
            <p:ph type="title"/>
          </p:nvPr>
        </p:nvSpPr>
        <p:spPr/>
        <p:txBody>
          <a:bodyPr/>
          <a:lstStyle/>
          <a:p>
            <a:r>
              <a:rPr lang="nl-NL" dirty="0"/>
              <a:t>Schets van het </a:t>
            </a:r>
            <a:r>
              <a:rPr lang="nl-NL" dirty="0" err="1"/>
              <a:t>Onderijslogistieke</a:t>
            </a:r>
            <a:r>
              <a:rPr lang="nl-NL" dirty="0"/>
              <a:t> Landschap</a:t>
            </a:r>
          </a:p>
        </p:txBody>
      </p:sp>
      <p:sp>
        <p:nvSpPr>
          <p:cNvPr id="3" name="Tijdelijke aanduiding voor tekst 2">
            <a:extLst>
              <a:ext uri="{FF2B5EF4-FFF2-40B4-BE49-F238E27FC236}">
                <a16:creationId xmlns:a16="http://schemas.microsoft.com/office/drawing/2014/main" id="{56E3D269-1F7C-42FF-B725-42149CDCA1FF}"/>
              </a:ext>
            </a:extLst>
          </p:cNvPr>
          <p:cNvSpPr>
            <a:spLocks noGrp="1"/>
          </p:cNvSpPr>
          <p:nvPr>
            <p:ph type="body" sz="quarter" idx="12"/>
          </p:nvPr>
        </p:nvSpPr>
        <p:spPr>
          <a:xfrm>
            <a:off x="15356465" y="5454650"/>
            <a:ext cx="21031200" cy="9296400"/>
          </a:xfrm>
        </p:spPr>
        <p:txBody>
          <a:bodyPr/>
          <a:lstStyle/>
          <a:p>
            <a:endParaRPr lang="nl-NL" dirty="0"/>
          </a:p>
        </p:txBody>
      </p:sp>
      <p:pic>
        <p:nvPicPr>
          <p:cNvPr id="4" name="Picture 3">
            <a:extLst>
              <a:ext uri="{FF2B5EF4-FFF2-40B4-BE49-F238E27FC236}">
                <a16:creationId xmlns:a16="http://schemas.microsoft.com/office/drawing/2014/main" id="{FCD24912-4488-4A71-9518-D832478EC81E}"/>
              </a:ext>
            </a:extLst>
          </p:cNvPr>
          <p:cNvPicPr>
            <a:picLocks noChangeAspect="1"/>
          </p:cNvPicPr>
          <p:nvPr/>
        </p:nvPicPr>
        <p:blipFill>
          <a:blip r:embed="rId2"/>
          <a:stretch>
            <a:fillRect/>
          </a:stretch>
        </p:blipFill>
        <p:spPr>
          <a:xfrm>
            <a:off x="895828" y="5058798"/>
            <a:ext cx="10576976" cy="5963470"/>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026" name="382D0BB6-FA1E-47F4-B8D9-71AD93B465A1" descr="2D26CA14-CB95-47DE-BEFE-B224188E0B61@home">
            <a:extLst>
              <a:ext uri="{FF2B5EF4-FFF2-40B4-BE49-F238E27FC236}">
                <a16:creationId xmlns:a16="http://schemas.microsoft.com/office/drawing/2014/main" id="{B1FA77C2-B640-4669-B56F-A4A1C41B63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8768" y="3706876"/>
            <a:ext cx="10858501" cy="825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93413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breed" id="{D1F036A7-F937-DC48-8B15-EB2FE4706ED9}" vid="{33389013-E7CF-134D-8636-86CB5783EA5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Presentatie_breed</Template>
  <TotalTime>59</TotalTime>
  <Words>509</Words>
  <Application>Microsoft Office PowerPoint</Application>
  <PresentationFormat>Aangepast</PresentationFormat>
  <Paragraphs>55</Paragraphs>
  <Slides>12</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Avenir Next Condensed</vt:lpstr>
      <vt:lpstr>Calibri</vt:lpstr>
      <vt:lpstr>Kantoorthema</vt:lpstr>
      <vt:lpstr>Onderwijs(logistieke) landschap HAN in beweging!</vt:lpstr>
      <vt:lpstr>PowerPoint-presentatie</vt:lpstr>
      <vt:lpstr>Doelstellingen Instellingsplan HAN (2016-2020)</vt:lpstr>
      <vt:lpstr>PowerPoint-presentatie</vt:lpstr>
      <vt:lpstr>Waarom een Onderwijslogistiek Landschap? </vt:lpstr>
      <vt:lpstr>PowerPoint-presentatie</vt:lpstr>
      <vt:lpstr>Studentjourney</vt:lpstr>
      <vt:lpstr>Landschapsontwerp BLOEI!</vt:lpstr>
      <vt:lpstr>Schets van het Onderijslogistieke Landschap</vt:lpstr>
      <vt:lpstr>Ontwerpprincipes Onderwijslogistiek Landschap</vt:lpstr>
      <vt:lpstr>Toekomstig landschap</vt:lpstr>
      <vt:lpstr>Opdracht: Formuleer 5 argumenten waarom je als directeur van een HAN academy NIET zou willen werken met het geschetste onderwijslogistieke landschap!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Penners Marcel</dc:creator>
  <cp:lastModifiedBy>Ronald Ulrich</cp:lastModifiedBy>
  <cp:revision>1</cp:revision>
  <dcterms:created xsi:type="dcterms:W3CDTF">2019-05-08T09:20:04Z</dcterms:created>
  <dcterms:modified xsi:type="dcterms:W3CDTF">2019-05-22T21:15:00Z</dcterms:modified>
</cp:coreProperties>
</file>