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86" r:id="rId5"/>
    <p:sldMasterId id="2147483700" r:id="rId6"/>
  </p:sldMasterIdLst>
  <p:notesMasterIdLst>
    <p:notesMasterId r:id="rId21"/>
  </p:notesMasterIdLst>
  <p:sldIdLst>
    <p:sldId id="317" r:id="rId7"/>
    <p:sldId id="315" r:id="rId8"/>
    <p:sldId id="265" r:id="rId9"/>
    <p:sldId id="275" r:id="rId10"/>
    <p:sldId id="274" r:id="rId11"/>
    <p:sldId id="298" r:id="rId12"/>
    <p:sldId id="297" r:id="rId13"/>
    <p:sldId id="294" r:id="rId14"/>
    <p:sldId id="308" r:id="rId15"/>
    <p:sldId id="310" r:id="rId16"/>
    <p:sldId id="311" r:id="rId17"/>
    <p:sldId id="326" r:id="rId18"/>
    <p:sldId id="323" r:id="rId19"/>
    <p:sldId id="327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ben Meuleman" initials="GM" lastIdx="2" clrIdx="0">
    <p:extLst>
      <p:ext uri="{19B8F6BF-5375-455C-9EA6-DF929625EA0E}">
        <p15:presenceInfo xmlns:p15="http://schemas.microsoft.com/office/powerpoint/2012/main" userId="S::p56782570@windesheim.nl::69206f6f-6af5-45be-9d42-09c0f63f4da8" providerId="AD"/>
      </p:ext>
    </p:extLst>
  </p:cmAuthor>
  <p:cmAuthor id="2" name="Elsbeth Vonkeman" initials="EV" lastIdx="1" clrIdx="1">
    <p:extLst>
      <p:ext uri="{19B8F6BF-5375-455C-9EA6-DF929625EA0E}">
        <p15:presenceInfo xmlns:p15="http://schemas.microsoft.com/office/powerpoint/2012/main" userId="S::ev0094934@windesheim.nl::f84eb9c5-6eb3-4114-bc10-6a81ee316110" providerId="AD"/>
      </p:ext>
    </p:extLst>
  </p:cmAuthor>
  <p:cmAuthor id="3" name="Gertjan Flinterman" initials="GF" lastIdx="1" clrIdx="2">
    <p:extLst>
      <p:ext uri="{19B8F6BF-5375-455C-9EA6-DF929625EA0E}">
        <p15:presenceInfo xmlns:p15="http://schemas.microsoft.com/office/powerpoint/2012/main" userId="S::gf0046433@windesheim.nl::0bf53d6a-d311-438e-b72b-5518d3ef37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65D0"/>
    <a:srgbClr val="E1774F"/>
    <a:srgbClr val="DDB3EC"/>
    <a:srgbClr val="EBD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00A6EB-9B00-1B48-9B20-5FD4C3BC86BF}" v="802" dt="2019-05-08T12:00:56.6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/>
    <p:restoredTop sz="94663"/>
  </p:normalViewPr>
  <p:slideViewPr>
    <p:cSldViewPr snapToGrid="0" snapToObjects="1">
      <p:cViewPr varScale="1">
        <p:scale>
          <a:sx n="115" d="100"/>
          <a:sy n="115" d="100"/>
        </p:scale>
        <p:origin x="24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0A2E5B-022B-824C-B715-A1D5C9CDEF2E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5C3BAFC1-41E5-C24E-B4F1-90B964A5F890}">
      <dgm:prSet phldrT="[Tekst]" custT="1"/>
      <dgm:spPr>
        <a:solidFill>
          <a:schemeClr val="accent5">
            <a:lumMod val="75000"/>
          </a:schemeClr>
        </a:solidFill>
      </dgm:spPr>
      <dgm:t>
        <a:bodyPr anchor="t"/>
        <a:lstStyle/>
        <a:p>
          <a:r>
            <a:rPr lang="nl-NL" sz="2400"/>
            <a:t>Student zijn</a:t>
          </a:r>
        </a:p>
      </dgm:t>
    </dgm:pt>
    <dgm:pt modelId="{7D4593AE-A6B7-7744-9208-02324C6BC8D3}" type="parTrans" cxnId="{6B19C6D2-78DE-5448-A52F-F365F3E7EA8F}">
      <dgm:prSet/>
      <dgm:spPr/>
      <dgm:t>
        <a:bodyPr/>
        <a:lstStyle/>
        <a:p>
          <a:endParaRPr lang="nl-NL"/>
        </a:p>
      </dgm:t>
    </dgm:pt>
    <dgm:pt modelId="{BD676A22-EDB8-094C-A315-2E7AEC5BCFCE}" type="sibTrans" cxnId="{6B19C6D2-78DE-5448-A52F-F365F3E7EA8F}">
      <dgm:prSet/>
      <dgm:spPr/>
      <dgm:t>
        <a:bodyPr/>
        <a:lstStyle/>
        <a:p>
          <a:endParaRPr lang="nl-NL"/>
        </a:p>
      </dgm:t>
    </dgm:pt>
    <dgm:pt modelId="{02A2603C-58AC-4D40-9BBB-45CDC059DD1B}" type="pres">
      <dgm:prSet presAssocID="{590A2E5B-022B-824C-B715-A1D5C9CDEF2E}" presName="Name0" presStyleCnt="0">
        <dgm:presLayoutVars>
          <dgm:dir/>
          <dgm:resizeHandles val="exact"/>
        </dgm:presLayoutVars>
      </dgm:prSet>
      <dgm:spPr/>
    </dgm:pt>
    <dgm:pt modelId="{3CBFB46D-1D32-8042-8BF1-A52D414A7209}" type="pres">
      <dgm:prSet presAssocID="{5C3BAFC1-41E5-C24E-B4F1-90B964A5F890}" presName="parTxOnly" presStyleLbl="node1" presStyleIdx="0" presStyleCnt="1" custScaleX="394562" custLinFactNeighborX="-50634" custLinFactNeighborY="-9101">
        <dgm:presLayoutVars>
          <dgm:bulletEnabled val="1"/>
        </dgm:presLayoutVars>
      </dgm:prSet>
      <dgm:spPr/>
    </dgm:pt>
  </dgm:ptLst>
  <dgm:cxnLst>
    <dgm:cxn modelId="{A83F5105-B720-734D-A478-4436616FE870}" type="presOf" srcId="{5C3BAFC1-41E5-C24E-B4F1-90B964A5F890}" destId="{3CBFB46D-1D32-8042-8BF1-A52D414A7209}" srcOrd="0" destOrd="0" presId="urn:microsoft.com/office/officeart/2005/8/layout/hChevron3"/>
    <dgm:cxn modelId="{BA4976D2-DA26-B14E-B113-817612A86763}" type="presOf" srcId="{590A2E5B-022B-824C-B715-A1D5C9CDEF2E}" destId="{02A2603C-58AC-4D40-9BBB-45CDC059DD1B}" srcOrd="0" destOrd="0" presId="urn:microsoft.com/office/officeart/2005/8/layout/hChevron3"/>
    <dgm:cxn modelId="{6B19C6D2-78DE-5448-A52F-F365F3E7EA8F}" srcId="{590A2E5B-022B-824C-B715-A1D5C9CDEF2E}" destId="{5C3BAFC1-41E5-C24E-B4F1-90B964A5F890}" srcOrd="0" destOrd="0" parTransId="{7D4593AE-A6B7-7744-9208-02324C6BC8D3}" sibTransId="{BD676A22-EDB8-094C-A315-2E7AEC5BCFCE}"/>
    <dgm:cxn modelId="{9ACB300A-C5EF-3849-B051-71E5576FC81E}" type="presParOf" srcId="{02A2603C-58AC-4D40-9BBB-45CDC059DD1B}" destId="{3CBFB46D-1D32-8042-8BF1-A52D414A7209}" srcOrd="0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0A2E5B-022B-824C-B715-A1D5C9CDEF2E}" type="doc">
      <dgm:prSet loTypeId="urn:microsoft.com/office/officeart/2005/8/layout/hChevron3" loCatId="" qsTypeId="urn:microsoft.com/office/officeart/2005/8/quickstyle/simple2" qsCatId="simple" csTypeId="urn:microsoft.com/office/officeart/2005/8/colors/colorful3" csCatId="colorful" phldr="1"/>
      <dgm:spPr/>
    </dgm:pt>
    <dgm:pt modelId="{5C3BAFC1-41E5-C24E-B4F1-90B964A5F890}">
      <dgm:prSet phldrT="[Teks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nl-NL"/>
            <a:t>ik zoek naar aanbod</a:t>
          </a:r>
        </a:p>
      </dgm:t>
    </dgm:pt>
    <dgm:pt modelId="{7D4593AE-A6B7-7744-9208-02324C6BC8D3}" type="parTrans" cxnId="{6B19C6D2-78DE-5448-A52F-F365F3E7EA8F}">
      <dgm:prSet/>
      <dgm:spPr/>
      <dgm:t>
        <a:bodyPr/>
        <a:lstStyle/>
        <a:p>
          <a:endParaRPr lang="nl-NL"/>
        </a:p>
      </dgm:t>
    </dgm:pt>
    <dgm:pt modelId="{BD676A22-EDB8-094C-A315-2E7AEC5BCFCE}" type="sibTrans" cxnId="{6B19C6D2-78DE-5448-A52F-F365F3E7EA8F}">
      <dgm:prSet/>
      <dgm:spPr/>
      <dgm:t>
        <a:bodyPr/>
        <a:lstStyle/>
        <a:p>
          <a:endParaRPr lang="nl-NL"/>
        </a:p>
      </dgm:t>
    </dgm:pt>
    <dgm:pt modelId="{B0577D9B-4F36-B347-9E9F-695728C7424F}">
      <dgm:prSet phldrT="[Teks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nl-NL"/>
            <a:t>ik oriënteer me op de opties</a:t>
          </a:r>
        </a:p>
      </dgm:t>
    </dgm:pt>
    <dgm:pt modelId="{26D250B6-E7CC-F949-8E8F-7B700B4D77F7}" type="parTrans" cxnId="{036C0AFF-377A-DE4C-ABFC-2FD49B55B432}">
      <dgm:prSet/>
      <dgm:spPr/>
      <dgm:t>
        <a:bodyPr/>
        <a:lstStyle/>
        <a:p>
          <a:endParaRPr lang="nl-NL"/>
        </a:p>
      </dgm:t>
    </dgm:pt>
    <dgm:pt modelId="{C9465CC4-0E4F-FE4E-A420-446694D5FE7E}" type="sibTrans" cxnId="{036C0AFF-377A-DE4C-ABFC-2FD49B55B432}">
      <dgm:prSet/>
      <dgm:spPr/>
      <dgm:t>
        <a:bodyPr/>
        <a:lstStyle/>
        <a:p>
          <a:endParaRPr lang="nl-NL"/>
        </a:p>
      </dgm:t>
    </dgm:pt>
    <dgm:pt modelId="{ED228417-7A37-BA49-B38B-FBDCDE2FB87D}">
      <dgm:prSet phldrT="[Teks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nl-NL"/>
            <a:t>ik stel een </a:t>
          </a:r>
          <a:r>
            <a:rPr lang="nl-NL" err="1"/>
            <a:t>leerreis</a:t>
          </a:r>
          <a:r>
            <a:rPr lang="nl-NL"/>
            <a:t> samen</a:t>
          </a:r>
        </a:p>
      </dgm:t>
    </dgm:pt>
    <dgm:pt modelId="{B6477A67-22FF-4E41-8D85-80882C3CD8EE}" type="parTrans" cxnId="{71893C81-3CA0-814B-9080-B44B621A3FDF}">
      <dgm:prSet/>
      <dgm:spPr/>
      <dgm:t>
        <a:bodyPr/>
        <a:lstStyle/>
        <a:p>
          <a:endParaRPr lang="nl-NL"/>
        </a:p>
      </dgm:t>
    </dgm:pt>
    <dgm:pt modelId="{A15ED3CA-B50F-584C-8584-8057A34023DC}" type="sibTrans" cxnId="{71893C81-3CA0-814B-9080-B44B621A3FDF}">
      <dgm:prSet/>
      <dgm:spPr/>
      <dgm:t>
        <a:bodyPr/>
        <a:lstStyle/>
        <a:p>
          <a:endParaRPr lang="nl-NL"/>
        </a:p>
      </dgm:t>
    </dgm:pt>
    <dgm:pt modelId="{C6F726F9-325D-0C49-BA24-AC4EB75F1036}">
      <dgm:prSet phldrT="[Teks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nl-NL"/>
            <a:t>ik zoek akkoord op mijn </a:t>
          </a:r>
          <a:r>
            <a:rPr lang="nl-NL" err="1"/>
            <a:t>leerreis</a:t>
          </a:r>
          <a:endParaRPr lang="nl-NL"/>
        </a:p>
      </dgm:t>
    </dgm:pt>
    <dgm:pt modelId="{F4D00FFC-9A9E-9D43-8F5D-926EFEFDBC33}" type="parTrans" cxnId="{6EE7783F-A940-9445-8D8A-646F85EDD3A7}">
      <dgm:prSet/>
      <dgm:spPr/>
      <dgm:t>
        <a:bodyPr/>
        <a:lstStyle/>
        <a:p>
          <a:endParaRPr lang="nl-NL"/>
        </a:p>
      </dgm:t>
    </dgm:pt>
    <dgm:pt modelId="{1BF4F980-2279-C246-8B33-ECA44876BB29}" type="sibTrans" cxnId="{6EE7783F-A940-9445-8D8A-646F85EDD3A7}">
      <dgm:prSet/>
      <dgm:spPr/>
      <dgm:t>
        <a:bodyPr/>
        <a:lstStyle/>
        <a:p>
          <a:endParaRPr lang="nl-NL"/>
        </a:p>
      </dgm:t>
    </dgm:pt>
    <dgm:pt modelId="{7EADFD74-6E46-DA45-837C-FA1731B2D329}">
      <dgm:prSet phldrT="[Teks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nl-NL"/>
            <a:t>ik volg mijn </a:t>
          </a:r>
          <a:r>
            <a:rPr lang="nl-NL" err="1"/>
            <a:t>leerreis</a:t>
          </a:r>
          <a:endParaRPr lang="nl-NL"/>
        </a:p>
      </dgm:t>
    </dgm:pt>
    <dgm:pt modelId="{2FDC4D89-7C0F-5E4C-9548-6B79D3150FB7}" type="parTrans" cxnId="{A87FCCAC-2B9C-AC43-AB59-C62E75702147}">
      <dgm:prSet/>
      <dgm:spPr/>
      <dgm:t>
        <a:bodyPr/>
        <a:lstStyle/>
        <a:p>
          <a:endParaRPr lang="nl-NL"/>
        </a:p>
      </dgm:t>
    </dgm:pt>
    <dgm:pt modelId="{D2FC45B7-5173-1A41-B8D1-F126D825E8A3}" type="sibTrans" cxnId="{A87FCCAC-2B9C-AC43-AB59-C62E75702147}">
      <dgm:prSet/>
      <dgm:spPr/>
      <dgm:t>
        <a:bodyPr/>
        <a:lstStyle/>
        <a:p>
          <a:endParaRPr lang="nl-NL"/>
        </a:p>
      </dgm:t>
    </dgm:pt>
    <dgm:pt modelId="{3FB7FC31-EEB2-1141-A920-3168DDD68BA2}">
      <dgm:prSet phldrT="[Teks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nl-NL"/>
            <a:t>ik toon aan en sluit stappen af</a:t>
          </a:r>
        </a:p>
      </dgm:t>
    </dgm:pt>
    <dgm:pt modelId="{A20E4E1E-A17E-D741-9B1F-AEECCC8E73BF}" type="parTrans" cxnId="{F7D064F0-2BEB-E344-9FAE-759F34712AA5}">
      <dgm:prSet/>
      <dgm:spPr/>
      <dgm:t>
        <a:bodyPr/>
        <a:lstStyle/>
        <a:p>
          <a:endParaRPr lang="nl-NL"/>
        </a:p>
      </dgm:t>
    </dgm:pt>
    <dgm:pt modelId="{A5280B2F-6B61-0449-9CBA-331FF0DE9BAB}" type="sibTrans" cxnId="{F7D064F0-2BEB-E344-9FAE-759F34712AA5}">
      <dgm:prSet/>
      <dgm:spPr/>
      <dgm:t>
        <a:bodyPr/>
        <a:lstStyle/>
        <a:p>
          <a:endParaRPr lang="nl-NL"/>
        </a:p>
      </dgm:t>
    </dgm:pt>
    <dgm:pt modelId="{C3A4CC9F-54A2-3949-8CA2-76E00AEF864B}">
      <dgm:prSet/>
      <dgm:spPr>
        <a:solidFill>
          <a:schemeClr val="accent5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nl-NL"/>
            <a:t>ik stel mijn </a:t>
          </a:r>
          <a:r>
            <a:rPr lang="nl-NL" err="1"/>
            <a:t>leerreis</a:t>
          </a:r>
          <a:r>
            <a:rPr lang="nl-NL"/>
            <a:t> bij</a:t>
          </a:r>
        </a:p>
      </dgm:t>
    </dgm:pt>
    <dgm:pt modelId="{EE9B71D4-9A70-6143-8845-BA853C3513DB}" type="parTrans" cxnId="{82988E62-D21B-0545-8D77-4C6DEB63FC0A}">
      <dgm:prSet/>
      <dgm:spPr/>
      <dgm:t>
        <a:bodyPr/>
        <a:lstStyle/>
        <a:p>
          <a:endParaRPr lang="nl-NL"/>
        </a:p>
      </dgm:t>
    </dgm:pt>
    <dgm:pt modelId="{19D52374-54BB-684D-A35B-305FA2DD5760}" type="sibTrans" cxnId="{82988E62-D21B-0545-8D77-4C6DEB63FC0A}">
      <dgm:prSet/>
      <dgm:spPr/>
      <dgm:t>
        <a:bodyPr/>
        <a:lstStyle/>
        <a:p>
          <a:endParaRPr lang="nl-NL"/>
        </a:p>
      </dgm:t>
    </dgm:pt>
    <dgm:pt modelId="{32B98267-0BFF-7D47-AC78-B9309E115A9C}">
      <dgm:prSet/>
      <dgm:spPr>
        <a:solidFill>
          <a:schemeClr val="accent5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nl-NL"/>
            <a:t>ik studeer af</a:t>
          </a:r>
        </a:p>
      </dgm:t>
    </dgm:pt>
    <dgm:pt modelId="{668DA583-CC4E-1E4E-8E7B-EAD78D63FFC2}" type="parTrans" cxnId="{7DA54F4B-8EE0-A146-BC0F-8C5D4D2C9E99}">
      <dgm:prSet/>
      <dgm:spPr/>
      <dgm:t>
        <a:bodyPr/>
        <a:lstStyle/>
        <a:p>
          <a:endParaRPr lang="nl-NL"/>
        </a:p>
      </dgm:t>
    </dgm:pt>
    <dgm:pt modelId="{490F77D8-332A-9544-9D23-5038AEABF187}" type="sibTrans" cxnId="{7DA54F4B-8EE0-A146-BC0F-8C5D4D2C9E99}">
      <dgm:prSet/>
      <dgm:spPr/>
      <dgm:t>
        <a:bodyPr/>
        <a:lstStyle/>
        <a:p>
          <a:endParaRPr lang="nl-NL"/>
        </a:p>
      </dgm:t>
    </dgm:pt>
    <dgm:pt modelId="{A5583F63-3281-1D40-8B0A-093004204798}">
      <dgm:prSet/>
      <dgm:spPr>
        <a:solidFill>
          <a:schemeClr val="accent5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nl-NL"/>
            <a:t>ik schrijf me uit</a:t>
          </a:r>
        </a:p>
      </dgm:t>
    </dgm:pt>
    <dgm:pt modelId="{4FF55A3E-7663-2146-BAC5-71C0CF4B2BDE}" type="parTrans" cxnId="{C7AF00F7-BC9D-104C-A53F-26214DBF5BB9}">
      <dgm:prSet/>
      <dgm:spPr/>
      <dgm:t>
        <a:bodyPr/>
        <a:lstStyle/>
        <a:p>
          <a:endParaRPr lang="nl-NL"/>
        </a:p>
      </dgm:t>
    </dgm:pt>
    <dgm:pt modelId="{9D81A5BF-1190-F54D-A564-E15E43DDDE58}" type="sibTrans" cxnId="{C7AF00F7-BC9D-104C-A53F-26214DBF5BB9}">
      <dgm:prSet/>
      <dgm:spPr/>
      <dgm:t>
        <a:bodyPr/>
        <a:lstStyle/>
        <a:p>
          <a:endParaRPr lang="nl-NL"/>
        </a:p>
      </dgm:t>
    </dgm:pt>
    <dgm:pt modelId="{7FD660B9-4D76-2647-88E8-B8B7E7B84D91}">
      <dgm:prSet/>
      <dgm:spPr>
        <a:solidFill>
          <a:schemeClr val="accent5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nl-NL"/>
            <a:t>ik haal mijn diploma op</a:t>
          </a:r>
        </a:p>
      </dgm:t>
    </dgm:pt>
    <dgm:pt modelId="{48A126E8-6BF9-3F45-BB9A-4CE3FB4864CB}" type="parTrans" cxnId="{895E1CC9-0899-4341-9362-76C43AFB66D4}">
      <dgm:prSet/>
      <dgm:spPr/>
      <dgm:t>
        <a:bodyPr/>
        <a:lstStyle/>
        <a:p>
          <a:endParaRPr lang="nl-NL"/>
        </a:p>
      </dgm:t>
    </dgm:pt>
    <dgm:pt modelId="{83C12008-E295-2348-8053-9D460CEA8B86}" type="sibTrans" cxnId="{895E1CC9-0899-4341-9362-76C43AFB66D4}">
      <dgm:prSet/>
      <dgm:spPr/>
      <dgm:t>
        <a:bodyPr/>
        <a:lstStyle/>
        <a:p>
          <a:endParaRPr lang="nl-NL"/>
        </a:p>
      </dgm:t>
    </dgm:pt>
    <dgm:pt modelId="{02A2603C-58AC-4D40-9BBB-45CDC059DD1B}" type="pres">
      <dgm:prSet presAssocID="{590A2E5B-022B-824C-B715-A1D5C9CDEF2E}" presName="Name0" presStyleCnt="0">
        <dgm:presLayoutVars>
          <dgm:dir/>
          <dgm:resizeHandles val="exact"/>
        </dgm:presLayoutVars>
      </dgm:prSet>
      <dgm:spPr/>
    </dgm:pt>
    <dgm:pt modelId="{3CBFB46D-1D32-8042-8BF1-A52D414A7209}" type="pres">
      <dgm:prSet presAssocID="{5C3BAFC1-41E5-C24E-B4F1-90B964A5F890}" presName="parTxOnly" presStyleLbl="node1" presStyleIdx="0" presStyleCnt="10" custScaleX="82645">
        <dgm:presLayoutVars>
          <dgm:bulletEnabled val="1"/>
        </dgm:presLayoutVars>
      </dgm:prSet>
      <dgm:spPr/>
    </dgm:pt>
    <dgm:pt modelId="{C0B8B6AA-F6F3-FD48-A54C-310EDE03E67F}" type="pres">
      <dgm:prSet presAssocID="{BD676A22-EDB8-094C-A315-2E7AEC5BCFCE}" presName="parSpace" presStyleCnt="0"/>
      <dgm:spPr/>
    </dgm:pt>
    <dgm:pt modelId="{A0382310-1443-F841-B14F-AC326501FFCF}" type="pres">
      <dgm:prSet presAssocID="{B0577D9B-4F36-B347-9E9F-695728C7424F}" presName="parTxOnly" presStyleLbl="node1" presStyleIdx="1" presStyleCnt="10">
        <dgm:presLayoutVars>
          <dgm:bulletEnabled val="1"/>
        </dgm:presLayoutVars>
      </dgm:prSet>
      <dgm:spPr/>
    </dgm:pt>
    <dgm:pt modelId="{DC969EFB-08BB-074A-9756-2995AFF99149}" type="pres">
      <dgm:prSet presAssocID="{C9465CC4-0E4F-FE4E-A420-446694D5FE7E}" presName="parSpace" presStyleCnt="0"/>
      <dgm:spPr/>
    </dgm:pt>
    <dgm:pt modelId="{74A8E82D-F815-6441-9279-02ADA18D4191}" type="pres">
      <dgm:prSet presAssocID="{ED228417-7A37-BA49-B38B-FBDCDE2FB87D}" presName="parTxOnly" presStyleLbl="node1" presStyleIdx="2" presStyleCnt="10">
        <dgm:presLayoutVars>
          <dgm:bulletEnabled val="1"/>
        </dgm:presLayoutVars>
      </dgm:prSet>
      <dgm:spPr/>
    </dgm:pt>
    <dgm:pt modelId="{8578818D-2625-BA44-BD79-F8209C4182B9}" type="pres">
      <dgm:prSet presAssocID="{A15ED3CA-B50F-584C-8584-8057A34023DC}" presName="parSpace" presStyleCnt="0"/>
      <dgm:spPr/>
    </dgm:pt>
    <dgm:pt modelId="{8300FD31-AB20-5E41-B147-7717671B955A}" type="pres">
      <dgm:prSet presAssocID="{C6F726F9-325D-0C49-BA24-AC4EB75F1036}" presName="parTxOnly" presStyleLbl="node1" presStyleIdx="3" presStyleCnt="10">
        <dgm:presLayoutVars>
          <dgm:bulletEnabled val="1"/>
        </dgm:presLayoutVars>
      </dgm:prSet>
      <dgm:spPr/>
    </dgm:pt>
    <dgm:pt modelId="{1CA4DE13-0635-E141-8815-E14BD89BAE30}" type="pres">
      <dgm:prSet presAssocID="{1BF4F980-2279-C246-8B33-ECA44876BB29}" presName="parSpace" presStyleCnt="0"/>
      <dgm:spPr/>
    </dgm:pt>
    <dgm:pt modelId="{9B328180-ACA0-C040-A396-11D570CE78CF}" type="pres">
      <dgm:prSet presAssocID="{7EADFD74-6E46-DA45-837C-FA1731B2D329}" presName="parTxOnly" presStyleLbl="node1" presStyleIdx="4" presStyleCnt="10">
        <dgm:presLayoutVars>
          <dgm:bulletEnabled val="1"/>
        </dgm:presLayoutVars>
      </dgm:prSet>
      <dgm:spPr/>
    </dgm:pt>
    <dgm:pt modelId="{F3DE762B-1BC2-0D43-840D-3BE063C038EA}" type="pres">
      <dgm:prSet presAssocID="{D2FC45B7-5173-1A41-B8D1-F126D825E8A3}" presName="parSpace" presStyleCnt="0"/>
      <dgm:spPr/>
    </dgm:pt>
    <dgm:pt modelId="{6C2ABF4D-5F9A-A54F-9921-7966886A4C21}" type="pres">
      <dgm:prSet presAssocID="{3FB7FC31-EEB2-1141-A920-3168DDD68BA2}" presName="parTxOnly" presStyleLbl="node1" presStyleIdx="5" presStyleCnt="10">
        <dgm:presLayoutVars>
          <dgm:bulletEnabled val="1"/>
        </dgm:presLayoutVars>
      </dgm:prSet>
      <dgm:spPr/>
    </dgm:pt>
    <dgm:pt modelId="{C28DA651-A6BA-6548-8DFE-4BF2A4736FAC}" type="pres">
      <dgm:prSet presAssocID="{A5280B2F-6B61-0449-9CBA-331FF0DE9BAB}" presName="parSpace" presStyleCnt="0"/>
      <dgm:spPr/>
    </dgm:pt>
    <dgm:pt modelId="{9285FE06-C7CF-424A-BB53-D3BECCC8A8DA}" type="pres">
      <dgm:prSet presAssocID="{C3A4CC9F-54A2-3949-8CA2-76E00AEF864B}" presName="parTxOnly" presStyleLbl="node1" presStyleIdx="6" presStyleCnt="10">
        <dgm:presLayoutVars>
          <dgm:bulletEnabled val="1"/>
        </dgm:presLayoutVars>
      </dgm:prSet>
      <dgm:spPr/>
    </dgm:pt>
    <dgm:pt modelId="{F97BD9D9-EBFC-6740-AA12-957DE42100C5}" type="pres">
      <dgm:prSet presAssocID="{19D52374-54BB-684D-A35B-305FA2DD5760}" presName="parSpace" presStyleCnt="0"/>
      <dgm:spPr/>
    </dgm:pt>
    <dgm:pt modelId="{88ED00CF-FB86-0343-8AD9-979D9BE01092}" type="pres">
      <dgm:prSet presAssocID="{32B98267-0BFF-7D47-AC78-B9309E115A9C}" presName="parTxOnly" presStyleLbl="node1" presStyleIdx="7" presStyleCnt="10">
        <dgm:presLayoutVars>
          <dgm:bulletEnabled val="1"/>
        </dgm:presLayoutVars>
      </dgm:prSet>
      <dgm:spPr/>
    </dgm:pt>
    <dgm:pt modelId="{38EDF196-86D7-ED41-8A6E-1ABED2A8FED9}" type="pres">
      <dgm:prSet presAssocID="{490F77D8-332A-9544-9D23-5038AEABF187}" presName="parSpace" presStyleCnt="0"/>
      <dgm:spPr/>
    </dgm:pt>
    <dgm:pt modelId="{9A9A52C0-E14E-EA42-9312-E3F3AE101623}" type="pres">
      <dgm:prSet presAssocID="{A5583F63-3281-1D40-8B0A-093004204798}" presName="parTxOnly" presStyleLbl="node1" presStyleIdx="8" presStyleCnt="10">
        <dgm:presLayoutVars>
          <dgm:bulletEnabled val="1"/>
        </dgm:presLayoutVars>
      </dgm:prSet>
      <dgm:spPr/>
    </dgm:pt>
    <dgm:pt modelId="{E92FA249-FA3D-1147-8664-A0038C53EA2C}" type="pres">
      <dgm:prSet presAssocID="{9D81A5BF-1190-F54D-A564-E15E43DDDE58}" presName="parSpace" presStyleCnt="0"/>
      <dgm:spPr/>
    </dgm:pt>
    <dgm:pt modelId="{2109995D-98D2-CC43-B592-BB60CA8D0D2F}" type="pres">
      <dgm:prSet presAssocID="{7FD660B9-4D76-2647-88E8-B8B7E7B84D91}" presName="parTxOnly" presStyleLbl="node1" presStyleIdx="9" presStyleCnt="10">
        <dgm:presLayoutVars>
          <dgm:bulletEnabled val="1"/>
        </dgm:presLayoutVars>
      </dgm:prSet>
      <dgm:spPr/>
    </dgm:pt>
  </dgm:ptLst>
  <dgm:cxnLst>
    <dgm:cxn modelId="{CBCB8B16-87A1-0042-8761-54929103358C}" type="presOf" srcId="{C6F726F9-325D-0C49-BA24-AC4EB75F1036}" destId="{8300FD31-AB20-5E41-B147-7717671B955A}" srcOrd="0" destOrd="0" presId="urn:microsoft.com/office/officeart/2005/8/layout/hChevron3"/>
    <dgm:cxn modelId="{FC447B1E-0E5B-F245-8ECD-CE7B4B15D2C2}" type="presOf" srcId="{A5583F63-3281-1D40-8B0A-093004204798}" destId="{9A9A52C0-E14E-EA42-9312-E3F3AE101623}" srcOrd="0" destOrd="0" presId="urn:microsoft.com/office/officeart/2005/8/layout/hChevron3"/>
    <dgm:cxn modelId="{FA0DD235-8DFC-2043-BDE9-41C2C92E02CD}" type="presOf" srcId="{7FD660B9-4D76-2647-88E8-B8B7E7B84D91}" destId="{2109995D-98D2-CC43-B592-BB60CA8D0D2F}" srcOrd="0" destOrd="0" presId="urn:microsoft.com/office/officeart/2005/8/layout/hChevron3"/>
    <dgm:cxn modelId="{7655BF3D-7A56-2549-85EA-42B948E8483A}" type="presOf" srcId="{590A2E5B-022B-824C-B715-A1D5C9CDEF2E}" destId="{02A2603C-58AC-4D40-9BBB-45CDC059DD1B}" srcOrd="0" destOrd="0" presId="urn:microsoft.com/office/officeart/2005/8/layout/hChevron3"/>
    <dgm:cxn modelId="{6EE7783F-A940-9445-8D8A-646F85EDD3A7}" srcId="{590A2E5B-022B-824C-B715-A1D5C9CDEF2E}" destId="{C6F726F9-325D-0C49-BA24-AC4EB75F1036}" srcOrd="3" destOrd="0" parTransId="{F4D00FFC-9A9E-9D43-8F5D-926EFEFDBC33}" sibTransId="{1BF4F980-2279-C246-8B33-ECA44876BB29}"/>
    <dgm:cxn modelId="{7DA54F4B-8EE0-A146-BC0F-8C5D4D2C9E99}" srcId="{590A2E5B-022B-824C-B715-A1D5C9CDEF2E}" destId="{32B98267-0BFF-7D47-AC78-B9309E115A9C}" srcOrd="7" destOrd="0" parTransId="{668DA583-CC4E-1E4E-8E7B-EAD78D63FFC2}" sibTransId="{490F77D8-332A-9544-9D23-5038AEABF187}"/>
    <dgm:cxn modelId="{61AE8B51-ED1B-8C4A-B57E-079ED09C51CF}" type="presOf" srcId="{B0577D9B-4F36-B347-9E9F-695728C7424F}" destId="{A0382310-1443-F841-B14F-AC326501FFCF}" srcOrd="0" destOrd="0" presId="urn:microsoft.com/office/officeart/2005/8/layout/hChevron3"/>
    <dgm:cxn modelId="{9B894952-C392-7A42-831C-60CDC2F611CF}" type="presOf" srcId="{3FB7FC31-EEB2-1141-A920-3168DDD68BA2}" destId="{6C2ABF4D-5F9A-A54F-9921-7966886A4C21}" srcOrd="0" destOrd="0" presId="urn:microsoft.com/office/officeart/2005/8/layout/hChevron3"/>
    <dgm:cxn modelId="{216F3B59-33E3-E24B-8466-241034FF8A46}" type="presOf" srcId="{ED228417-7A37-BA49-B38B-FBDCDE2FB87D}" destId="{74A8E82D-F815-6441-9279-02ADA18D4191}" srcOrd="0" destOrd="0" presId="urn:microsoft.com/office/officeart/2005/8/layout/hChevron3"/>
    <dgm:cxn modelId="{82988E62-D21B-0545-8D77-4C6DEB63FC0A}" srcId="{590A2E5B-022B-824C-B715-A1D5C9CDEF2E}" destId="{C3A4CC9F-54A2-3949-8CA2-76E00AEF864B}" srcOrd="6" destOrd="0" parTransId="{EE9B71D4-9A70-6143-8845-BA853C3513DB}" sibTransId="{19D52374-54BB-684D-A35B-305FA2DD5760}"/>
    <dgm:cxn modelId="{3FD5A174-23C1-F646-9878-8FF86FA4A34E}" type="presOf" srcId="{32B98267-0BFF-7D47-AC78-B9309E115A9C}" destId="{88ED00CF-FB86-0343-8AD9-979D9BE01092}" srcOrd="0" destOrd="0" presId="urn:microsoft.com/office/officeart/2005/8/layout/hChevron3"/>
    <dgm:cxn modelId="{71893C81-3CA0-814B-9080-B44B621A3FDF}" srcId="{590A2E5B-022B-824C-B715-A1D5C9CDEF2E}" destId="{ED228417-7A37-BA49-B38B-FBDCDE2FB87D}" srcOrd="2" destOrd="0" parTransId="{B6477A67-22FF-4E41-8D85-80882C3CD8EE}" sibTransId="{A15ED3CA-B50F-584C-8584-8057A34023DC}"/>
    <dgm:cxn modelId="{72B6DE85-ED84-2543-88F0-BF0FD1CB32CB}" type="presOf" srcId="{7EADFD74-6E46-DA45-837C-FA1731B2D329}" destId="{9B328180-ACA0-C040-A396-11D570CE78CF}" srcOrd="0" destOrd="0" presId="urn:microsoft.com/office/officeart/2005/8/layout/hChevron3"/>
    <dgm:cxn modelId="{A87FCCAC-2B9C-AC43-AB59-C62E75702147}" srcId="{590A2E5B-022B-824C-B715-A1D5C9CDEF2E}" destId="{7EADFD74-6E46-DA45-837C-FA1731B2D329}" srcOrd="4" destOrd="0" parTransId="{2FDC4D89-7C0F-5E4C-9548-6B79D3150FB7}" sibTransId="{D2FC45B7-5173-1A41-B8D1-F126D825E8A3}"/>
    <dgm:cxn modelId="{1F5D03B9-F6DC-5947-8AEA-9BE807D487AB}" type="presOf" srcId="{C3A4CC9F-54A2-3949-8CA2-76E00AEF864B}" destId="{9285FE06-C7CF-424A-BB53-D3BECCC8A8DA}" srcOrd="0" destOrd="0" presId="urn:microsoft.com/office/officeart/2005/8/layout/hChevron3"/>
    <dgm:cxn modelId="{895E1CC9-0899-4341-9362-76C43AFB66D4}" srcId="{590A2E5B-022B-824C-B715-A1D5C9CDEF2E}" destId="{7FD660B9-4D76-2647-88E8-B8B7E7B84D91}" srcOrd="9" destOrd="0" parTransId="{48A126E8-6BF9-3F45-BB9A-4CE3FB4864CB}" sibTransId="{83C12008-E295-2348-8053-9D460CEA8B86}"/>
    <dgm:cxn modelId="{6B19C6D2-78DE-5448-A52F-F365F3E7EA8F}" srcId="{590A2E5B-022B-824C-B715-A1D5C9CDEF2E}" destId="{5C3BAFC1-41E5-C24E-B4F1-90B964A5F890}" srcOrd="0" destOrd="0" parTransId="{7D4593AE-A6B7-7744-9208-02324C6BC8D3}" sibTransId="{BD676A22-EDB8-094C-A315-2E7AEC5BCFCE}"/>
    <dgm:cxn modelId="{F7D064F0-2BEB-E344-9FAE-759F34712AA5}" srcId="{590A2E5B-022B-824C-B715-A1D5C9CDEF2E}" destId="{3FB7FC31-EEB2-1141-A920-3168DDD68BA2}" srcOrd="5" destOrd="0" parTransId="{A20E4E1E-A17E-D741-9B1F-AEECCC8E73BF}" sibTransId="{A5280B2F-6B61-0449-9CBA-331FF0DE9BAB}"/>
    <dgm:cxn modelId="{C7AF00F7-BC9D-104C-A53F-26214DBF5BB9}" srcId="{590A2E5B-022B-824C-B715-A1D5C9CDEF2E}" destId="{A5583F63-3281-1D40-8B0A-093004204798}" srcOrd="8" destOrd="0" parTransId="{4FF55A3E-7663-2146-BAC5-71C0CF4B2BDE}" sibTransId="{9D81A5BF-1190-F54D-A564-E15E43DDDE58}"/>
    <dgm:cxn modelId="{036C0AFF-377A-DE4C-ABFC-2FD49B55B432}" srcId="{590A2E5B-022B-824C-B715-A1D5C9CDEF2E}" destId="{B0577D9B-4F36-B347-9E9F-695728C7424F}" srcOrd="1" destOrd="0" parTransId="{26D250B6-E7CC-F949-8E8F-7B700B4D77F7}" sibTransId="{C9465CC4-0E4F-FE4E-A420-446694D5FE7E}"/>
    <dgm:cxn modelId="{60D93BFF-88DD-CE4B-8409-CC93B6703159}" type="presOf" srcId="{5C3BAFC1-41E5-C24E-B4F1-90B964A5F890}" destId="{3CBFB46D-1D32-8042-8BF1-A52D414A7209}" srcOrd="0" destOrd="0" presId="urn:microsoft.com/office/officeart/2005/8/layout/hChevron3"/>
    <dgm:cxn modelId="{7437DAF2-8385-7147-A776-245E87010B39}" type="presParOf" srcId="{02A2603C-58AC-4D40-9BBB-45CDC059DD1B}" destId="{3CBFB46D-1D32-8042-8BF1-A52D414A7209}" srcOrd="0" destOrd="0" presId="urn:microsoft.com/office/officeart/2005/8/layout/hChevron3"/>
    <dgm:cxn modelId="{AE9FB94E-5511-2145-A08C-67968B295A5D}" type="presParOf" srcId="{02A2603C-58AC-4D40-9BBB-45CDC059DD1B}" destId="{C0B8B6AA-F6F3-FD48-A54C-310EDE03E67F}" srcOrd="1" destOrd="0" presId="urn:microsoft.com/office/officeart/2005/8/layout/hChevron3"/>
    <dgm:cxn modelId="{8CFCE3A4-0CD7-B64A-A1BB-2752F98F77A6}" type="presParOf" srcId="{02A2603C-58AC-4D40-9BBB-45CDC059DD1B}" destId="{A0382310-1443-F841-B14F-AC326501FFCF}" srcOrd="2" destOrd="0" presId="urn:microsoft.com/office/officeart/2005/8/layout/hChevron3"/>
    <dgm:cxn modelId="{09348469-9489-0D43-A976-FE3260CACB5B}" type="presParOf" srcId="{02A2603C-58AC-4D40-9BBB-45CDC059DD1B}" destId="{DC969EFB-08BB-074A-9756-2995AFF99149}" srcOrd="3" destOrd="0" presId="urn:microsoft.com/office/officeart/2005/8/layout/hChevron3"/>
    <dgm:cxn modelId="{7A985BFD-76A7-5B43-B500-6E0D49F5CBF9}" type="presParOf" srcId="{02A2603C-58AC-4D40-9BBB-45CDC059DD1B}" destId="{74A8E82D-F815-6441-9279-02ADA18D4191}" srcOrd="4" destOrd="0" presId="urn:microsoft.com/office/officeart/2005/8/layout/hChevron3"/>
    <dgm:cxn modelId="{6162EF81-45D7-E84A-A42A-88CAE99D8E1F}" type="presParOf" srcId="{02A2603C-58AC-4D40-9BBB-45CDC059DD1B}" destId="{8578818D-2625-BA44-BD79-F8209C4182B9}" srcOrd="5" destOrd="0" presId="urn:microsoft.com/office/officeart/2005/8/layout/hChevron3"/>
    <dgm:cxn modelId="{23D6043C-6B52-F140-9C14-D868C2707193}" type="presParOf" srcId="{02A2603C-58AC-4D40-9BBB-45CDC059DD1B}" destId="{8300FD31-AB20-5E41-B147-7717671B955A}" srcOrd="6" destOrd="0" presId="urn:microsoft.com/office/officeart/2005/8/layout/hChevron3"/>
    <dgm:cxn modelId="{965F3602-ED2F-4B47-AA21-3D4EB226B7D5}" type="presParOf" srcId="{02A2603C-58AC-4D40-9BBB-45CDC059DD1B}" destId="{1CA4DE13-0635-E141-8815-E14BD89BAE30}" srcOrd="7" destOrd="0" presId="urn:microsoft.com/office/officeart/2005/8/layout/hChevron3"/>
    <dgm:cxn modelId="{A20666EB-4BFF-D74A-B89C-DA7BC30C0258}" type="presParOf" srcId="{02A2603C-58AC-4D40-9BBB-45CDC059DD1B}" destId="{9B328180-ACA0-C040-A396-11D570CE78CF}" srcOrd="8" destOrd="0" presId="urn:microsoft.com/office/officeart/2005/8/layout/hChevron3"/>
    <dgm:cxn modelId="{D4E780AE-46B5-374E-BAB8-FB7B434DBD69}" type="presParOf" srcId="{02A2603C-58AC-4D40-9BBB-45CDC059DD1B}" destId="{F3DE762B-1BC2-0D43-840D-3BE063C038EA}" srcOrd="9" destOrd="0" presId="urn:microsoft.com/office/officeart/2005/8/layout/hChevron3"/>
    <dgm:cxn modelId="{D6817720-6326-6145-997F-B37A0BBB48FD}" type="presParOf" srcId="{02A2603C-58AC-4D40-9BBB-45CDC059DD1B}" destId="{6C2ABF4D-5F9A-A54F-9921-7966886A4C21}" srcOrd="10" destOrd="0" presId="urn:microsoft.com/office/officeart/2005/8/layout/hChevron3"/>
    <dgm:cxn modelId="{898BDEC4-0F2B-3548-859F-C0A3B6C422A3}" type="presParOf" srcId="{02A2603C-58AC-4D40-9BBB-45CDC059DD1B}" destId="{C28DA651-A6BA-6548-8DFE-4BF2A4736FAC}" srcOrd="11" destOrd="0" presId="urn:microsoft.com/office/officeart/2005/8/layout/hChevron3"/>
    <dgm:cxn modelId="{D04F80AE-F30A-624A-A757-1BC8E327E9A2}" type="presParOf" srcId="{02A2603C-58AC-4D40-9BBB-45CDC059DD1B}" destId="{9285FE06-C7CF-424A-BB53-D3BECCC8A8DA}" srcOrd="12" destOrd="0" presId="urn:microsoft.com/office/officeart/2005/8/layout/hChevron3"/>
    <dgm:cxn modelId="{C1AC144E-F932-0B4B-9618-D6298A80019F}" type="presParOf" srcId="{02A2603C-58AC-4D40-9BBB-45CDC059DD1B}" destId="{F97BD9D9-EBFC-6740-AA12-957DE42100C5}" srcOrd="13" destOrd="0" presId="urn:microsoft.com/office/officeart/2005/8/layout/hChevron3"/>
    <dgm:cxn modelId="{25AA9D80-46C0-8A47-99DD-C1F4A578DACA}" type="presParOf" srcId="{02A2603C-58AC-4D40-9BBB-45CDC059DD1B}" destId="{88ED00CF-FB86-0343-8AD9-979D9BE01092}" srcOrd="14" destOrd="0" presId="urn:microsoft.com/office/officeart/2005/8/layout/hChevron3"/>
    <dgm:cxn modelId="{B74D7FDF-2800-EF4B-A596-6511E3E0C265}" type="presParOf" srcId="{02A2603C-58AC-4D40-9BBB-45CDC059DD1B}" destId="{38EDF196-86D7-ED41-8A6E-1ABED2A8FED9}" srcOrd="15" destOrd="0" presId="urn:microsoft.com/office/officeart/2005/8/layout/hChevron3"/>
    <dgm:cxn modelId="{7A84801E-3A6F-724B-A76B-649D682B4077}" type="presParOf" srcId="{02A2603C-58AC-4D40-9BBB-45CDC059DD1B}" destId="{9A9A52C0-E14E-EA42-9312-E3F3AE101623}" srcOrd="16" destOrd="0" presId="urn:microsoft.com/office/officeart/2005/8/layout/hChevron3"/>
    <dgm:cxn modelId="{57E4513F-DD06-4744-A155-C2098BF0A21A}" type="presParOf" srcId="{02A2603C-58AC-4D40-9BBB-45CDC059DD1B}" destId="{E92FA249-FA3D-1147-8664-A0038C53EA2C}" srcOrd="17" destOrd="0" presId="urn:microsoft.com/office/officeart/2005/8/layout/hChevron3"/>
    <dgm:cxn modelId="{3B5E86B7-8D48-A341-AE05-14B485590065}" type="presParOf" srcId="{02A2603C-58AC-4D40-9BBB-45CDC059DD1B}" destId="{2109995D-98D2-CC43-B592-BB60CA8D0D2F}" srcOrd="18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FB46D-1D32-8042-8BF1-A52D414A7209}">
      <dsp:nvSpPr>
        <dsp:cNvPr id="0" name=""/>
        <dsp:cNvSpPr/>
      </dsp:nvSpPr>
      <dsp:spPr>
        <a:xfrm>
          <a:off x="0" y="0"/>
          <a:ext cx="11522396" cy="1069229"/>
        </a:xfrm>
        <a:prstGeom prst="homePlate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Student zijn</a:t>
          </a:r>
        </a:p>
      </dsp:txBody>
      <dsp:txXfrm>
        <a:off x="0" y="0"/>
        <a:ext cx="11255089" cy="1069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FB46D-1D32-8042-8BF1-A52D414A7209}">
      <dsp:nvSpPr>
        <dsp:cNvPr id="0" name=""/>
        <dsp:cNvSpPr/>
      </dsp:nvSpPr>
      <dsp:spPr>
        <a:xfrm>
          <a:off x="3538" y="197680"/>
          <a:ext cx="1188098" cy="575037"/>
        </a:xfrm>
        <a:prstGeom prst="homePlat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ik zoek naar aanbod</a:t>
          </a:r>
        </a:p>
      </dsp:txBody>
      <dsp:txXfrm>
        <a:off x="3538" y="197680"/>
        <a:ext cx="1044339" cy="575037"/>
      </dsp:txXfrm>
    </dsp:sp>
    <dsp:sp modelId="{A0382310-1443-F841-B14F-AC326501FFCF}">
      <dsp:nvSpPr>
        <dsp:cNvPr id="0" name=""/>
        <dsp:cNvSpPr/>
      </dsp:nvSpPr>
      <dsp:spPr>
        <a:xfrm>
          <a:off x="904118" y="197680"/>
          <a:ext cx="1437593" cy="575037"/>
        </a:xfrm>
        <a:prstGeom prst="chevron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ik oriënteer me op de opties</a:t>
          </a:r>
        </a:p>
      </dsp:txBody>
      <dsp:txXfrm>
        <a:off x="1191637" y="197680"/>
        <a:ext cx="862556" cy="575037"/>
      </dsp:txXfrm>
    </dsp:sp>
    <dsp:sp modelId="{74A8E82D-F815-6441-9279-02ADA18D4191}">
      <dsp:nvSpPr>
        <dsp:cNvPr id="0" name=""/>
        <dsp:cNvSpPr/>
      </dsp:nvSpPr>
      <dsp:spPr>
        <a:xfrm>
          <a:off x="2054192" y="197680"/>
          <a:ext cx="1437593" cy="575037"/>
        </a:xfrm>
        <a:prstGeom prst="chevron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ik stel een </a:t>
          </a:r>
          <a:r>
            <a:rPr lang="nl-NL" sz="1200" kern="1200" err="1"/>
            <a:t>leerreis</a:t>
          </a:r>
          <a:r>
            <a:rPr lang="nl-NL" sz="1200" kern="1200"/>
            <a:t> samen</a:t>
          </a:r>
        </a:p>
      </dsp:txBody>
      <dsp:txXfrm>
        <a:off x="2341711" y="197680"/>
        <a:ext cx="862556" cy="575037"/>
      </dsp:txXfrm>
    </dsp:sp>
    <dsp:sp modelId="{8300FD31-AB20-5E41-B147-7717671B955A}">
      <dsp:nvSpPr>
        <dsp:cNvPr id="0" name=""/>
        <dsp:cNvSpPr/>
      </dsp:nvSpPr>
      <dsp:spPr>
        <a:xfrm>
          <a:off x="3204267" y="197680"/>
          <a:ext cx="1437593" cy="575037"/>
        </a:xfrm>
        <a:prstGeom prst="chevron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ik zoek akkoord op mijn </a:t>
          </a:r>
          <a:r>
            <a:rPr lang="nl-NL" sz="1200" kern="1200" err="1"/>
            <a:t>leerreis</a:t>
          </a:r>
          <a:endParaRPr lang="nl-NL" sz="1200" kern="1200"/>
        </a:p>
      </dsp:txBody>
      <dsp:txXfrm>
        <a:off x="3491786" y="197680"/>
        <a:ext cx="862556" cy="575037"/>
      </dsp:txXfrm>
    </dsp:sp>
    <dsp:sp modelId="{9B328180-ACA0-C040-A396-11D570CE78CF}">
      <dsp:nvSpPr>
        <dsp:cNvPr id="0" name=""/>
        <dsp:cNvSpPr/>
      </dsp:nvSpPr>
      <dsp:spPr>
        <a:xfrm>
          <a:off x="4354341" y="197680"/>
          <a:ext cx="1437593" cy="575037"/>
        </a:xfrm>
        <a:prstGeom prst="chevron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ik volg mijn </a:t>
          </a:r>
          <a:r>
            <a:rPr lang="nl-NL" sz="1200" kern="1200" err="1"/>
            <a:t>leerreis</a:t>
          </a:r>
          <a:endParaRPr lang="nl-NL" sz="1200" kern="1200"/>
        </a:p>
      </dsp:txBody>
      <dsp:txXfrm>
        <a:off x="4641860" y="197680"/>
        <a:ext cx="862556" cy="575037"/>
      </dsp:txXfrm>
    </dsp:sp>
    <dsp:sp modelId="{6C2ABF4D-5F9A-A54F-9921-7966886A4C21}">
      <dsp:nvSpPr>
        <dsp:cNvPr id="0" name=""/>
        <dsp:cNvSpPr/>
      </dsp:nvSpPr>
      <dsp:spPr>
        <a:xfrm>
          <a:off x="5504416" y="197680"/>
          <a:ext cx="1437593" cy="575037"/>
        </a:xfrm>
        <a:prstGeom prst="chevron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ik toon aan en sluit stappen af</a:t>
          </a:r>
        </a:p>
      </dsp:txBody>
      <dsp:txXfrm>
        <a:off x="5791935" y="197680"/>
        <a:ext cx="862556" cy="575037"/>
      </dsp:txXfrm>
    </dsp:sp>
    <dsp:sp modelId="{9285FE06-C7CF-424A-BB53-D3BECCC8A8DA}">
      <dsp:nvSpPr>
        <dsp:cNvPr id="0" name=""/>
        <dsp:cNvSpPr/>
      </dsp:nvSpPr>
      <dsp:spPr>
        <a:xfrm>
          <a:off x="6654490" y="197680"/>
          <a:ext cx="1437593" cy="575037"/>
        </a:xfrm>
        <a:prstGeom prst="chevron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ik stel mijn </a:t>
          </a:r>
          <a:r>
            <a:rPr lang="nl-NL" sz="1200" kern="1200" err="1"/>
            <a:t>leerreis</a:t>
          </a:r>
          <a:r>
            <a:rPr lang="nl-NL" sz="1200" kern="1200"/>
            <a:t> bij</a:t>
          </a:r>
        </a:p>
      </dsp:txBody>
      <dsp:txXfrm>
        <a:off x="6942009" y="197680"/>
        <a:ext cx="862556" cy="575037"/>
      </dsp:txXfrm>
    </dsp:sp>
    <dsp:sp modelId="{88ED00CF-FB86-0343-8AD9-979D9BE01092}">
      <dsp:nvSpPr>
        <dsp:cNvPr id="0" name=""/>
        <dsp:cNvSpPr/>
      </dsp:nvSpPr>
      <dsp:spPr>
        <a:xfrm>
          <a:off x="7804564" y="197680"/>
          <a:ext cx="1437593" cy="575037"/>
        </a:xfrm>
        <a:prstGeom prst="chevron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ik studeer af</a:t>
          </a:r>
        </a:p>
      </dsp:txBody>
      <dsp:txXfrm>
        <a:off x="8092083" y="197680"/>
        <a:ext cx="862556" cy="575037"/>
      </dsp:txXfrm>
    </dsp:sp>
    <dsp:sp modelId="{9A9A52C0-E14E-EA42-9312-E3F3AE101623}">
      <dsp:nvSpPr>
        <dsp:cNvPr id="0" name=""/>
        <dsp:cNvSpPr/>
      </dsp:nvSpPr>
      <dsp:spPr>
        <a:xfrm>
          <a:off x="8954639" y="197680"/>
          <a:ext cx="1437593" cy="575037"/>
        </a:xfrm>
        <a:prstGeom prst="chevron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ik schrijf me uit</a:t>
          </a:r>
        </a:p>
      </dsp:txBody>
      <dsp:txXfrm>
        <a:off x="9242158" y="197680"/>
        <a:ext cx="862556" cy="575037"/>
      </dsp:txXfrm>
    </dsp:sp>
    <dsp:sp modelId="{2109995D-98D2-CC43-B592-BB60CA8D0D2F}">
      <dsp:nvSpPr>
        <dsp:cNvPr id="0" name=""/>
        <dsp:cNvSpPr/>
      </dsp:nvSpPr>
      <dsp:spPr>
        <a:xfrm>
          <a:off x="10104713" y="197680"/>
          <a:ext cx="1437593" cy="575037"/>
        </a:xfrm>
        <a:prstGeom prst="chevron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ik haal mijn diploma op</a:t>
          </a:r>
        </a:p>
      </dsp:txBody>
      <dsp:txXfrm>
        <a:off x="10392232" y="197680"/>
        <a:ext cx="862556" cy="575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DF8B5-F3B0-654D-B05D-E7F1F0671F9B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C9DEC-F07B-664A-A9E3-1E32FF6250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86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53240-A69F-4B95-9CEA-B59242834D5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029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9DEC-F07B-664A-A9E3-1E32FF6250C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216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1C9BA-3224-4EB3-85F4-3A95113C8BD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13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305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1C9BA-3224-4EB3-85F4-3A95113C8BD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132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/>
          </a:p>
          <a:p>
            <a:pPr marL="0" indent="0">
              <a:buFontTx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9DEC-F07B-664A-A9E3-1E32FF6250C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128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9DEC-F07B-664A-A9E3-1E32FF6250C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094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9DEC-F07B-664A-A9E3-1E32FF6250C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5268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9DEC-F07B-664A-A9E3-1E32FF6250C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257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9DEC-F07B-664A-A9E3-1E32FF6250C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3210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9DEC-F07B-664A-A9E3-1E32FF6250C2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494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54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6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5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45E1-4745-4E9B-90DB-58B030A9CAAE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F40A-4989-4410-8223-0405C43859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0918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45E1-4745-4E9B-90DB-58B030A9CAAE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F40A-4989-4410-8223-0405C43859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2626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45E1-4745-4E9B-90DB-58B030A9CAAE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F40A-4989-4410-8223-0405C43859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8777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45E1-4745-4E9B-90DB-58B030A9CAAE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F40A-4989-4410-8223-0405C43859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1767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45E1-4745-4E9B-90DB-58B030A9CAAE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F40A-4989-4410-8223-0405C43859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778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45E1-4745-4E9B-90DB-58B030A9CAAE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F40A-4989-4410-8223-0405C43859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9785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45E1-4745-4E9B-90DB-58B030A9CAAE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F40A-4989-4410-8223-0405C43859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071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45E1-4745-4E9B-90DB-58B030A9CAAE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F40A-4989-4410-8223-0405C43859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113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49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45E1-4745-4E9B-90DB-58B030A9CAAE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F40A-4989-4410-8223-0405C43859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268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45E1-4745-4E9B-90DB-58B030A9CAAE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F40A-4989-4410-8223-0405C43859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83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45E1-4745-4E9B-90DB-58B030A9CAAE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F40A-4989-4410-8223-0405C43859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48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5354" y="1064311"/>
            <a:ext cx="11035276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>
                <a:solidFill>
                  <a:srgbClr val="00418C"/>
                </a:solidFill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719403" y="1772816"/>
            <a:ext cx="11041227" cy="40404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418C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976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613" y="172771"/>
            <a:ext cx="11153556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lang="nl-NL"/>
            </a:lvl1pPr>
          </a:lstStyle>
          <a:p>
            <a:pPr lvl="0" algn="l" defTabSz="685587">
              <a:lnSpc>
                <a:spcPct val="90000"/>
              </a:lnSpc>
            </a:pPr>
            <a:r>
              <a:rPr lang="nl-NL" noProof="0"/>
              <a:t>Click </a:t>
            </a:r>
            <a:r>
              <a:rPr lang="nl-NL" noProof="0" err="1"/>
              <a:t>to</a:t>
            </a:r>
            <a:r>
              <a:rPr lang="nl-NL" noProof="0"/>
              <a:t> </a:t>
            </a:r>
            <a:r>
              <a:rPr lang="nl-NL" noProof="0" err="1"/>
              <a:t>edit</a:t>
            </a:r>
            <a:r>
              <a:rPr lang="nl-NL" noProof="0"/>
              <a:t> Master </a:t>
            </a:r>
            <a:r>
              <a:rPr lang="nl-NL" noProof="0" err="1"/>
              <a:t>title</a:t>
            </a:r>
            <a:r>
              <a:rPr lang="nl-NL" noProof="0"/>
              <a:t> </a:t>
            </a:r>
            <a:r>
              <a:rPr lang="nl-NL" noProof="0" err="1"/>
              <a:t>style</a:t>
            </a:r>
            <a:endParaRPr lang="nl-NL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8614" y="1446867"/>
            <a:ext cx="11153556" cy="1806229"/>
          </a:xfrm>
          <a:prstGeom prst="rect">
            <a:avLst/>
          </a:prstGeom>
        </p:spPr>
        <p:txBody>
          <a:bodyPr/>
          <a:lstStyle>
            <a:lvl1pPr marL="259131" indent="-25913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lvl1pPr>
            <a:lvl2pPr marL="472374" indent="-25913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 lang="en-US" sz="1500" kern="1200" spc="-37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614" indent="-214255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lvl3pPr>
            <a:lvl4pPr marL="685614" indent="-214255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 sz="1350">
                <a:latin typeface="+mj-lt"/>
              </a:defRPr>
            </a:lvl4pPr>
            <a:lvl5pPr marL="685614" indent="-214255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 sz="135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692775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D1849-4D61-604B-B17F-97E45ED0A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C091380-56C3-DB4D-82DF-EBD40FDBC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89B32C-FE17-C140-BE9D-101F2158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D25C-4E64-334F-A1EA-F2F6D91DE1F8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2BB628-2707-1F4F-B740-D0C258B6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E48C0D-630D-904C-9710-78C27557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7D456-8522-AB46-AA9D-3DA8953841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052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117E20-EC4B-DD46-9033-A48653421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1B3C69-9F1F-F14D-B3D7-9CB5212F6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ACC6A2-FFB3-D74C-A420-35788201A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D25C-4E64-334F-A1EA-F2F6D91DE1F8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4D1B23-20EA-3449-9C54-F2D1A7ACB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B0D205-F710-3E4D-A471-1B9615A5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7D456-8522-AB46-AA9D-3DA8953841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5200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4B6E5-B752-824F-A357-AF98623D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C0C6F7-A710-9342-B8E1-BFD75771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D127ED-FC73-A240-9691-87E0197C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D25C-4E64-334F-A1EA-F2F6D91DE1F8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7677BB-4351-2F4B-A0A0-E58E6BD9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D3E62F-CD51-9946-BF0D-8C0D9BCD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7D456-8522-AB46-AA9D-3DA8953841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7380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FA967-21C8-C44C-A383-59E9785C6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9C7769-A3A1-4C45-B297-66CCCDD0E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748E2EC-B9CB-9B44-9BF9-4B0B6EB53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52EEDE1-6A27-EF4A-96DB-B723F7634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D25C-4E64-334F-A1EA-F2F6D91DE1F8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254036-2B21-2448-A176-3C3D3458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AA1298-BC70-8042-8DB7-B5BBF116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7D456-8522-AB46-AA9D-3DA8953841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40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E44DE-FD7A-CF43-9EAD-3B130748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FEEE94-ED3D-C14C-9B51-C50572A57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4D32A54-0E0C-C248-B120-5FA094D00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B35DBD-89CA-A14A-BFCE-CC89A3B0B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9121FC1-A246-434D-A9C9-A20A5D51B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9B317CA-0ABF-CD48-8A1C-B95DE396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D25C-4E64-334F-A1EA-F2F6D91DE1F8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3702266-FC30-3F49-8538-DB59BB961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522E6A0-657D-D84A-9A10-DB89F7BD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7D456-8522-AB46-AA9D-3DA8953841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6000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44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9E151-9DB3-3644-90FE-66E9E57A1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0EA2568-07A4-374D-97DD-B4FE543F7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D25C-4E64-334F-A1EA-F2F6D91DE1F8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5234C62-A6CD-4F48-A321-07A54D88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56C9B32-0F14-EA46-B21A-446943D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7D456-8522-AB46-AA9D-3DA8953841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1200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BD704BD-C0D2-FE4D-8554-91B6F1630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D25C-4E64-334F-A1EA-F2F6D91DE1F8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D9E63BF-7300-E049-8468-C2BD4D12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C7163B-D435-E243-B6D0-345598F5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7D456-8522-AB46-AA9D-3DA8953841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885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F4ACE-078E-BB46-8D3B-818A1CF79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2956F8-CA0E-384F-B090-AE1354E00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0304664-F06E-FA41-9B0E-953B1D3FC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EB8289F-BCCF-7E49-9141-093FB2846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D25C-4E64-334F-A1EA-F2F6D91DE1F8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3CC143-266E-AF4E-BE41-E18D5EB4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92B149-8FD9-B943-8F6D-E4056D78C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7D456-8522-AB46-AA9D-3DA8953841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7324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86E107-10AB-0D4E-9252-81B75A13C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652473B-0D8A-8D4C-9451-79D3AEDC1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8169BA-CC83-B440-9A12-EF2172A72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22816BA-2F79-BE48-962E-BE7AD3D17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D25C-4E64-334F-A1EA-F2F6D91DE1F8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28CD64-964E-974F-947D-AE79780F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8960E2-5532-8B43-A2BB-C829EEAA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7D456-8522-AB46-AA9D-3DA8953841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956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C8EE6-266E-3F4D-A265-117B69CE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ADE935C-4A64-7D4E-B27C-93653BD6D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4358C8-E501-5E4E-A228-3B6F8A4A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D25C-4E64-334F-A1EA-F2F6D91DE1F8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E06DE9-6B9A-2141-B978-905C88BD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18D4D7-1915-C64D-9B31-AFBBFA37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7D456-8522-AB46-AA9D-3DA8953841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2421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853AF69-8982-254C-BAB1-DB0926FAF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6C217C8-EE13-DC4C-BF21-FBB0C9010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DC8126-90DF-D547-8326-6B50E5B9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D25C-4E64-334F-A1EA-F2F6D91DE1F8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7C41AE-17E3-BD47-9BA6-EC4701555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737FBD-56C5-3D4E-A9D7-B11D10ED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7D456-8522-AB46-AA9D-3DA8953841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02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8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3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10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15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2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17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9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445E1-4745-4E9B-90DB-58B030A9CAAE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FF40A-4989-4410-8223-0405C43859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39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6CB01AF-C75E-FD40-A16A-D5000381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38AA8C-7E0E-BD41-B5A5-94A710824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EE6B93-B256-5440-A55E-B4C37B59C0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6D25C-4E64-334F-A1EA-F2F6D91DE1F8}" type="datetimeFigureOut">
              <a:rPr lang="nl-NL" smtClean="0"/>
              <a:t>08-05-19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08D512-AD40-814B-95FF-9CB46E456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FF7700-BB2A-6244-BADB-C0A33187A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7D456-8522-AB46-AA9D-3DA8953841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770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8FA0AF-8555-4883-AC80-94942FD65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E50C54-FFD6-4F26-933A-36371509F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nl-NL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Een eigen leerroute voor elke student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4AF1FB8-F8C0-43BD-8A1E-D3C2B6FB8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676306"/>
            <a:ext cx="4330262" cy="683284"/>
          </a:xfrm>
        </p:spPr>
        <p:txBody>
          <a:bodyPr>
            <a:normAutofit fontScale="92500" lnSpcReduction="20000"/>
          </a:bodyPr>
          <a:lstStyle/>
          <a:p>
            <a:r>
              <a:rPr lang="nl-NL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Elsbeth Vonkeman </a:t>
            </a:r>
          </a:p>
          <a:p>
            <a:r>
              <a:rPr lang="nl-NL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Verandermanager Kernprocessen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34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180CE-1722-8A4F-86EC-3A1DAC9C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45ACC9A-D856-0A4D-98C2-688AF7721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9247" y="241388"/>
            <a:ext cx="9354301" cy="624659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8BA5495-6C2E-6F4B-8D7A-9AF9C2D65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7035" y="108242"/>
            <a:ext cx="100592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61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D6111-20BA-A14C-B2B4-D869B8A94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CB76AF7-E17C-C642-B33E-035B5D33F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6449" y="232184"/>
            <a:ext cx="5243870" cy="6573302"/>
          </a:xfrm>
          <a:prstGeom prst="rect">
            <a:avLst/>
          </a:prstGeom>
        </p:spPr>
      </p:pic>
      <p:sp>
        <p:nvSpPr>
          <p:cNvPr id="7" name="Rechte driehoek 6">
            <a:extLst>
              <a:ext uri="{FF2B5EF4-FFF2-40B4-BE49-F238E27FC236}">
                <a16:creationId xmlns:a16="http://schemas.microsoft.com/office/drawing/2014/main" id="{7D40E14F-FBB6-0042-AA6F-EB6B89C09319}"/>
              </a:ext>
            </a:extLst>
          </p:cNvPr>
          <p:cNvSpPr/>
          <p:nvPr/>
        </p:nvSpPr>
        <p:spPr>
          <a:xfrm rot="5400000">
            <a:off x="3236449" y="232184"/>
            <a:ext cx="2662906" cy="2662906"/>
          </a:xfrm>
          <a:prstGeom prst="rtTriangle">
            <a:avLst/>
          </a:prstGeom>
          <a:solidFill>
            <a:srgbClr val="DEEBF7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e driehoek 7">
            <a:extLst>
              <a:ext uri="{FF2B5EF4-FFF2-40B4-BE49-F238E27FC236}">
                <a16:creationId xmlns:a16="http://schemas.microsoft.com/office/drawing/2014/main" id="{FCDEF46F-FCF2-C44C-A0B8-71EE50DDB229}"/>
              </a:ext>
            </a:extLst>
          </p:cNvPr>
          <p:cNvSpPr/>
          <p:nvPr/>
        </p:nvSpPr>
        <p:spPr>
          <a:xfrm>
            <a:off x="3240330" y="5909514"/>
            <a:ext cx="1289938" cy="887087"/>
          </a:xfrm>
          <a:prstGeom prst="rtTriangle">
            <a:avLst/>
          </a:prstGeom>
          <a:solidFill>
            <a:srgbClr val="EAEAEA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41EE0A5-AC40-F94D-80B5-DBA424E4C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7035" y="108242"/>
            <a:ext cx="1005927" cy="725487"/>
          </a:xfrm>
          <a:prstGeom prst="rect">
            <a:avLst/>
          </a:prstGeom>
        </p:spPr>
      </p:pic>
      <p:sp>
        <p:nvSpPr>
          <p:cNvPr id="10" name="Rond hoek zelfde zijde rechthoek 47">
            <a:extLst>
              <a:ext uri="{FF2B5EF4-FFF2-40B4-BE49-F238E27FC236}">
                <a16:creationId xmlns:a16="http://schemas.microsoft.com/office/drawing/2014/main" id="{4A701BCE-CFB8-3746-91F5-3755C9D4AA99}"/>
              </a:ext>
            </a:extLst>
          </p:cNvPr>
          <p:cNvSpPr/>
          <p:nvPr/>
        </p:nvSpPr>
        <p:spPr>
          <a:xfrm>
            <a:off x="2385599" y="563246"/>
            <a:ext cx="1701699" cy="540966"/>
          </a:xfrm>
          <a:prstGeom prst="round2Same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chemeClr val="tx1"/>
                </a:solidFill>
              </a:rPr>
              <a:t>Catalogus</a:t>
            </a:r>
          </a:p>
        </p:txBody>
      </p:sp>
    </p:spTree>
    <p:extLst>
      <p:ext uri="{BB962C8B-B14F-4D97-AF65-F5344CB8AC3E}">
        <p14:creationId xmlns:p14="http://schemas.microsoft.com/office/powerpoint/2010/main" val="3107292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3600" b="1" err="1"/>
              <a:t>Studentgedreven</a:t>
            </a:r>
            <a:r>
              <a:rPr lang="nl-NL" sz="3600" b="1"/>
              <a:t> procesarchitectuur</a:t>
            </a:r>
            <a:endParaRPr lang="nl-NL" sz="3600" b="1" i="1">
              <a:solidFill>
                <a:srgbClr val="78AF1E"/>
              </a:solidFill>
            </a:endParaRPr>
          </a:p>
        </p:txBody>
      </p:sp>
      <p:graphicFrame>
        <p:nvGraphicFramePr>
          <p:cNvPr id="6" name="Tijdelijke aanduiding voor inhoud 3"/>
          <p:cNvGraphicFramePr>
            <a:graphicFrameLocks/>
          </p:cNvGraphicFramePr>
          <p:nvPr>
            <p:extLst/>
          </p:nvPr>
        </p:nvGraphicFramePr>
        <p:xfrm>
          <a:off x="533272" y="1658856"/>
          <a:ext cx="11523653" cy="1069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Tijdelijke aanduiding voor inhoud 3"/>
          <p:cNvGraphicFramePr>
            <a:graphicFrameLocks/>
          </p:cNvGraphicFramePr>
          <p:nvPr>
            <p:extLst/>
          </p:nvPr>
        </p:nvGraphicFramePr>
        <p:xfrm>
          <a:off x="520132" y="2778027"/>
          <a:ext cx="11545845" cy="97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kstvak 7"/>
          <p:cNvSpPr txBox="1"/>
          <p:nvPr/>
        </p:nvSpPr>
        <p:spPr>
          <a:xfrm>
            <a:off x="1099742" y="2160305"/>
            <a:ext cx="10006066" cy="533542"/>
          </a:xfrm>
          <a:prstGeom prst="rect">
            <a:avLst/>
          </a:prstGeom>
          <a:noFill/>
          <a:ln>
            <a:noFill/>
          </a:ln>
        </p:spPr>
        <p:txBody>
          <a:bodyPr wrap="none" lIns="121917" tIns="60959" rIns="121917" bIns="60959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nl-NL" sz="2667">
                <a:solidFill>
                  <a:schemeClr val="bg1"/>
                </a:solidFill>
              </a:rPr>
              <a:t>van ingeschreven student naar een student die klaar is bij </a:t>
            </a:r>
            <a:r>
              <a:rPr lang="nl-NL" sz="2667" err="1">
                <a:solidFill>
                  <a:schemeClr val="bg1"/>
                </a:solidFill>
              </a:rPr>
              <a:t>Windesheim</a:t>
            </a:r>
            <a:endParaRPr lang="nl-NL" sz="2667">
              <a:solidFill>
                <a:schemeClr val="bg1"/>
              </a:solidFill>
            </a:endParaRPr>
          </a:p>
        </p:txBody>
      </p:sp>
      <p:pic>
        <p:nvPicPr>
          <p:cNvPr id="2" name="Afbeelding 1" descr="graduat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11" y="3832671"/>
            <a:ext cx="2733396" cy="2733396"/>
          </a:xfrm>
          <a:prstGeom prst="rect">
            <a:avLst/>
          </a:prstGeom>
        </p:spPr>
      </p:pic>
      <p:grpSp>
        <p:nvGrpSpPr>
          <p:cNvPr id="10" name="Groeperen 9"/>
          <p:cNvGrpSpPr/>
          <p:nvPr/>
        </p:nvGrpSpPr>
        <p:grpSpPr>
          <a:xfrm>
            <a:off x="2134008" y="3727017"/>
            <a:ext cx="7479905" cy="3006913"/>
            <a:chOff x="1140674" y="1562996"/>
            <a:chExt cx="7160689" cy="2536152"/>
          </a:xfrm>
        </p:grpSpPr>
        <p:sp>
          <p:nvSpPr>
            <p:cNvPr id="11" name="Rectangle 13"/>
            <p:cNvSpPr/>
            <p:nvPr/>
          </p:nvSpPr>
          <p:spPr>
            <a:xfrm>
              <a:off x="5111920" y="1562997"/>
              <a:ext cx="2817733" cy="1284238"/>
            </a:xfrm>
            <a:custGeom>
              <a:avLst/>
              <a:gdLst/>
              <a:ahLst/>
              <a:cxnLst/>
              <a:rect l="l" t="t" r="r" b="b"/>
              <a:pathLst>
                <a:path w="2817733" h="1712317">
                  <a:moveTo>
                    <a:pt x="1173276" y="603"/>
                  </a:moveTo>
                  <a:cubicBezTo>
                    <a:pt x="1605839" y="12130"/>
                    <a:pt x="2034006" y="188675"/>
                    <a:pt x="2355245" y="527505"/>
                  </a:cubicBezTo>
                  <a:cubicBezTo>
                    <a:pt x="2636330" y="823981"/>
                    <a:pt x="2788982" y="1195589"/>
                    <a:pt x="2815031" y="1573642"/>
                  </a:cubicBezTo>
                  <a:lnTo>
                    <a:pt x="2817733" y="1701905"/>
                  </a:lnTo>
                  <a:lnTo>
                    <a:pt x="2417636" y="1491627"/>
                  </a:lnTo>
                  <a:lnTo>
                    <a:pt x="1997728" y="1712317"/>
                  </a:lnTo>
                  <a:lnTo>
                    <a:pt x="1996005" y="1630537"/>
                  </a:lnTo>
                  <a:cubicBezTo>
                    <a:pt x="1982604" y="1436048"/>
                    <a:pt x="1904072" y="1244875"/>
                    <a:pt x="1759468" y="1092353"/>
                  </a:cubicBezTo>
                  <a:cubicBezTo>
                    <a:pt x="1594207" y="918042"/>
                    <a:pt x="1373938" y="827220"/>
                    <a:pt x="1151406" y="821288"/>
                  </a:cubicBezTo>
                  <a:cubicBezTo>
                    <a:pt x="928874" y="815359"/>
                    <a:pt x="704080" y="894321"/>
                    <a:pt x="529769" y="1059583"/>
                  </a:cubicBezTo>
                  <a:lnTo>
                    <a:pt x="496269" y="1094361"/>
                  </a:lnTo>
                  <a:lnTo>
                    <a:pt x="74439" y="889684"/>
                  </a:lnTo>
                  <a:lnTo>
                    <a:pt x="0" y="433758"/>
                  </a:lnTo>
                  <a:cubicBezTo>
                    <a:pt x="332648" y="132594"/>
                    <a:pt x="755019" y="-10542"/>
                    <a:pt x="1173276" y="60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3"/>
            <p:cNvSpPr/>
            <p:nvPr/>
          </p:nvSpPr>
          <p:spPr>
            <a:xfrm>
              <a:off x="1184714" y="1562996"/>
              <a:ext cx="2295230" cy="1296743"/>
            </a:xfrm>
            <a:custGeom>
              <a:avLst/>
              <a:gdLst/>
              <a:ahLst/>
              <a:cxnLst/>
              <a:rect l="l" t="t" r="r" b="b"/>
              <a:pathLst>
                <a:path w="2295230" h="1728990">
                  <a:moveTo>
                    <a:pt x="1644897" y="604"/>
                  </a:moveTo>
                  <a:cubicBezTo>
                    <a:pt x="1847340" y="-4791"/>
                    <a:pt x="2050745" y="25958"/>
                    <a:pt x="2244105" y="94574"/>
                  </a:cubicBezTo>
                  <a:lnTo>
                    <a:pt x="2295230" y="548672"/>
                  </a:lnTo>
                  <a:lnTo>
                    <a:pt x="1938959" y="858085"/>
                  </a:lnTo>
                  <a:cubicBezTo>
                    <a:pt x="1850465" y="830807"/>
                    <a:pt x="1758424" y="818848"/>
                    <a:pt x="1666767" y="821290"/>
                  </a:cubicBezTo>
                  <a:cubicBezTo>
                    <a:pt x="1444236" y="827220"/>
                    <a:pt x="1223966" y="918043"/>
                    <a:pt x="1058705" y="1092354"/>
                  </a:cubicBezTo>
                  <a:cubicBezTo>
                    <a:pt x="889687" y="1270626"/>
                    <a:pt x="810936" y="1501703"/>
                    <a:pt x="824169" y="1728990"/>
                  </a:cubicBezTo>
                  <a:lnTo>
                    <a:pt x="417557" y="1491763"/>
                  </a:lnTo>
                  <a:lnTo>
                    <a:pt x="1" y="1688159"/>
                  </a:lnTo>
                  <a:cubicBezTo>
                    <a:pt x="-322" y="1271388"/>
                    <a:pt x="153466" y="853913"/>
                    <a:pt x="462928" y="527506"/>
                  </a:cubicBezTo>
                  <a:cubicBezTo>
                    <a:pt x="784167" y="188676"/>
                    <a:pt x="1212334" y="12131"/>
                    <a:pt x="1644897" y="60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3"/>
            <p:cNvSpPr/>
            <p:nvPr/>
          </p:nvSpPr>
          <p:spPr>
            <a:xfrm>
              <a:off x="3178510" y="1647255"/>
              <a:ext cx="2563161" cy="2269984"/>
            </a:xfrm>
            <a:custGeom>
              <a:avLst/>
              <a:gdLst/>
              <a:ahLst/>
              <a:cxnLst/>
              <a:rect l="l" t="t" r="r" b="b"/>
              <a:pathLst>
                <a:path w="2563161" h="3026645">
                  <a:moveTo>
                    <a:pt x="1942699" y="1560137"/>
                  </a:moveTo>
                  <a:lnTo>
                    <a:pt x="2169211" y="1875134"/>
                  </a:lnTo>
                  <a:cubicBezTo>
                    <a:pt x="2251899" y="1979885"/>
                    <a:pt x="2338965" y="2080485"/>
                    <a:pt x="2430408" y="2176936"/>
                  </a:cubicBezTo>
                  <a:cubicBezTo>
                    <a:pt x="2462755" y="2211054"/>
                    <a:pt x="2497208" y="2241973"/>
                    <a:pt x="2534030" y="2268826"/>
                  </a:cubicBezTo>
                  <a:lnTo>
                    <a:pt x="2563161" y="2735006"/>
                  </a:lnTo>
                  <a:lnTo>
                    <a:pt x="2191561" y="3026645"/>
                  </a:lnTo>
                  <a:cubicBezTo>
                    <a:pt x="2062496" y="2951092"/>
                    <a:pt x="1942532" y="2855593"/>
                    <a:pt x="1834631" y="2741784"/>
                  </a:cubicBezTo>
                  <a:cubicBezTo>
                    <a:pt x="1745756" y="2648042"/>
                    <a:pt x="1659008" y="2552284"/>
                    <a:pt x="1574389" y="2454509"/>
                  </a:cubicBezTo>
                  <a:lnTo>
                    <a:pt x="1385634" y="2226171"/>
                  </a:lnTo>
                  <a:close/>
                  <a:moveTo>
                    <a:pt x="301833" y="0"/>
                  </a:moveTo>
                  <a:cubicBezTo>
                    <a:pt x="503389" y="76643"/>
                    <a:pt x="693231" y="193866"/>
                    <a:pt x="859456" y="351461"/>
                  </a:cubicBezTo>
                  <a:cubicBezTo>
                    <a:pt x="953198" y="440336"/>
                    <a:pt x="1044922" y="531339"/>
                    <a:pt x="1134630" y="624468"/>
                  </a:cubicBezTo>
                  <a:lnTo>
                    <a:pt x="1363777" y="873387"/>
                  </a:lnTo>
                  <a:lnTo>
                    <a:pt x="811588" y="1533592"/>
                  </a:lnTo>
                  <a:lnTo>
                    <a:pt x="571509" y="1234701"/>
                  </a:lnTo>
                  <a:cubicBezTo>
                    <a:pt x="483360" y="1134503"/>
                    <a:pt x="391059" y="1038681"/>
                    <a:pt x="294608" y="947238"/>
                  </a:cubicBezTo>
                  <a:cubicBezTo>
                    <a:pt x="206948" y="864129"/>
                    <a:pt x="106520" y="802845"/>
                    <a:pt x="0" y="763295"/>
                  </a:cubicBezTo>
                  <a:lnTo>
                    <a:pt x="353231" y="45652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12312" y="2723411"/>
              <a:ext cx="2516476" cy="1375704"/>
            </a:xfrm>
            <a:custGeom>
              <a:avLst/>
              <a:gdLst/>
              <a:ahLst/>
              <a:cxnLst/>
              <a:rect l="l" t="t" r="r" b="b"/>
              <a:pathLst>
                <a:path w="2516476" h="1834272">
                  <a:moveTo>
                    <a:pt x="2117242" y="0"/>
                  </a:moveTo>
                  <a:lnTo>
                    <a:pt x="2516476" y="209825"/>
                  </a:lnTo>
                  <a:cubicBezTo>
                    <a:pt x="2500709" y="635179"/>
                    <a:pt x="2324441" y="1054622"/>
                    <a:pt x="1991153" y="1370607"/>
                  </a:cubicBezTo>
                  <a:cubicBezTo>
                    <a:pt x="1439880" y="1893263"/>
                    <a:pt x="628844" y="1971866"/>
                    <a:pt x="0" y="1617507"/>
                  </a:cubicBezTo>
                  <a:lnTo>
                    <a:pt x="349" y="1617187"/>
                  </a:lnTo>
                  <a:lnTo>
                    <a:pt x="3361" y="1618537"/>
                  </a:lnTo>
                  <a:lnTo>
                    <a:pt x="380086" y="1322875"/>
                  </a:lnTo>
                  <a:lnTo>
                    <a:pt x="351837" y="870794"/>
                  </a:lnTo>
                  <a:cubicBezTo>
                    <a:pt x="681072" y="1087779"/>
                    <a:pt x="1127742" y="1057895"/>
                    <a:pt x="1426305" y="774831"/>
                  </a:cubicBezTo>
                  <a:cubicBezTo>
                    <a:pt x="1586420" y="623029"/>
                    <a:pt x="1676092" y="424813"/>
                    <a:pt x="1693331" y="220983"/>
                  </a:cubicBezTo>
                  <a:lnTo>
                    <a:pt x="1693331" y="22279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13"/>
            <p:cNvSpPr/>
            <p:nvPr/>
          </p:nvSpPr>
          <p:spPr>
            <a:xfrm>
              <a:off x="1184929" y="2723474"/>
              <a:ext cx="2504994" cy="1375674"/>
            </a:xfrm>
            <a:custGeom>
              <a:avLst/>
              <a:gdLst/>
              <a:ahLst/>
              <a:cxnLst/>
              <a:rect l="l" t="t" r="r" b="b"/>
              <a:pathLst>
                <a:path w="2504994" h="1834232">
                  <a:moveTo>
                    <a:pt x="414882" y="0"/>
                  </a:moveTo>
                  <a:lnTo>
                    <a:pt x="825630" y="239640"/>
                  </a:lnTo>
                  <a:lnTo>
                    <a:pt x="826396" y="249927"/>
                  </a:lnTo>
                  <a:cubicBezTo>
                    <a:pt x="850136" y="443427"/>
                    <a:pt x="938737" y="630146"/>
                    <a:pt x="1091259" y="774750"/>
                  </a:cubicBezTo>
                  <a:cubicBezTo>
                    <a:pt x="1396181" y="1063843"/>
                    <a:pt x="1855586" y="1088856"/>
                    <a:pt x="2187112" y="857294"/>
                  </a:cubicBezTo>
                  <a:lnTo>
                    <a:pt x="2144605" y="1317633"/>
                  </a:lnTo>
                  <a:lnTo>
                    <a:pt x="2504994" y="1624693"/>
                  </a:lnTo>
                  <a:cubicBezTo>
                    <a:pt x="1877847" y="1970711"/>
                    <a:pt x="1073985" y="1889673"/>
                    <a:pt x="526411" y="1370526"/>
                  </a:cubicBezTo>
                  <a:cubicBezTo>
                    <a:pt x="229935" y="1089441"/>
                    <a:pt x="57709" y="726491"/>
                    <a:pt x="11562" y="350362"/>
                  </a:cubicBezTo>
                  <a:lnTo>
                    <a:pt x="0" y="195139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3"/>
            <p:cNvSpPr/>
            <p:nvPr/>
          </p:nvSpPr>
          <p:spPr>
            <a:xfrm>
              <a:off x="3381027" y="1917265"/>
              <a:ext cx="2191155" cy="2004708"/>
            </a:xfrm>
            <a:custGeom>
              <a:avLst/>
              <a:gdLst/>
              <a:ahLst/>
              <a:cxnLst/>
              <a:rect l="l" t="t" r="r" b="b"/>
              <a:pathLst>
                <a:path w="2191154" h="2672943">
                  <a:moveTo>
                    <a:pt x="1687193" y="0"/>
                  </a:moveTo>
                  <a:lnTo>
                    <a:pt x="1760753" y="450546"/>
                  </a:lnTo>
                  <a:lnTo>
                    <a:pt x="2191154" y="659383"/>
                  </a:lnTo>
                  <a:cubicBezTo>
                    <a:pt x="2118099" y="727088"/>
                    <a:pt x="2049766" y="799661"/>
                    <a:pt x="1983759" y="874688"/>
                  </a:cubicBezTo>
                  <a:lnTo>
                    <a:pt x="1761097" y="1151895"/>
                  </a:lnTo>
                  <a:lnTo>
                    <a:pt x="1153148" y="1873483"/>
                  </a:lnTo>
                  <a:lnTo>
                    <a:pt x="980880" y="2094498"/>
                  </a:lnTo>
                  <a:cubicBezTo>
                    <a:pt x="896260" y="2192273"/>
                    <a:pt x="809512" y="2288032"/>
                    <a:pt x="720637" y="2381773"/>
                  </a:cubicBezTo>
                  <a:cubicBezTo>
                    <a:pt x="609879" y="2498596"/>
                    <a:pt x="486409" y="2596128"/>
                    <a:pt x="353654" y="2672943"/>
                  </a:cubicBezTo>
                  <a:lnTo>
                    <a:pt x="0" y="2371620"/>
                  </a:lnTo>
                  <a:lnTo>
                    <a:pt x="44396" y="1890820"/>
                  </a:lnTo>
                  <a:cubicBezTo>
                    <a:pt x="72722" y="1868570"/>
                    <a:pt x="99442" y="1843735"/>
                    <a:pt x="124860" y="1816925"/>
                  </a:cubicBezTo>
                  <a:cubicBezTo>
                    <a:pt x="307747" y="1624023"/>
                    <a:pt x="473123" y="1414522"/>
                    <a:pt x="620989" y="1188418"/>
                  </a:cubicBezTo>
                  <a:lnTo>
                    <a:pt x="1173751" y="526945"/>
                  </a:lnTo>
                  <a:cubicBezTo>
                    <a:pt x="1256047" y="439448"/>
                    <a:pt x="1338343" y="351952"/>
                    <a:pt x="1420638" y="26445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TextBox 33"/>
            <p:cNvSpPr txBox="1"/>
            <p:nvPr/>
          </p:nvSpPr>
          <p:spPr>
            <a:xfrm rot="1336947">
              <a:off x="1140674" y="3426640"/>
              <a:ext cx="2188451" cy="285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nl-NL" sz="1600"/>
                <a:t>ik oriënteer me op opties</a:t>
              </a:r>
            </a:p>
          </p:txBody>
        </p:sp>
        <p:sp>
          <p:nvSpPr>
            <p:cNvPr id="18" name="TextBox 37"/>
            <p:cNvSpPr txBox="1"/>
            <p:nvPr/>
          </p:nvSpPr>
          <p:spPr>
            <a:xfrm rot="19819745" flipH="1">
              <a:off x="5483053" y="3346359"/>
              <a:ext cx="2818310" cy="285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nl-NL" sz="1600">
                  <a:solidFill>
                    <a:srgbClr val="FFFFFF"/>
                  </a:solidFill>
                </a:rPr>
                <a:t>ik doe toetsen en sluit stappen af</a:t>
              </a:r>
            </a:p>
          </p:txBody>
        </p:sp>
        <p:sp>
          <p:nvSpPr>
            <p:cNvPr id="20" name="TextBox 40"/>
            <p:cNvSpPr txBox="1"/>
            <p:nvPr/>
          </p:nvSpPr>
          <p:spPr>
            <a:xfrm rot="2121734">
              <a:off x="3356464" y="1983320"/>
              <a:ext cx="1143149" cy="38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/>
                <a:t>ik zoek akkoord</a:t>
              </a:r>
            </a:p>
            <a:p>
              <a:pPr algn="ctr"/>
              <a:r>
                <a:rPr lang="nl-NL" sz="1200"/>
                <a:t> op mijn </a:t>
              </a:r>
              <a:r>
                <a:rPr lang="nl-NL" sz="1200" err="1"/>
                <a:t>leerreis</a:t>
              </a:r>
              <a:endParaRPr lang="nl-NL" sz="1200"/>
            </a:p>
          </p:txBody>
        </p:sp>
        <p:sp>
          <p:nvSpPr>
            <p:cNvPr id="21" name="TextBox 41"/>
            <p:cNvSpPr txBox="1"/>
            <p:nvPr/>
          </p:nvSpPr>
          <p:spPr>
            <a:xfrm rot="1552269">
              <a:off x="4795134" y="3180246"/>
              <a:ext cx="889020" cy="38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/>
                <a:t>ik volg mijn </a:t>
              </a:r>
            </a:p>
            <a:p>
              <a:pPr algn="ctr"/>
              <a:r>
                <a:rPr lang="nl-NL" sz="1200" err="1"/>
                <a:t>leerreis</a:t>
              </a:r>
              <a:endParaRPr lang="nl-NL" sz="1200"/>
            </a:p>
          </p:txBody>
        </p:sp>
        <p:sp>
          <p:nvSpPr>
            <p:cNvPr id="22" name="TextBox 18"/>
            <p:cNvSpPr txBox="1"/>
            <p:nvPr/>
          </p:nvSpPr>
          <p:spPr>
            <a:xfrm rot="721916" flipH="1">
              <a:off x="5616512" y="1831562"/>
              <a:ext cx="1911673" cy="285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nl-NL" sz="1600">
                  <a:solidFill>
                    <a:srgbClr val="FFFFFF"/>
                  </a:solidFill>
                </a:rPr>
                <a:t>ik stel mijn </a:t>
              </a:r>
              <a:r>
                <a:rPr lang="nl-NL" sz="1600" err="1">
                  <a:solidFill>
                    <a:srgbClr val="FFFFFF"/>
                  </a:solidFill>
                </a:rPr>
                <a:t>leerreis</a:t>
              </a:r>
              <a:r>
                <a:rPr lang="nl-NL" sz="1600">
                  <a:solidFill>
                    <a:srgbClr val="FFFFFF"/>
                  </a:solidFill>
                </a:rPr>
                <a:t> bij</a:t>
              </a:r>
            </a:p>
          </p:txBody>
        </p:sp>
        <p:sp>
          <p:nvSpPr>
            <p:cNvPr id="23" name="TextBox 21"/>
            <p:cNvSpPr txBox="1"/>
            <p:nvPr/>
          </p:nvSpPr>
          <p:spPr>
            <a:xfrm rot="19836842">
              <a:off x="1416497" y="1966998"/>
              <a:ext cx="1692349" cy="233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/>
                <a:t>ik stel een </a:t>
              </a:r>
              <a:r>
                <a:rPr lang="nl-NL" sz="1200" err="1"/>
                <a:t>leerreis</a:t>
              </a:r>
              <a:r>
                <a:rPr lang="nl-NL" sz="1200"/>
                <a:t> samen</a:t>
              </a:r>
            </a:p>
          </p:txBody>
        </p:sp>
        <p:sp>
          <p:nvSpPr>
            <p:cNvPr id="24" name="TextBox 18"/>
            <p:cNvSpPr txBox="1"/>
            <p:nvPr/>
          </p:nvSpPr>
          <p:spPr>
            <a:xfrm rot="19102734" flipH="1">
              <a:off x="3645060" y="2706498"/>
              <a:ext cx="1768465" cy="285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nl-NL" sz="1600"/>
                <a:t>ik zoek naar aanbod</a:t>
              </a:r>
            </a:p>
          </p:txBody>
        </p:sp>
      </p:grpSp>
      <p:pic>
        <p:nvPicPr>
          <p:cNvPr id="25" name="Afbeelding 24" descr="003-girl-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05934"/>
            <a:ext cx="2265407" cy="2265407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42C5D23F-D4D2-8F4D-AA20-2304CC5B78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7035" y="108242"/>
            <a:ext cx="100592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13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4CCC45F4-1395-CB4D-918C-FCAAE473C57C}"/>
              </a:ext>
            </a:extLst>
          </p:cNvPr>
          <p:cNvSpPr/>
          <p:nvPr/>
        </p:nvSpPr>
        <p:spPr>
          <a:xfrm>
            <a:off x="7692216" y="3340499"/>
            <a:ext cx="1374554" cy="20199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Leeromgeving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0F898DB-FCA9-2C42-B2AC-F055D29F0A2D}"/>
              </a:ext>
            </a:extLst>
          </p:cNvPr>
          <p:cNvSpPr/>
          <p:nvPr/>
        </p:nvSpPr>
        <p:spPr>
          <a:xfrm>
            <a:off x="696685" y="930469"/>
            <a:ext cx="11286277" cy="476033"/>
          </a:xfrm>
          <a:prstGeom prst="rect">
            <a:avLst/>
          </a:prstGeom>
          <a:solidFill>
            <a:srgbClr val="DDB3E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Oriënteren,  samenstellen leerroute &amp; intekenen op onderdelen, leren &amp; waarderen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EB8505E-FD26-3E40-9015-F2709BFD506A}"/>
              </a:ext>
            </a:extLst>
          </p:cNvPr>
          <p:cNvSpPr/>
          <p:nvPr/>
        </p:nvSpPr>
        <p:spPr>
          <a:xfrm rot="16200000">
            <a:off x="-1259260" y="4795277"/>
            <a:ext cx="3287953" cy="3626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Achterkant: registratie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0C77E15-CB6F-3442-84BE-D6C6BF56B7D6}"/>
              </a:ext>
            </a:extLst>
          </p:cNvPr>
          <p:cNvSpPr/>
          <p:nvPr/>
        </p:nvSpPr>
        <p:spPr>
          <a:xfrm rot="16200000">
            <a:off x="-723099" y="1856940"/>
            <a:ext cx="2215633" cy="362688"/>
          </a:xfrm>
          <a:prstGeom prst="rect">
            <a:avLst/>
          </a:prstGeom>
          <a:solidFill>
            <a:srgbClr val="DDB3EC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Voorkant: Visueel/navigatie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2652996-0BF1-2047-BFBC-CD8EAAC7E345}"/>
              </a:ext>
            </a:extLst>
          </p:cNvPr>
          <p:cNvSpPr/>
          <p:nvPr/>
        </p:nvSpPr>
        <p:spPr>
          <a:xfrm>
            <a:off x="6224806" y="3345831"/>
            <a:ext cx="1370042" cy="20339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prstClr val="black"/>
                </a:solidFill>
                <a:latin typeface="Calibri" panose="020F0502020204030204"/>
              </a:rPr>
              <a:t>Gekozen 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Leerroute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5089D0F-0365-8543-AA48-6A3736FCF786}"/>
              </a:ext>
            </a:extLst>
          </p:cNvPr>
          <p:cNvSpPr/>
          <p:nvPr/>
        </p:nvSpPr>
        <p:spPr>
          <a:xfrm>
            <a:off x="4506221" y="3332644"/>
            <a:ext cx="1623406" cy="20350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Planning onderwijs en toetsen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280E7E4A-C6BE-474C-811F-947938E6594B}"/>
              </a:ext>
            </a:extLst>
          </p:cNvPr>
          <p:cNvSpPr/>
          <p:nvPr/>
        </p:nvSpPr>
        <p:spPr>
          <a:xfrm>
            <a:off x="2931539" y="3345830"/>
            <a:ext cx="1497389" cy="20218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Onderwijs-bibliotheek: OER en vakken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99DBE053-B493-DA4C-B62F-664D5F0B54FD}"/>
              </a:ext>
            </a:extLst>
          </p:cNvPr>
          <p:cNvSpPr/>
          <p:nvPr/>
        </p:nvSpPr>
        <p:spPr>
          <a:xfrm>
            <a:off x="1652257" y="3345831"/>
            <a:ext cx="1181266" cy="2005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Inschrijving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instelling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23EC5548-A453-6749-8D80-20443A2F2179}"/>
              </a:ext>
            </a:extLst>
          </p:cNvPr>
          <p:cNvSpPr/>
          <p:nvPr/>
        </p:nvSpPr>
        <p:spPr>
          <a:xfrm>
            <a:off x="10240460" y="3331677"/>
            <a:ext cx="1106718" cy="20339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prstClr val="black"/>
                </a:solidFill>
                <a:latin typeface="Calibri" panose="020F0502020204030204"/>
              </a:rPr>
              <a:t>Behaalde r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esultaten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3EADFC38-7D2C-F743-8733-93CBDC3CB570}"/>
              </a:ext>
            </a:extLst>
          </p:cNvPr>
          <p:cNvCxnSpPr>
            <a:cxnSpLocks/>
          </p:cNvCxnSpPr>
          <p:nvPr/>
        </p:nvCxnSpPr>
        <p:spPr>
          <a:xfrm flipV="1">
            <a:off x="5762424" y="2886740"/>
            <a:ext cx="0" cy="425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hoek 37">
            <a:extLst>
              <a:ext uri="{FF2B5EF4-FFF2-40B4-BE49-F238E27FC236}">
                <a16:creationId xmlns:a16="http://schemas.microsoft.com/office/drawing/2014/main" id="{71AE76F1-067E-EF48-A8FB-60C53ECB57D7}"/>
              </a:ext>
            </a:extLst>
          </p:cNvPr>
          <p:cNvSpPr/>
          <p:nvPr/>
        </p:nvSpPr>
        <p:spPr>
          <a:xfrm>
            <a:off x="9142363" y="3340499"/>
            <a:ext cx="1020814" cy="20339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Toetsing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3C70AD39-C103-4D40-A572-732A82FCC094}"/>
              </a:ext>
            </a:extLst>
          </p:cNvPr>
          <p:cNvSpPr/>
          <p:nvPr/>
        </p:nvSpPr>
        <p:spPr>
          <a:xfrm>
            <a:off x="1652258" y="1451076"/>
            <a:ext cx="10330706" cy="479973"/>
          </a:xfrm>
          <a:prstGeom prst="rect">
            <a:avLst/>
          </a:prstGeom>
          <a:solidFill>
            <a:srgbClr val="DDB3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Persoonlijke Windesheimomgeving </a:t>
            </a:r>
            <a:r>
              <a:rPr lang="nl-NL" sz="2000">
                <a:solidFill>
                  <a:prstClr val="black"/>
                </a:solidFill>
                <a:latin typeface="Calibri" panose="020F0502020204030204"/>
              </a:rPr>
              <a:t>		</a:t>
            </a: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E92CD82F-E3BA-B140-AD7B-0F2C7E8F814B}"/>
              </a:ext>
            </a:extLst>
          </p:cNvPr>
          <p:cNvCxnSpPr>
            <a:cxnSpLocks/>
          </p:cNvCxnSpPr>
          <p:nvPr/>
        </p:nvCxnSpPr>
        <p:spPr>
          <a:xfrm flipV="1">
            <a:off x="5909656" y="1931049"/>
            <a:ext cx="0" cy="247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8D33C185-6B0E-4134-81ED-2F1ABF6FEFD7}"/>
              </a:ext>
            </a:extLst>
          </p:cNvPr>
          <p:cNvSpPr/>
          <p:nvPr/>
        </p:nvSpPr>
        <p:spPr>
          <a:xfrm>
            <a:off x="718154" y="5592238"/>
            <a:ext cx="11296810" cy="10283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tx1"/>
                </a:solidFill>
              </a:rPr>
              <a:t>Applicatielandschap</a:t>
            </a:r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C54DE6B8-EAE1-417C-80A2-CEEB6B73DA4B}"/>
              </a:ext>
            </a:extLst>
          </p:cNvPr>
          <p:cNvSpPr/>
          <p:nvPr/>
        </p:nvSpPr>
        <p:spPr>
          <a:xfrm>
            <a:off x="11424462" y="3328954"/>
            <a:ext cx="602270" cy="20339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Alumni</a:t>
            </a:r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CF15DD98-8B2B-407C-B027-C45C44BFCF82}"/>
              </a:ext>
            </a:extLst>
          </p:cNvPr>
          <p:cNvSpPr/>
          <p:nvPr/>
        </p:nvSpPr>
        <p:spPr>
          <a:xfrm>
            <a:off x="729922" y="3332645"/>
            <a:ext cx="817206" cy="20187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err="1">
                <a:solidFill>
                  <a:prstClr val="black"/>
                </a:solidFill>
                <a:latin typeface="Calibri" panose="020F0502020204030204"/>
              </a:rPr>
              <a:t>Wer-ving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EE1F5A08-0AA1-4C16-934A-A939709077A6}"/>
              </a:ext>
            </a:extLst>
          </p:cNvPr>
          <p:cNvSpPr/>
          <p:nvPr/>
        </p:nvSpPr>
        <p:spPr>
          <a:xfrm>
            <a:off x="718154" y="1453809"/>
            <a:ext cx="817206" cy="1657388"/>
          </a:xfrm>
          <a:prstGeom prst="rect">
            <a:avLst/>
          </a:prstGeom>
          <a:solidFill>
            <a:srgbClr val="DDB3E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err="1">
                <a:solidFill>
                  <a:prstClr val="black"/>
                </a:solidFill>
                <a:latin typeface="Calibri" panose="020F0502020204030204"/>
              </a:rPr>
              <a:t>Web-site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48FF7837-70D3-4E25-9739-A44EACA0C910}"/>
              </a:ext>
            </a:extLst>
          </p:cNvPr>
          <p:cNvCxnSpPr>
            <a:cxnSpLocks/>
          </p:cNvCxnSpPr>
          <p:nvPr/>
        </p:nvCxnSpPr>
        <p:spPr>
          <a:xfrm flipH="1">
            <a:off x="1547128" y="2451241"/>
            <a:ext cx="14790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EE5CA2FD-2E9D-4920-AC93-C7C9D79FB1A5}"/>
              </a:ext>
            </a:extLst>
          </p:cNvPr>
          <p:cNvCxnSpPr>
            <a:cxnSpLocks/>
          </p:cNvCxnSpPr>
          <p:nvPr/>
        </p:nvCxnSpPr>
        <p:spPr>
          <a:xfrm>
            <a:off x="2113950" y="1940545"/>
            <a:ext cx="0" cy="143292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5BD64246-F38B-4A3C-B125-2AFEA6AB73E4}"/>
              </a:ext>
            </a:extLst>
          </p:cNvPr>
          <p:cNvCxnSpPr>
            <a:cxnSpLocks/>
          </p:cNvCxnSpPr>
          <p:nvPr/>
        </p:nvCxnSpPr>
        <p:spPr>
          <a:xfrm flipV="1">
            <a:off x="3637577" y="2875858"/>
            <a:ext cx="0" cy="4335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met pijl 58">
            <a:extLst>
              <a:ext uri="{FF2B5EF4-FFF2-40B4-BE49-F238E27FC236}">
                <a16:creationId xmlns:a16="http://schemas.microsoft.com/office/drawing/2014/main" id="{F23BE540-EFCA-49B6-A56A-96B4FAB12D58}"/>
              </a:ext>
            </a:extLst>
          </p:cNvPr>
          <p:cNvCxnSpPr>
            <a:cxnSpLocks/>
          </p:cNvCxnSpPr>
          <p:nvPr/>
        </p:nvCxnSpPr>
        <p:spPr>
          <a:xfrm flipV="1">
            <a:off x="5762424" y="2888249"/>
            <a:ext cx="0" cy="4243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met pijl 60">
            <a:extLst>
              <a:ext uri="{FF2B5EF4-FFF2-40B4-BE49-F238E27FC236}">
                <a16:creationId xmlns:a16="http://schemas.microsoft.com/office/drawing/2014/main" id="{961CF25B-9A74-426C-A598-B75866B0167C}"/>
              </a:ext>
            </a:extLst>
          </p:cNvPr>
          <p:cNvCxnSpPr>
            <a:cxnSpLocks/>
          </p:cNvCxnSpPr>
          <p:nvPr/>
        </p:nvCxnSpPr>
        <p:spPr>
          <a:xfrm flipV="1">
            <a:off x="5909656" y="1931049"/>
            <a:ext cx="0" cy="247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hthoek 62">
            <a:extLst>
              <a:ext uri="{FF2B5EF4-FFF2-40B4-BE49-F238E27FC236}">
                <a16:creationId xmlns:a16="http://schemas.microsoft.com/office/drawing/2014/main" id="{EF399E09-321D-4314-99B4-0C8F95EFBD96}"/>
              </a:ext>
            </a:extLst>
          </p:cNvPr>
          <p:cNvSpPr/>
          <p:nvPr/>
        </p:nvSpPr>
        <p:spPr>
          <a:xfrm>
            <a:off x="5645372" y="2128085"/>
            <a:ext cx="4393891" cy="760164"/>
          </a:xfrm>
          <a:prstGeom prst="rect">
            <a:avLst/>
          </a:prstGeom>
          <a:pattFill prst="pct30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2000">
              <a:solidFill>
                <a:prstClr val="black"/>
              </a:solidFill>
            </a:endParaRPr>
          </a:p>
        </p:txBody>
      </p:sp>
      <p:sp>
        <p:nvSpPr>
          <p:cNvPr id="65" name="Rechthoek 64">
            <a:extLst>
              <a:ext uri="{FF2B5EF4-FFF2-40B4-BE49-F238E27FC236}">
                <a16:creationId xmlns:a16="http://schemas.microsoft.com/office/drawing/2014/main" id="{962B2B00-8DC3-4705-A9B7-E682B9C185D2}"/>
              </a:ext>
            </a:extLst>
          </p:cNvPr>
          <p:cNvSpPr/>
          <p:nvPr/>
        </p:nvSpPr>
        <p:spPr>
          <a:xfrm>
            <a:off x="2426606" y="2128085"/>
            <a:ext cx="4743617" cy="76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2000">
              <a:solidFill>
                <a:prstClr val="black"/>
              </a:solidFill>
            </a:endParaRPr>
          </a:p>
        </p:txBody>
      </p:sp>
      <p:sp>
        <p:nvSpPr>
          <p:cNvPr id="66" name="Parallellogram 65">
            <a:extLst>
              <a:ext uri="{FF2B5EF4-FFF2-40B4-BE49-F238E27FC236}">
                <a16:creationId xmlns:a16="http://schemas.microsoft.com/office/drawing/2014/main" id="{C8DB35EA-C01B-4352-85D0-6B29B6704E22}"/>
              </a:ext>
            </a:extLst>
          </p:cNvPr>
          <p:cNvSpPr/>
          <p:nvPr/>
        </p:nvSpPr>
        <p:spPr>
          <a:xfrm>
            <a:off x="2426607" y="2128085"/>
            <a:ext cx="4190082" cy="760164"/>
          </a:xfrm>
          <a:prstGeom prst="parallelogram">
            <a:avLst>
              <a:gd name="adj" fmla="val 96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nl-NL" sz="2000">
                <a:solidFill>
                  <a:prstClr val="black"/>
                </a:solidFill>
              </a:rPr>
              <a:t>Windesheim</a:t>
            </a:r>
          </a:p>
          <a:p>
            <a:pPr lvl="0">
              <a:defRPr/>
            </a:pPr>
            <a:r>
              <a:rPr lang="nl-NL" sz="2000">
                <a:solidFill>
                  <a:prstClr val="black"/>
                </a:solidFill>
              </a:rPr>
              <a:t> catalogus</a:t>
            </a:r>
          </a:p>
          <a:p>
            <a:pPr lvl="0">
              <a:defRPr/>
            </a:pPr>
            <a:endParaRPr lang="nl-NL" sz="2000">
              <a:solidFill>
                <a:prstClr val="black"/>
              </a:solidFill>
            </a:endParaRPr>
          </a:p>
        </p:txBody>
      </p:sp>
      <p:sp>
        <p:nvSpPr>
          <p:cNvPr id="67" name="Parallellogram 66">
            <a:extLst>
              <a:ext uri="{FF2B5EF4-FFF2-40B4-BE49-F238E27FC236}">
                <a16:creationId xmlns:a16="http://schemas.microsoft.com/office/drawing/2014/main" id="{282101BC-7905-4D49-AB06-FCA00E4A48A4}"/>
              </a:ext>
            </a:extLst>
          </p:cNvPr>
          <p:cNvSpPr/>
          <p:nvPr/>
        </p:nvSpPr>
        <p:spPr>
          <a:xfrm>
            <a:off x="7084361" y="2128085"/>
            <a:ext cx="2954902" cy="760164"/>
          </a:xfrm>
          <a:prstGeom prst="parallelogram">
            <a:avLst>
              <a:gd name="adj" fmla="val 96111"/>
            </a:avLst>
          </a:prstGeom>
          <a:pattFill prst="pct30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nl-NL" sz="2000">
                <a:solidFill>
                  <a:prstClr val="black"/>
                </a:solidFill>
              </a:rPr>
              <a:t>Onderwijs Proces Logica</a:t>
            </a: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F7FB0C79-7B13-4EBB-B866-C03BEE3A4678}"/>
              </a:ext>
            </a:extLst>
          </p:cNvPr>
          <p:cNvSpPr/>
          <p:nvPr/>
        </p:nvSpPr>
        <p:spPr>
          <a:xfrm>
            <a:off x="499604" y="4832260"/>
            <a:ext cx="11527128" cy="61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0A597B-29D7-46B3-952B-949905332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035" y="108242"/>
            <a:ext cx="1005927" cy="725487"/>
          </a:xfrm>
          <a:prstGeom prst="rect">
            <a:avLst/>
          </a:prstGeom>
        </p:spPr>
      </p:pic>
      <p:cxnSp>
        <p:nvCxnSpPr>
          <p:cNvPr id="56" name="Rechte verbindingslijn met pijl 55">
            <a:extLst>
              <a:ext uri="{FF2B5EF4-FFF2-40B4-BE49-F238E27FC236}">
                <a16:creationId xmlns:a16="http://schemas.microsoft.com/office/drawing/2014/main" id="{C3EBA1E3-6D1A-CB4D-A132-B7E26A87E731}"/>
              </a:ext>
            </a:extLst>
          </p:cNvPr>
          <p:cNvCxnSpPr>
            <a:cxnSpLocks/>
          </p:cNvCxnSpPr>
          <p:nvPr/>
        </p:nvCxnSpPr>
        <p:spPr>
          <a:xfrm flipV="1">
            <a:off x="5016616" y="2895690"/>
            <a:ext cx="0" cy="4100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ijl: omlaag 3">
            <a:extLst>
              <a:ext uri="{FF2B5EF4-FFF2-40B4-BE49-F238E27FC236}">
                <a16:creationId xmlns:a16="http://schemas.microsoft.com/office/drawing/2014/main" id="{B8A58944-B821-3749-BE5D-796CE33A05B6}"/>
              </a:ext>
            </a:extLst>
          </p:cNvPr>
          <p:cNvSpPr/>
          <p:nvPr/>
        </p:nvSpPr>
        <p:spPr>
          <a:xfrm>
            <a:off x="4237154" y="1856650"/>
            <a:ext cx="2455121" cy="1794012"/>
          </a:xfrm>
          <a:prstGeom prst="downArrow">
            <a:avLst>
              <a:gd name="adj1" fmla="val 50000"/>
              <a:gd name="adj2" fmla="val 55760"/>
            </a:avLst>
          </a:prstGeom>
          <a:solidFill>
            <a:srgbClr val="A265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83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8B4E2E-DA0D-8E42-B646-0429E56C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963877"/>
            <a:ext cx="2880360" cy="4930246"/>
          </a:xfrm>
        </p:spPr>
        <p:txBody>
          <a:bodyPr>
            <a:normAutofit/>
          </a:bodyPr>
          <a:lstStyle/>
          <a:p>
            <a:pPr algn="r"/>
            <a:r>
              <a:rPr lang="nl-NL" sz="4100" err="1">
                <a:solidFill>
                  <a:schemeClr val="accent1"/>
                </a:solidFill>
              </a:rPr>
              <a:t>Kern-concepten</a:t>
            </a:r>
            <a:r>
              <a:rPr lang="nl-NL" sz="4100">
                <a:solidFill>
                  <a:schemeClr val="accent1"/>
                </a:solidFill>
              </a:rPr>
              <a:t> realisatie eigen leerroute Windesheim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5F4C7C-72AD-2944-8534-A91585EAE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1771" y="963876"/>
            <a:ext cx="6812030" cy="5238803"/>
          </a:xfrm>
        </p:spPr>
        <p:txBody>
          <a:bodyPr anchor="ctr">
            <a:normAutofit fontScale="92500" lnSpcReduction="10000"/>
          </a:bodyPr>
          <a:lstStyle/>
          <a:p>
            <a:r>
              <a:rPr lang="nl-NL" sz="2000" b="1" err="1"/>
              <a:t>Studentgedreven</a:t>
            </a:r>
            <a:r>
              <a:rPr lang="nl-NL" sz="2000" b="1"/>
              <a:t> </a:t>
            </a:r>
            <a:r>
              <a:rPr lang="nl-NL" sz="2000"/>
              <a:t>denken en werken vergt radicale verandering van gebruikelijke werkwijze</a:t>
            </a:r>
          </a:p>
          <a:p>
            <a:pPr lvl="1">
              <a:buFont typeface="Lucida Grande"/>
              <a:buChar char="="/>
            </a:pPr>
            <a:r>
              <a:rPr lang="nl-NL" sz="2000"/>
              <a:t> de student (studerende/deelnemer) heeft regie </a:t>
            </a:r>
          </a:p>
          <a:p>
            <a:pPr lvl="1">
              <a:buFont typeface="Lucida Grande"/>
              <a:buChar char="="/>
            </a:pPr>
            <a:r>
              <a:rPr lang="nl-NL" sz="2000"/>
              <a:t> activeert kernprocessen en drijft ze aan</a:t>
            </a:r>
          </a:p>
          <a:p>
            <a:pPr marL="457200" lvl="1" indent="0">
              <a:buNone/>
            </a:pPr>
            <a:r>
              <a:rPr lang="nl-NL" sz="2000"/>
              <a:t>≠  we doen alles wat een student ons vraagt</a:t>
            </a:r>
          </a:p>
          <a:p>
            <a:pPr marL="457200" lvl="1" indent="0">
              <a:buNone/>
            </a:pPr>
            <a:endParaRPr lang="nl-NL" sz="2000"/>
          </a:p>
          <a:p>
            <a:r>
              <a:rPr lang="nl-NL" sz="2000" b="1"/>
              <a:t>Personaliseren</a:t>
            </a:r>
            <a:r>
              <a:rPr lang="nl-NL" sz="2000"/>
              <a:t> van leerroutes vraagt meer dan alleen flexibiliseren aanbod</a:t>
            </a:r>
          </a:p>
          <a:p>
            <a:pPr lvl="1">
              <a:buFont typeface="Wingdings" pitchFamily="2" charset="2"/>
              <a:buChar char="Ø"/>
            </a:pPr>
            <a:r>
              <a:rPr lang="nl-NL" sz="2000"/>
              <a:t>Trekt aanbieden, volgen en organiseren van onderwijs los van elkaar</a:t>
            </a:r>
          </a:p>
          <a:p>
            <a:pPr lvl="1">
              <a:buFont typeface="Wingdings" pitchFamily="2" charset="2"/>
              <a:buChar char="Ø"/>
            </a:pPr>
            <a:r>
              <a:rPr lang="nl-NL" sz="2000"/>
              <a:t>Personaliseren sluit een student niet meer (bij voorbaat) in in een opleiding</a:t>
            </a:r>
          </a:p>
          <a:p>
            <a:pPr marL="457200" lvl="1" indent="0">
              <a:buNone/>
            </a:pPr>
            <a:endParaRPr lang="nl-NL" sz="2000"/>
          </a:p>
          <a:p>
            <a:r>
              <a:rPr lang="nl-NL" sz="2000" b="1"/>
              <a:t>Opleidingen</a:t>
            </a:r>
            <a:r>
              <a:rPr lang="nl-NL" sz="2000"/>
              <a:t> zijn en blijven eenheden van kwaliteit -&gt; borging diplomakwaliteit</a:t>
            </a:r>
          </a:p>
          <a:p>
            <a:endParaRPr lang="nl-NL" sz="2000"/>
          </a:p>
          <a:p>
            <a:r>
              <a:rPr lang="nl-NL" sz="2000" b="1"/>
              <a:t>Procesgericht organiseren </a:t>
            </a:r>
            <a:r>
              <a:rPr lang="nl-NL" sz="2000"/>
              <a:t>brengt aanbod en keuzes bij elkaar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3D4D961-809B-4145-9C22-54AB23899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075" y="320040"/>
            <a:ext cx="100592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7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770B5-AF16-4E15-844B-DEA872C65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84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C12A17E-B761-49A9-BCB7-7B2BCB003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926" y="63449"/>
            <a:ext cx="9515339" cy="672384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7AECB46-DB7A-4D30-9F34-2CC759985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851" y="255285"/>
            <a:ext cx="1005927" cy="72548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23D8852-8B75-43F9-B8CE-B3DF727847D5}"/>
              </a:ext>
            </a:extLst>
          </p:cNvPr>
          <p:cNvSpPr/>
          <p:nvPr/>
        </p:nvSpPr>
        <p:spPr>
          <a:xfrm>
            <a:off x="8729219" y="336845"/>
            <a:ext cx="904973" cy="643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ing 2">
            <a:extLst>
              <a:ext uri="{FF2B5EF4-FFF2-40B4-BE49-F238E27FC236}">
                <a16:creationId xmlns:a16="http://schemas.microsoft.com/office/drawing/2014/main" id="{5E23C46B-9686-2344-894F-B2C52B18BF7B}"/>
              </a:ext>
            </a:extLst>
          </p:cNvPr>
          <p:cNvSpPr/>
          <p:nvPr/>
        </p:nvSpPr>
        <p:spPr>
          <a:xfrm>
            <a:off x="1268926" y="3245005"/>
            <a:ext cx="3615308" cy="1918010"/>
          </a:xfrm>
          <a:prstGeom prst="donut">
            <a:avLst>
              <a:gd name="adj" fmla="val 6783"/>
            </a:avLst>
          </a:prstGeom>
          <a:solidFill>
            <a:srgbClr val="A265D0"/>
          </a:solidFill>
          <a:ln>
            <a:solidFill>
              <a:srgbClr val="A26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6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E78AF-FCF2-4AE7-8262-73A1FDECA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390" y="453949"/>
            <a:ext cx="5538532" cy="63408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S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 </a:t>
            </a:r>
            <a:r>
              <a:rPr lang="en-SG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speelveld</a:t>
            </a:r>
            <a:r>
              <a:rPr lang="en-S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SG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verandert</a:t>
            </a: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4A1D4-0BDF-4D55-8471-82D60E5AC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7390" y="3014835"/>
            <a:ext cx="4038600" cy="370527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endParaRPr lang="nl-NL" sz="3450" b="1"/>
          </a:p>
          <a:p>
            <a:r>
              <a:rPr lang="nl-NL" sz="3450" b="1"/>
              <a:t>Hoogvlakte met pieken</a:t>
            </a:r>
            <a:endParaRPr lang="nl-NL" sz="3450" b="1">
              <a:cs typeface="Calibri"/>
            </a:endParaRPr>
          </a:p>
          <a:p>
            <a:pPr marL="0" indent="0">
              <a:buNone/>
            </a:pPr>
            <a:endParaRPr lang="nl-NL" sz="3450" b="1"/>
          </a:p>
          <a:p>
            <a:pPr marL="0" indent="0">
              <a:buNone/>
            </a:pPr>
            <a:endParaRPr lang="nl-NL" sz="3450" b="1"/>
          </a:p>
          <a:p>
            <a:r>
              <a:rPr lang="en-SG" sz="3300" i="1" err="1"/>
              <a:t>Nominaal</a:t>
            </a:r>
            <a:r>
              <a:rPr lang="en-SG" sz="3300" i="1"/>
              <a:t> is </a:t>
            </a:r>
            <a:r>
              <a:rPr lang="en-SG" sz="3300" i="1" err="1"/>
              <a:t>normaal</a:t>
            </a:r>
            <a:endParaRPr lang="en-SG" sz="3300" i="1">
              <a:cs typeface="Calibri"/>
            </a:endParaRPr>
          </a:p>
          <a:p>
            <a:endParaRPr lang="en-SG" sz="3300"/>
          </a:p>
          <a:p>
            <a:r>
              <a:rPr lang="en-SG" sz="3300" err="1"/>
              <a:t>Prestatieafspraken</a:t>
            </a:r>
            <a:r>
              <a:rPr lang="en-SG" sz="3300"/>
              <a:t> OCW</a:t>
            </a:r>
          </a:p>
          <a:p>
            <a:endParaRPr lang="en-SG" sz="3300">
              <a:cs typeface="Calibri"/>
            </a:endParaRPr>
          </a:p>
          <a:p>
            <a:r>
              <a:rPr lang="en-SG" sz="3350" err="1"/>
              <a:t>Ambitieus</a:t>
            </a:r>
            <a:r>
              <a:rPr lang="en-SG" sz="3350"/>
              <a:t> </a:t>
            </a:r>
            <a:r>
              <a:rPr lang="en-SG" sz="3350" err="1"/>
              <a:t>studieklimaat</a:t>
            </a:r>
            <a:r>
              <a:rPr lang="en-SG" sz="3350"/>
              <a:t>, BSA 54</a:t>
            </a:r>
          </a:p>
          <a:p>
            <a:pPr>
              <a:buFont typeface="Arial" panose="020B0604020202020204" pitchFamily="34" charset="0"/>
              <a:buChar char="•"/>
            </a:pPr>
            <a:endParaRPr lang="en-SG" sz="285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A4FB3-5588-4145-972A-BF987DB06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1236" y="2918627"/>
            <a:ext cx="5168244" cy="3485423"/>
          </a:xfrm>
        </p:spPr>
        <p:txBody>
          <a:bodyPr>
            <a:normAutofit fontScale="62500" lnSpcReduction="20000"/>
          </a:bodyPr>
          <a:lstStyle/>
          <a:p>
            <a:endParaRPr lang="en-SG" sz="3300" b="1"/>
          </a:p>
          <a:p>
            <a:pPr>
              <a:lnSpc>
                <a:spcPct val="120000"/>
              </a:lnSpc>
            </a:pPr>
            <a:r>
              <a:rPr lang="en-SG" sz="3300" b="1" err="1"/>
              <a:t>Hoger</a:t>
            </a:r>
            <a:r>
              <a:rPr lang="en-SG" sz="3300" b="1"/>
              <a:t> </a:t>
            </a:r>
            <a:r>
              <a:rPr lang="en-SG" sz="3300" b="1" err="1"/>
              <a:t>onderwijs</a:t>
            </a:r>
            <a:r>
              <a:rPr lang="en-SG" sz="3300" b="1"/>
              <a:t> </a:t>
            </a:r>
            <a:r>
              <a:rPr lang="en-SG" sz="3300" b="1" err="1"/>
              <a:t>voor</a:t>
            </a:r>
            <a:r>
              <a:rPr lang="en-SG" sz="3300" b="1"/>
              <a:t> </a:t>
            </a:r>
            <a:r>
              <a:rPr lang="en-SG" sz="3300" b="1" err="1"/>
              <a:t>iedereen</a:t>
            </a:r>
            <a:r>
              <a:rPr lang="en-SG" sz="3300" b="1"/>
              <a:t> die </a:t>
            </a:r>
            <a:r>
              <a:rPr lang="en-SG" sz="3300" b="1" err="1"/>
              <a:t>daar</a:t>
            </a:r>
            <a:r>
              <a:rPr lang="en-SG" sz="3300" b="1"/>
              <a:t> talent </a:t>
            </a:r>
            <a:r>
              <a:rPr lang="en-SG" sz="3300" b="1" err="1"/>
              <a:t>voor</a:t>
            </a:r>
            <a:r>
              <a:rPr lang="en-SG" sz="3300" b="1"/>
              <a:t> heft</a:t>
            </a:r>
          </a:p>
          <a:p>
            <a:pPr>
              <a:lnSpc>
                <a:spcPct val="120000"/>
              </a:lnSpc>
            </a:pPr>
            <a:endParaRPr lang="en-SG" sz="3300" b="1"/>
          </a:p>
          <a:p>
            <a:pPr>
              <a:buFont typeface="Arial" panose="020B0604020202020204" pitchFamily="34" charset="0"/>
              <a:buChar char="•"/>
            </a:pPr>
            <a:r>
              <a:rPr lang="en-SG" sz="3300"/>
              <a:t> </a:t>
            </a:r>
            <a:r>
              <a:rPr lang="en-SG" sz="3300" i="1" err="1"/>
              <a:t>Geen</a:t>
            </a:r>
            <a:r>
              <a:rPr lang="en-SG" sz="3300" i="1"/>
              <a:t> </a:t>
            </a:r>
            <a:r>
              <a:rPr lang="en-SG" sz="3300" i="1" err="1"/>
              <a:t>enkele</a:t>
            </a:r>
            <a:r>
              <a:rPr lang="en-SG" sz="3300" i="1"/>
              <a:t> student </a:t>
            </a:r>
            <a:r>
              <a:rPr lang="en-SG" sz="3300" i="1" err="1"/>
              <a:t>valt</a:t>
            </a:r>
            <a:r>
              <a:rPr lang="en-SG" sz="3300" i="1"/>
              <a:t> </a:t>
            </a:r>
            <a:r>
              <a:rPr lang="en-SG" sz="3300" i="1" err="1"/>
              <a:t>onnodig</a:t>
            </a:r>
            <a:r>
              <a:rPr lang="en-SG" sz="3300" i="1"/>
              <a:t> </a:t>
            </a:r>
            <a:r>
              <a:rPr lang="en-SG" sz="3300" i="1" err="1"/>
              <a:t>uit</a:t>
            </a:r>
            <a:endParaRPr lang="nl-NL" sz="3300" i="1"/>
          </a:p>
          <a:p>
            <a:pPr marL="0" indent="0">
              <a:buNone/>
            </a:pPr>
            <a:endParaRPr lang="en-SG" sz="3300"/>
          </a:p>
          <a:p>
            <a:pPr>
              <a:buFont typeface="Arial" panose="020B0604020202020204" pitchFamily="34" charset="0"/>
              <a:buChar char="•"/>
            </a:pPr>
            <a:r>
              <a:rPr lang="en-SG" sz="3300"/>
              <a:t> </a:t>
            </a:r>
            <a:r>
              <a:rPr lang="en-SG" sz="3300" err="1"/>
              <a:t>Kwaliteitsafspraken</a:t>
            </a:r>
            <a:r>
              <a:rPr lang="en-SG" sz="3300"/>
              <a:t> OCW</a:t>
            </a:r>
          </a:p>
          <a:p>
            <a:pPr>
              <a:buFont typeface="Arial" panose="020B0604020202020204" pitchFamily="34" charset="0"/>
              <a:buChar char="•"/>
            </a:pPr>
            <a:endParaRPr lang="en-SG" sz="3300"/>
          </a:p>
          <a:p>
            <a:pPr>
              <a:buFont typeface="Arial" panose="020B0604020202020204" pitchFamily="34" charset="0"/>
              <a:buChar char="•"/>
            </a:pPr>
            <a:r>
              <a:rPr lang="en-SG" sz="3300"/>
              <a:t> Eigen </a:t>
            </a:r>
            <a:r>
              <a:rPr lang="en-SG" sz="3300" err="1"/>
              <a:t>leerroute</a:t>
            </a:r>
            <a:r>
              <a:rPr lang="en-SG" sz="3300"/>
              <a:t> </a:t>
            </a:r>
            <a:r>
              <a:rPr lang="en-SG" sz="3300" err="1"/>
              <a:t>voor</a:t>
            </a:r>
            <a:r>
              <a:rPr lang="en-SG" sz="3300"/>
              <a:t> </a:t>
            </a:r>
            <a:r>
              <a:rPr lang="en-SG" sz="3300" err="1"/>
              <a:t>elke</a:t>
            </a:r>
            <a:r>
              <a:rPr lang="en-SG" sz="3300"/>
              <a:t> student</a:t>
            </a:r>
          </a:p>
          <a:p>
            <a:pPr>
              <a:buFont typeface="Arial" panose="020B0604020202020204" pitchFamily="34" charset="0"/>
              <a:buChar char="•"/>
            </a:pPr>
            <a:endParaRPr lang="en-SG" sz="3300"/>
          </a:p>
          <a:p>
            <a:endParaRPr lang="en-SG" sz="3300" b="1"/>
          </a:p>
          <a:p>
            <a:pPr lvl="1">
              <a:buFont typeface="Arial" panose="020B0604020202020204" pitchFamily="34" charset="0"/>
              <a:buChar char="•"/>
            </a:pPr>
            <a:endParaRPr lang="nl-NL" sz="33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62A06-5928-420D-94F7-78282F34DE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1" r="16306" b="1"/>
          <a:stretch/>
        </p:blipFill>
        <p:spPr>
          <a:xfrm rot="556056">
            <a:off x="2516980" y="1373936"/>
            <a:ext cx="2408877" cy="1354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8E773-B7A1-4220-A96C-47CBF189A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1232">
            <a:off x="7428214" y="1562292"/>
            <a:ext cx="2326690" cy="130643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296EFFA-7F5A-4344-B27C-EDE98D670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6667" y="345383"/>
            <a:ext cx="1003215" cy="7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5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60854" y="1095927"/>
            <a:ext cx="5256584" cy="4824536"/>
          </a:xfrm>
          <a:prstGeom prst="rect">
            <a:avLst/>
          </a:prstGeom>
          <a:noFill/>
          <a:ln w="34925">
            <a:solidFill>
              <a:srgbClr val="00B050"/>
            </a:solidFill>
          </a:ln>
          <a:effectLst>
            <a:glow rad="50800">
              <a:srgbClr val="00B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Afgeronde rechthoek 17"/>
          <p:cNvSpPr/>
          <p:nvPr/>
        </p:nvSpPr>
        <p:spPr>
          <a:xfrm>
            <a:off x="4583445" y="3184160"/>
            <a:ext cx="3144893" cy="193145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/>
            <a:endParaRPr lang="nl-NL" sz="1600" b="1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Studeren</a:t>
            </a: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Afgeronde rechthoek 10"/>
          <p:cNvSpPr/>
          <p:nvPr/>
        </p:nvSpPr>
        <p:spPr>
          <a:xfrm>
            <a:off x="5303524" y="4565810"/>
            <a:ext cx="2232248" cy="39710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400" b="1">
                <a:solidFill>
                  <a:prstClr val="white"/>
                </a:solidFill>
                <a:latin typeface="Calibri"/>
              </a:rPr>
              <a:t>Coaching &amp; Community</a:t>
            </a:r>
          </a:p>
        </p:txBody>
      </p:sp>
      <p:sp>
        <p:nvSpPr>
          <p:cNvPr id="12" name="Afgeronde rechthoek 11"/>
          <p:cNvSpPr/>
          <p:nvPr/>
        </p:nvSpPr>
        <p:spPr>
          <a:xfrm>
            <a:off x="5312157" y="3912316"/>
            <a:ext cx="2228759" cy="475138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400" b="1">
                <a:solidFill>
                  <a:prstClr val="white"/>
                </a:solidFill>
                <a:latin typeface="Calibri"/>
              </a:rPr>
              <a:t>Leeromgeving/ Agenda</a:t>
            </a:r>
          </a:p>
        </p:txBody>
      </p:sp>
      <p:sp>
        <p:nvSpPr>
          <p:cNvPr id="13" name="Afgeronde rechthoek 12"/>
          <p:cNvSpPr/>
          <p:nvPr/>
        </p:nvSpPr>
        <p:spPr>
          <a:xfrm>
            <a:off x="5303525" y="3382455"/>
            <a:ext cx="2216499" cy="41171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400" b="1">
                <a:solidFill>
                  <a:prstClr val="white"/>
                </a:solidFill>
                <a:latin typeface="Calibri"/>
              </a:rPr>
              <a:t>Persoonlijke leerroute </a:t>
            </a:r>
          </a:p>
        </p:txBody>
      </p:sp>
      <p:sp>
        <p:nvSpPr>
          <p:cNvPr id="14" name="Afgeronde rechthoek 13"/>
          <p:cNvSpPr/>
          <p:nvPr/>
        </p:nvSpPr>
        <p:spPr>
          <a:xfrm>
            <a:off x="4586148" y="5272392"/>
            <a:ext cx="3919989" cy="35704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Diplomering/ Certificering, LLL</a:t>
            </a:r>
          </a:p>
        </p:txBody>
      </p:sp>
      <p:sp>
        <p:nvSpPr>
          <p:cNvPr id="16" name="Afgeronde rechthoek 15"/>
          <p:cNvSpPr/>
          <p:nvPr/>
        </p:nvSpPr>
        <p:spPr>
          <a:xfrm>
            <a:off x="4586147" y="2557662"/>
            <a:ext cx="3874389" cy="38889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Intekenen op onderwijs (personalisatie)</a:t>
            </a:r>
          </a:p>
        </p:txBody>
      </p:sp>
      <p:sp>
        <p:nvSpPr>
          <p:cNvPr id="17" name="Afgeronde rechthoek 16"/>
          <p:cNvSpPr/>
          <p:nvPr/>
        </p:nvSpPr>
        <p:spPr>
          <a:xfrm>
            <a:off x="4583445" y="2017092"/>
            <a:ext cx="3876703" cy="3556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Aanmelding, Matching, Inschrijving</a:t>
            </a:r>
          </a:p>
        </p:txBody>
      </p:sp>
      <p:sp>
        <p:nvSpPr>
          <p:cNvPr id="21" name="Afgeronde rechthoek 20"/>
          <p:cNvSpPr/>
          <p:nvPr/>
        </p:nvSpPr>
        <p:spPr>
          <a:xfrm>
            <a:off x="4583833" y="1391231"/>
            <a:ext cx="3876703" cy="37487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Oriëntatie &amp; werving</a:t>
            </a:r>
          </a:p>
        </p:txBody>
      </p:sp>
      <p:sp>
        <p:nvSpPr>
          <p:cNvPr id="25" name="Afgeronde rechthoek 24"/>
          <p:cNvSpPr/>
          <p:nvPr/>
        </p:nvSpPr>
        <p:spPr>
          <a:xfrm rot="16200000">
            <a:off x="7140606" y="3760986"/>
            <a:ext cx="1953263" cy="77779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Toetsing</a:t>
            </a:r>
          </a:p>
        </p:txBody>
      </p:sp>
      <p:sp>
        <p:nvSpPr>
          <p:cNvPr id="41" name="Afgeronde rechthoek 40"/>
          <p:cNvSpPr/>
          <p:nvPr/>
        </p:nvSpPr>
        <p:spPr>
          <a:xfrm>
            <a:off x="3875277" y="1383509"/>
            <a:ext cx="529593" cy="424592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lIns="91429" tIns="45715" rIns="91429" bIns="45715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Windesheim Catalogus </a:t>
            </a:r>
          </a:p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(leeractiviteiten en leeruitkomsten)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AA8DD1B-7D66-462E-9D8B-8B843D3B5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4267" y="407328"/>
            <a:ext cx="100592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70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fgeronde rechthoek 17"/>
          <p:cNvSpPr/>
          <p:nvPr/>
        </p:nvSpPr>
        <p:spPr>
          <a:xfrm>
            <a:off x="5764611" y="384450"/>
            <a:ext cx="2779662" cy="180479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/>
            <a:endParaRPr lang="nl-NL" sz="1600" b="1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Studeren</a:t>
            </a: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Afgeronde rechthoek 10"/>
          <p:cNvSpPr/>
          <p:nvPr/>
        </p:nvSpPr>
        <p:spPr>
          <a:xfrm>
            <a:off x="6370295" y="1667746"/>
            <a:ext cx="2016223" cy="39710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400" b="1">
                <a:solidFill>
                  <a:prstClr val="white"/>
                </a:solidFill>
                <a:latin typeface="Calibri"/>
              </a:rPr>
              <a:t>Coaching &amp; Community</a:t>
            </a:r>
          </a:p>
        </p:txBody>
      </p:sp>
      <p:sp>
        <p:nvSpPr>
          <p:cNvPr id="12" name="Afgeronde rechthoek 11"/>
          <p:cNvSpPr/>
          <p:nvPr/>
        </p:nvSpPr>
        <p:spPr>
          <a:xfrm>
            <a:off x="6386879" y="1124953"/>
            <a:ext cx="2016223" cy="391809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400" b="1">
                <a:solidFill>
                  <a:prstClr val="white"/>
                </a:solidFill>
                <a:latin typeface="Calibri"/>
              </a:rPr>
              <a:t>Leeromgeving &amp; Agenda</a:t>
            </a:r>
          </a:p>
        </p:txBody>
      </p:sp>
      <p:sp>
        <p:nvSpPr>
          <p:cNvPr id="13" name="Afgeronde rechthoek 12"/>
          <p:cNvSpPr/>
          <p:nvPr/>
        </p:nvSpPr>
        <p:spPr>
          <a:xfrm>
            <a:off x="6384032" y="558850"/>
            <a:ext cx="2016224" cy="41171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400" b="1">
                <a:solidFill>
                  <a:prstClr val="white"/>
                </a:solidFill>
                <a:latin typeface="Calibri"/>
              </a:rPr>
              <a:t>Persoonlijke Leerroute</a:t>
            </a:r>
          </a:p>
        </p:txBody>
      </p:sp>
      <p:sp>
        <p:nvSpPr>
          <p:cNvPr id="14" name="Afgeronde rechthoek 13"/>
          <p:cNvSpPr/>
          <p:nvPr/>
        </p:nvSpPr>
        <p:spPr>
          <a:xfrm rot="16200000">
            <a:off x="8972869" y="897947"/>
            <a:ext cx="1804792" cy="77779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Diplomering, Certificering, LLL</a:t>
            </a:r>
          </a:p>
        </p:txBody>
      </p:sp>
      <p:sp>
        <p:nvSpPr>
          <p:cNvPr id="16" name="Afgeronde rechthoek 15"/>
          <p:cNvSpPr/>
          <p:nvPr/>
        </p:nvSpPr>
        <p:spPr>
          <a:xfrm rot="16200000">
            <a:off x="4259597" y="856893"/>
            <a:ext cx="1800600" cy="86409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Intekenen op onderwijs</a:t>
            </a:r>
          </a:p>
        </p:txBody>
      </p:sp>
      <p:sp>
        <p:nvSpPr>
          <p:cNvPr id="17" name="Afgeronde rechthoek 16"/>
          <p:cNvSpPr/>
          <p:nvPr/>
        </p:nvSpPr>
        <p:spPr>
          <a:xfrm rot="16200000">
            <a:off x="3270923" y="900043"/>
            <a:ext cx="1800599" cy="77779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Aanmelding, Matching,  Inschrijving</a:t>
            </a:r>
          </a:p>
        </p:txBody>
      </p:sp>
      <p:sp>
        <p:nvSpPr>
          <p:cNvPr id="2" name="Afgeronde rechthoek 1"/>
          <p:cNvSpPr/>
          <p:nvPr/>
        </p:nvSpPr>
        <p:spPr>
          <a:xfrm>
            <a:off x="2086738" y="4725144"/>
            <a:ext cx="8201695" cy="40270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nl-NL" sz="1600" b="1">
                <a:solidFill>
                  <a:prstClr val="black"/>
                </a:solidFill>
                <a:latin typeface="Calibri"/>
              </a:rPr>
              <a:t>Kwaliteitszorg &amp; onderwijskundige ondersteuning</a:t>
            </a:r>
          </a:p>
        </p:txBody>
      </p:sp>
      <p:sp>
        <p:nvSpPr>
          <p:cNvPr id="21" name="Afgeronde rechthoek 20"/>
          <p:cNvSpPr/>
          <p:nvPr/>
        </p:nvSpPr>
        <p:spPr>
          <a:xfrm rot="16200000">
            <a:off x="1569676" y="901512"/>
            <a:ext cx="1811922" cy="77779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Oriëntatie &amp; werving</a:t>
            </a:r>
          </a:p>
        </p:txBody>
      </p:sp>
      <p:sp>
        <p:nvSpPr>
          <p:cNvPr id="22" name="Afgeronde rechthoek 21"/>
          <p:cNvSpPr/>
          <p:nvPr/>
        </p:nvSpPr>
        <p:spPr>
          <a:xfrm>
            <a:off x="2086738" y="2832130"/>
            <a:ext cx="1695586" cy="91653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Onderwijs ontwikkeling</a:t>
            </a:r>
          </a:p>
        </p:txBody>
      </p:sp>
      <p:sp>
        <p:nvSpPr>
          <p:cNvPr id="25" name="Afgeronde rechthoek 24"/>
          <p:cNvSpPr/>
          <p:nvPr/>
        </p:nvSpPr>
        <p:spPr>
          <a:xfrm rot="16200000">
            <a:off x="8030775" y="897947"/>
            <a:ext cx="1804792" cy="77779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Toetsing</a:t>
            </a:r>
          </a:p>
        </p:txBody>
      </p:sp>
      <p:sp>
        <p:nvSpPr>
          <p:cNvPr id="34" name="Afgeronde rechthoek 33"/>
          <p:cNvSpPr/>
          <p:nvPr/>
        </p:nvSpPr>
        <p:spPr>
          <a:xfrm>
            <a:off x="2086737" y="3767119"/>
            <a:ext cx="1695586" cy="83430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Toets</a:t>
            </a:r>
          </a:p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ontwikkeling</a:t>
            </a:r>
          </a:p>
        </p:txBody>
      </p:sp>
      <p:sp>
        <p:nvSpPr>
          <p:cNvPr id="39" name="Afgeronde rechthoek 38"/>
          <p:cNvSpPr/>
          <p:nvPr/>
        </p:nvSpPr>
        <p:spPr>
          <a:xfrm>
            <a:off x="2086736" y="2348881"/>
            <a:ext cx="8219572" cy="36004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nl-NL" sz="1600" b="1">
                <a:solidFill>
                  <a:prstClr val="black"/>
                </a:solidFill>
                <a:latin typeface="Calibri"/>
              </a:rPr>
              <a:t>Beleidsontwikkeling Onderwijs en Toetsing </a:t>
            </a:r>
          </a:p>
        </p:txBody>
      </p:sp>
      <p:sp>
        <p:nvSpPr>
          <p:cNvPr id="28" name="Afgeronde rechthoek 27"/>
          <p:cNvSpPr/>
          <p:nvPr/>
        </p:nvSpPr>
        <p:spPr>
          <a:xfrm>
            <a:off x="5764611" y="2832131"/>
            <a:ext cx="3557460" cy="176929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18" tIns="45709" rIns="91418" bIns="45709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/>
            <a:endParaRPr lang="nl-NL" sz="1600" b="1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 b="1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 b="1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 b="1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 b="1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 b="1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Uitvoering Onderwijs en Toetsing</a:t>
            </a: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  <a:p>
            <a:pPr algn="ctr"/>
            <a:endParaRPr lang="nl-NL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Afgeronde rechthoek 25"/>
          <p:cNvSpPr/>
          <p:nvPr/>
        </p:nvSpPr>
        <p:spPr>
          <a:xfrm>
            <a:off x="2086738" y="5776040"/>
            <a:ext cx="8224507" cy="36004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nl-NL" sz="1600" b="1">
                <a:solidFill>
                  <a:prstClr val="black"/>
                </a:solidFill>
                <a:latin typeface="Calibri"/>
              </a:rPr>
              <a:t>Systemen, Huisvesting, Voorzieningen</a:t>
            </a:r>
          </a:p>
        </p:txBody>
      </p:sp>
      <p:sp>
        <p:nvSpPr>
          <p:cNvPr id="27" name="Afgeronde rechthoek 26"/>
          <p:cNvSpPr/>
          <p:nvPr/>
        </p:nvSpPr>
        <p:spPr>
          <a:xfrm>
            <a:off x="2086739" y="6245466"/>
            <a:ext cx="8224507" cy="35389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nl-NL" sz="1600" b="1">
                <a:solidFill>
                  <a:prstClr val="black"/>
                </a:solidFill>
                <a:latin typeface="Calibri"/>
              </a:rPr>
              <a:t>TVB, Administraties, Verdeelmodel,  </a:t>
            </a:r>
            <a:r>
              <a:rPr lang="nl-NL" sz="1600" b="1" err="1">
                <a:solidFill>
                  <a:prstClr val="black"/>
                </a:solidFill>
                <a:latin typeface="Calibri"/>
              </a:rPr>
              <a:t>KPI’s</a:t>
            </a:r>
            <a:r>
              <a:rPr lang="nl-NL" sz="1600" b="1">
                <a:solidFill>
                  <a:prstClr val="black"/>
                </a:solidFill>
                <a:latin typeface="Calibri"/>
              </a:rPr>
              <a:t>, Managementinformatie</a:t>
            </a:r>
          </a:p>
        </p:txBody>
      </p:sp>
      <p:sp>
        <p:nvSpPr>
          <p:cNvPr id="3" name="Afgeronde rechthoek 2"/>
          <p:cNvSpPr/>
          <p:nvPr/>
        </p:nvSpPr>
        <p:spPr>
          <a:xfrm>
            <a:off x="4727848" y="2855900"/>
            <a:ext cx="432048" cy="174552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lIns="91429" tIns="45715" rIns="91429" bIns="45715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Planning</a:t>
            </a:r>
          </a:p>
        </p:txBody>
      </p:sp>
      <p:sp>
        <p:nvSpPr>
          <p:cNvPr id="33" name="Afgeronde rechthoek 32"/>
          <p:cNvSpPr/>
          <p:nvPr/>
        </p:nvSpPr>
        <p:spPr>
          <a:xfrm>
            <a:off x="5159896" y="2844780"/>
            <a:ext cx="432048" cy="175664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lIns="91429" tIns="45715" rIns="91429" bIns="45715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Roostering</a:t>
            </a:r>
          </a:p>
        </p:txBody>
      </p:sp>
      <p:sp>
        <p:nvSpPr>
          <p:cNvPr id="40" name="Afgeronde rechthoek 39"/>
          <p:cNvSpPr/>
          <p:nvPr/>
        </p:nvSpPr>
        <p:spPr>
          <a:xfrm>
            <a:off x="3945764" y="2847038"/>
            <a:ext cx="576064" cy="175438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lIns="91429" tIns="45715" rIns="91429" bIns="45715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Onderwijs catalogus</a:t>
            </a:r>
          </a:p>
        </p:txBody>
      </p:sp>
      <p:sp>
        <p:nvSpPr>
          <p:cNvPr id="41" name="Afgeronde rechthoek 40"/>
          <p:cNvSpPr/>
          <p:nvPr/>
        </p:nvSpPr>
        <p:spPr>
          <a:xfrm>
            <a:off x="3052311" y="388643"/>
            <a:ext cx="576064" cy="18261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lIns="91429" tIns="45715" rIns="91429" bIns="45715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Onderwijs catalogus</a:t>
            </a:r>
          </a:p>
        </p:txBody>
      </p:sp>
      <p:sp>
        <p:nvSpPr>
          <p:cNvPr id="42" name="Afgeronde rechthoek 41"/>
          <p:cNvSpPr/>
          <p:nvPr/>
        </p:nvSpPr>
        <p:spPr>
          <a:xfrm>
            <a:off x="9520150" y="2828368"/>
            <a:ext cx="768282" cy="177305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lIns="91429" tIns="45715" rIns="91429" bIns="45715" rtlCol="0" anchor="ctr"/>
          <a:lstStyle/>
          <a:p>
            <a:pPr algn="ctr"/>
            <a:r>
              <a:rPr lang="nl-NL" sz="1600" b="1">
                <a:solidFill>
                  <a:prstClr val="white"/>
                </a:solidFill>
                <a:latin typeface="Calibri"/>
              </a:rPr>
              <a:t>Onderwijs evaluatie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586565" y="335907"/>
            <a:ext cx="430865" cy="1909008"/>
          </a:xfrm>
          <a:prstGeom prst="rect">
            <a:avLst/>
          </a:prstGeom>
          <a:noFill/>
        </p:spPr>
        <p:txBody>
          <a:bodyPr vert="vert270" wrap="square" lIns="91429" tIns="45715" rIns="91429" bIns="45715" rtlCol="0">
            <a:spAutoFit/>
          </a:bodyPr>
          <a:lstStyle/>
          <a:p>
            <a:r>
              <a:rPr lang="nl-NL" sz="1600" b="1">
                <a:solidFill>
                  <a:prstClr val="black"/>
                </a:solidFill>
                <a:latin typeface="Calibri"/>
              </a:rPr>
              <a:t>Voorkant (student)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586565" y="2470115"/>
            <a:ext cx="430865" cy="4129249"/>
          </a:xfrm>
          <a:prstGeom prst="rect">
            <a:avLst/>
          </a:prstGeom>
          <a:noFill/>
        </p:spPr>
        <p:txBody>
          <a:bodyPr vert="vert270" wrap="square" lIns="91429" tIns="45715" rIns="91429" bIns="45715" rtlCol="0">
            <a:spAutoFit/>
          </a:bodyPr>
          <a:lstStyle/>
          <a:p>
            <a:r>
              <a:rPr lang="nl-NL" sz="1600" b="1">
                <a:solidFill>
                  <a:prstClr val="black"/>
                </a:solidFill>
                <a:latin typeface="Calibri"/>
              </a:rPr>
              <a:t>Achterkant       (ontwikkelen &amp; organiseren) </a:t>
            </a:r>
          </a:p>
        </p:txBody>
      </p:sp>
      <p:sp>
        <p:nvSpPr>
          <p:cNvPr id="30" name="Afgeronde rechthoek 29"/>
          <p:cNvSpPr/>
          <p:nvPr/>
        </p:nvSpPr>
        <p:spPr>
          <a:xfrm>
            <a:off x="2086739" y="5229202"/>
            <a:ext cx="8219571" cy="42376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nl-NL" sz="1600" b="1">
                <a:solidFill>
                  <a:prstClr val="black"/>
                </a:solidFill>
                <a:latin typeface="Calibri"/>
              </a:rPr>
              <a:t> Personeel &amp; professionalisering/ Marketing &amp; Communicatie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9F7AE25-76B9-46B6-83BB-D7316736D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795" y="325761"/>
            <a:ext cx="100592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15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4127511" y="2825512"/>
            <a:ext cx="1748562" cy="1299284"/>
          </a:xfrm>
          <a:prstGeom prst="rect">
            <a:avLst/>
          </a:prstGeom>
          <a:solidFill>
            <a:srgbClr val="A26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>
                <a:solidFill>
                  <a:schemeClr val="bg1"/>
                </a:solidFill>
              </a:rPr>
              <a:t>Student</a:t>
            </a:r>
          </a:p>
          <a:p>
            <a:pPr algn="ctr"/>
            <a:endParaRPr lang="nl-NL" sz="1800">
              <a:solidFill>
                <a:schemeClr val="bg1"/>
              </a:solidFill>
            </a:endParaRPr>
          </a:p>
          <a:p>
            <a:pPr algn="ctr"/>
            <a:r>
              <a:rPr lang="nl-NL" sz="1800">
                <a:solidFill>
                  <a:schemeClr val="bg1"/>
                </a:solidFill>
              </a:rPr>
              <a:t>ONDERWIJS</a:t>
            </a:r>
          </a:p>
          <a:p>
            <a:pPr algn="ctr"/>
            <a:r>
              <a:rPr lang="nl-NL" sz="1800" b="1">
                <a:solidFill>
                  <a:schemeClr val="bg1"/>
                </a:solidFill>
              </a:rPr>
              <a:t>VOLGEN</a:t>
            </a:r>
          </a:p>
        </p:txBody>
      </p:sp>
      <p:sp>
        <p:nvSpPr>
          <p:cNvPr id="14" name="Rechthoek 13"/>
          <p:cNvSpPr/>
          <p:nvPr/>
        </p:nvSpPr>
        <p:spPr>
          <a:xfrm>
            <a:off x="5880280" y="2825512"/>
            <a:ext cx="1748562" cy="12992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bg1"/>
                </a:solidFill>
              </a:rPr>
              <a:t>T</a:t>
            </a:r>
            <a:r>
              <a:rPr lang="nl-NL" sz="1800">
                <a:solidFill>
                  <a:schemeClr val="bg1"/>
                </a:solidFill>
              </a:rPr>
              <a:t>eams</a:t>
            </a:r>
          </a:p>
          <a:p>
            <a:pPr algn="ctr"/>
            <a:endParaRPr lang="nl-NL" sz="1800">
              <a:solidFill>
                <a:schemeClr val="bg1"/>
              </a:solidFill>
            </a:endParaRPr>
          </a:p>
          <a:p>
            <a:pPr algn="ctr"/>
            <a:r>
              <a:rPr lang="nl-NL" sz="1800">
                <a:solidFill>
                  <a:schemeClr val="bg1"/>
                </a:solidFill>
              </a:rPr>
              <a:t>ONDERWIJS</a:t>
            </a:r>
          </a:p>
          <a:p>
            <a:pPr algn="ctr"/>
            <a:r>
              <a:rPr lang="nl-NL" sz="1800" b="1">
                <a:solidFill>
                  <a:schemeClr val="bg1"/>
                </a:solidFill>
              </a:rPr>
              <a:t>AANBIEDEN</a:t>
            </a:r>
          </a:p>
        </p:txBody>
      </p:sp>
      <p:sp>
        <p:nvSpPr>
          <p:cNvPr id="15" name="Rechthoek 14"/>
          <p:cNvSpPr/>
          <p:nvPr/>
        </p:nvSpPr>
        <p:spPr>
          <a:xfrm>
            <a:off x="4123305" y="4124796"/>
            <a:ext cx="3505537" cy="7200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tx1"/>
              </a:solidFill>
            </a:endParaRPr>
          </a:p>
          <a:p>
            <a:pPr algn="ctr"/>
            <a:r>
              <a:rPr lang="nl-NL" sz="1800">
                <a:solidFill>
                  <a:schemeClr val="tx1"/>
                </a:solidFill>
              </a:rPr>
              <a:t>ONDERWIJS</a:t>
            </a:r>
          </a:p>
          <a:p>
            <a:pPr algn="ctr"/>
            <a:r>
              <a:rPr lang="nl-NL" sz="1800" b="1">
                <a:solidFill>
                  <a:schemeClr val="tx1"/>
                </a:solidFill>
              </a:rPr>
              <a:t>ORGANISEREN</a:t>
            </a:r>
          </a:p>
          <a:p>
            <a:pPr algn="ctr"/>
            <a:endParaRPr lang="nl-NL" sz="1800">
              <a:solidFill>
                <a:schemeClr val="tx1"/>
              </a:solidFill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2863732" y="916453"/>
            <a:ext cx="1224788" cy="912689"/>
          </a:xfrm>
          <a:prstGeom prst="rect">
            <a:avLst/>
          </a:prstGeom>
          <a:solidFill>
            <a:srgbClr val="A26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>
                <a:solidFill>
                  <a:schemeClr val="bg1"/>
                </a:solidFill>
              </a:rPr>
              <a:t>Student</a:t>
            </a:r>
          </a:p>
        </p:txBody>
      </p:sp>
      <p:sp>
        <p:nvSpPr>
          <p:cNvPr id="21" name="Rechthoek 20"/>
          <p:cNvSpPr/>
          <p:nvPr/>
        </p:nvSpPr>
        <p:spPr>
          <a:xfrm>
            <a:off x="7817205" y="905712"/>
            <a:ext cx="1253821" cy="9126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chemeClr val="bg1"/>
                </a:solidFill>
              </a:rPr>
              <a:t>Werk</a:t>
            </a:r>
            <a:endParaRPr lang="nl-NL" sz="1800" b="1">
              <a:solidFill>
                <a:schemeClr val="bg1"/>
              </a:solidFill>
            </a:endParaRPr>
          </a:p>
          <a:p>
            <a:pPr algn="ctr"/>
            <a:r>
              <a:rPr lang="nl-NL" sz="1800" b="1">
                <a:solidFill>
                  <a:schemeClr val="bg1"/>
                </a:solidFill>
              </a:rPr>
              <a:t>veld</a:t>
            </a:r>
          </a:p>
        </p:txBody>
      </p:sp>
      <p:sp>
        <p:nvSpPr>
          <p:cNvPr id="8" name="Rechthoek 7"/>
          <p:cNvSpPr/>
          <p:nvPr/>
        </p:nvSpPr>
        <p:spPr>
          <a:xfrm>
            <a:off x="2863733" y="2116877"/>
            <a:ext cx="6265678" cy="3685379"/>
          </a:xfrm>
          <a:prstGeom prst="rect">
            <a:avLst/>
          </a:prstGeom>
          <a:noFill/>
          <a:ln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cxnSp>
        <p:nvCxnSpPr>
          <p:cNvPr id="35" name="Rechte verbindingslijn 34"/>
          <p:cNvCxnSpPr>
            <a:cxnSpLocks/>
          </p:cNvCxnSpPr>
          <p:nvPr/>
        </p:nvCxnSpPr>
        <p:spPr>
          <a:xfrm flipV="1">
            <a:off x="4231885" y="1356685"/>
            <a:ext cx="3296790" cy="1611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/>
          <p:cNvCxnSpPr>
            <a:cxnSpLocks/>
          </p:cNvCxnSpPr>
          <p:nvPr/>
        </p:nvCxnSpPr>
        <p:spPr>
          <a:xfrm flipH="1">
            <a:off x="8192326" y="1879029"/>
            <a:ext cx="380173" cy="39483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>
            <a:cxnSpLocks/>
          </p:cNvCxnSpPr>
          <p:nvPr/>
        </p:nvCxnSpPr>
        <p:spPr>
          <a:xfrm>
            <a:off x="3367789" y="1913824"/>
            <a:ext cx="309745" cy="340719"/>
          </a:xfrm>
          <a:prstGeom prst="line">
            <a:avLst/>
          </a:prstGeom>
          <a:ln>
            <a:solidFill>
              <a:srgbClr val="F4740A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1E1A6446-2925-4954-A0AC-A718C37BA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8464" y="341638"/>
            <a:ext cx="100592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39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4165178" y="3013162"/>
            <a:ext cx="4349585" cy="3135702"/>
          </a:xfrm>
          <a:prstGeom prst="rect">
            <a:avLst/>
          </a:prstGeom>
          <a:solidFill>
            <a:srgbClr val="A26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>
                <a:solidFill>
                  <a:schemeClr val="bg1"/>
                </a:solidFill>
              </a:rPr>
              <a:t>Student</a:t>
            </a:r>
          </a:p>
          <a:p>
            <a:pPr algn="ctr"/>
            <a:endParaRPr lang="nl-NL" sz="1800">
              <a:solidFill>
                <a:schemeClr val="bg1"/>
              </a:solidFill>
            </a:endParaRPr>
          </a:p>
          <a:p>
            <a:pPr algn="ctr"/>
            <a:r>
              <a:rPr lang="nl-NL" sz="1800">
                <a:solidFill>
                  <a:schemeClr val="bg1"/>
                </a:solidFill>
              </a:rPr>
              <a:t>ONDERWIJS</a:t>
            </a:r>
          </a:p>
          <a:p>
            <a:pPr algn="ctr"/>
            <a:r>
              <a:rPr lang="nl-NL" sz="1800" b="1">
                <a:solidFill>
                  <a:schemeClr val="bg1"/>
                </a:solidFill>
              </a:rPr>
              <a:t>VOLGEN</a:t>
            </a:r>
          </a:p>
        </p:txBody>
      </p:sp>
      <p:sp>
        <p:nvSpPr>
          <p:cNvPr id="15" name="Rechthoek 14"/>
          <p:cNvSpPr/>
          <p:nvPr/>
        </p:nvSpPr>
        <p:spPr>
          <a:xfrm>
            <a:off x="3921207" y="2664247"/>
            <a:ext cx="4349585" cy="3202833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tx1"/>
              </a:solidFill>
            </a:endParaRPr>
          </a:p>
          <a:p>
            <a:pPr algn="ctr"/>
            <a:r>
              <a:rPr lang="nl-NL" sz="1800">
                <a:solidFill>
                  <a:schemeClr val="tx1"/>
                </a:solidFill>
              </a:rPr>
              <a:t>ONDERWIJS</a:t>
            </a:r>
          </a:p>
          <a:p>
            <a:pPr algn="ctr"/>
            <a:r>
              <a:rPr lang="nl-NL" sz="1800" b="1">
                <a:solidFill>
                  <a:schemeClr val="tx1"/>
                </a:solidFill>
              </a:rPr>
              <a:t>ORGANISEREN</a:t>
            </a:r>
          </a:p>
          <a:p>
            <a:pPr algn="ctr"/>
            <a:endParaRPr lang="nl-NL" sz="1800">
              <a:solidFill>
                <a:schemeClr val="tx1"/>
              </a:solidFill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2452448" y="784747"/>
            <a:ext cx="1224788" cy="912689"/>
          </a:xfrm>
          <a:prstGeom prst="rect">
            <a:avLst/>
          </a:prstGeom>
          <a:solidFill>
            <a:srgbClr val="A26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>
                <a:solidFill>
                  <a:schemeClr val="bg1"/>
                </a:solidFill>
              </a:rPr>
              <a:t>Student</a:t>
            </a:r>
          </a:p>
        </p:txBody>
      </p:sp>
      <p:sp>
        <p:nvSpPr>
          <p:cNvPr id="21" name="Rechthoek 20"/>
          <p:cNvSpPr/>
          <p:nvPr/>
        </p:nvSpPr>
        <p:spPr>
          <a:xfrm>
            <a:off x="8026821" y="831380"/>
            <a:ext cx="1253821" cy="9126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chemeClr val="bg1"/>
                </a:solidFill>
              </a:rPr>
              <a:t>Werk</a:t>
            </a:r>
            <a:endParaRPr lang="nl-NL" sz="1800" b="1">
              <a:solidFill>
                <a:schemeClr val="bg1"/>
              </a:solidFill>
            </a:endParaRPr>
          </a:p>
          <a:p>
            <a:pPr algn="ctr"/>
            <a:r>
              <a:rPr lang="nl-NL" sz="1800" b="1">
                <a:solidFill>
                  <a:schemeClr val="bg1"/>
                </a:solidFill>
              </a:rPr>
              <a:t>veld</a:t>
            </a:r>
          </a:p>
        </p:txBody>
      </p:sp>
      <p:cxnSp>
        <p:nvCxnSpPr>
          <p:cNvPr id="35" name="Rechte verbindingslijn 34"/>
          <p:cNvCxnSpPr>
            <a:cxnSpLocks/>
          </p:cNvCxnSpPr>
          <p:nvPr/>
        </p:nvCxnSpPr>
        <p:spPr>
          <a:xfrm flipV="1">
            <a:off x="4203634" y="1145598"/>
            <a:ext cx="3296790" cy="1611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/>
          <p:cNvCxnSpPr>
            <a:cxnSpLocks/>
          </p:cNvCxnSpPr>
          <p:nvPr/>
        </p:nvCxnSpPr>
        <p:spPr>
          <a:xfrm flipH="1">
            <a:off x="8134590" y="1952885"/>
            <a:ext cx="380173" cy="39483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>
            <a:cxnSpLocks/>
          </p:cNvCxnSpPr>
          <p:nvPr/>
        </p:nvCxnSpPr>
        <p:spPr>
          <a:xfrm>
            <a:off x="3255677" y="1979943"/>
            <a:ext cx="309745" cy="340719"/>
          </a:xfrm>
          <a:prstGeom prst="line">
            <a:avLst/>
          </a:prstGeom>
          <a:ln>
            <a:solidFill>
              <a:srgbClr val="F4740A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hoek 13"/>
          <p:cNvSpPr/>
          <p:nvPr/>
        </p:nvSpPr>
        <p:spPr>
          <a:xfrm>
            <a:off x="3677236" y="2533135"/>
            <a:ext cx="4349585" cy="301714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bg1"/>
                </a:solidFill>
              </a:rPr>
              <a:t>T</a:t>
            </a:r>
            <a:r>
              <a:rPr lang="nl-NL" sz="1800">
                <a:solidFill>
                  <a:schemeClr val="bg1"/>
                </a:solidFill>
              </a:rPr>
              <a:t>eams</a:t>
            </a:r>
          </a:p>
          <a:p>
            <a:pPr algn="ctr"/>
            <a:endParaRPr lang="nl-NL" sz="1800">
              <a:solidFill>
                <a:schemeClr val="bg1"/>
              </a:solidFill>
            </a:endParaRPr>
          </a:p>
          <a:p>
            <a:pPr algn="ctr"/>
            <a:r>
              <a:rPr lang="nl-NL" sz="1800">
                <a:solidFill>
                  <a:schemeClr val="bg1"/>
                </a:solidFill>
              </a:rPr>
              <a:t>ONDERWIJS</a:t>
            </a:r>
          </a:p>
          <a:p>
            <a:pPr algn="ctr"/>
            <a:r>
              <a:rPr lang="nl-NL" sz="1800" b="1">
                <a:solidFill>
                  <a:schemeClr val="bg1"/>
                </a:solidFill>
              </a:rPr>
              <a:t>AANBIEDEN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0B73E98-A332-449C-9F24-8CBF68447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772" y="342381"/>
            <a:ext cx="100592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5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3079756" y="2276485"/>
            <a:ext cx="1748562" cy="1299284"/>
          </a:xfrm>
          <a:prstGeom prst="rect">
            <a:avLst/>
          </a:prstGeom>
          <a:solidFill>
            <a:srgbClr val="A265D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>
                <a:solidFill>
                  <a:schemeClr val="bg1"/>
                </a:solidFill>
              </a:rPr>
              <a:t>Student</a:t>
            </a:r>
          </a:p>
          <a:p>
            <a:pPr algn="ctr"/>
            <a:endParaRPr lang="nl-NL" sz="1800">
              <a:solidFill>
                <a:schemeClr val="bg1"/>
              </a:solidFill>
            </a:endParaRPr>
          </a:p>
          <a:p>
            <a:pPr algn="ctr"/>
            <a:r>
              <a:rPr lang="nl-NL" sz="1800">
                <a:solidFill>
                  <a:schemeClr val="bg1"/>
                </a:solidFill>
              </a:rPr>
              <a:t>ONDERWIJS</a:t>
            </a:r>
          </a:p>
          <a:p>
            <a:pPr algn="ctr"/>
            <a:r>
              <a:rPr lang="nl-NL" sz="1800" b="1">
                <a:solidFill>
                  <a:schemeClr val="bg1"/>
                </a:solidFill>
              </a:rPr>
              <a:t>KIEZEN</a:t>
            </a:r>
          </a:p>
        </p:txBody>
      </p:sp>
      <p:sp>
        <p:nvSpPr>
          <p:cNvPr id="14" name="Rechthoek 13"/>
          <p:cNvSpPr/>
          <p:nvPr/>
        </p:nvSpPr>
        <p:spPr>
          <a:xfrm>
            <a:off x="7184212" y="2273863"/>
            <a:ext cx="1748562" cy="129928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bg1"/>
                </a:solidFill>
              </a:rPr>
              <a:t>T</a:t>
            </a:r>
            <a:r>
              <a:rPr lang="nl-NL" sz="1800">
                <a:solidFill>
                  <a:schemeClr val="bg1"/>
                </a:solidFill>
              </a:rPr>
              <a:t>eams</a:t>
            </a:r>
          </a:p>
          <a:p>
            <a:pPr algn="ctr"/>
            <a:endParaRPr lang="nl-NL" sz="1800">
              <a:solidFill>
                <a:schemeClr val="bg1"/>
              </a:solidFill>
            </a:endParaRPr>
          </a:p>
          <a:p>
            <a:pPr algn="ctr"/>
            <a:r>
              <a:rPr lang="nl-NL" sz="1800">
                <a:solidFill>
                  <a:schemeClr val="bg1"/>
                </a:solidFill>
              </a:rPr>
              <a:t>ONDERWIJS</a:t>
            </a:r>
          </a:p>
          <a:p>
            <a:pPr algn="ctr"/>
            <a:r>
              <a:rPr lang="nl-NL" sz="1800" b="1">
                <a:solidFill>
                  <a:schemeClr val="bg1"/>
                </a:solidFill>
              </a:rPr>
              <a:t>AANBIEDEN</a:t>
            </a:r>
          </a:p>
        </p:txBody>
      </p:sp>
      <p:sp>
        <p:nvSpPr>
          <p:cNvPr id="15" name="Rechthoek 14"/>
          <p:cNvSpPr/>
          <p:nvPr/>
        </p:nvSpPr>
        <p:spPr>
          <a:xfrm>
            <a:off x="4129395" y="5010167"/>
            <a:ext cx="3746533" cy="72008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tx1"/>
              </a:solidFill>
            </a:endParaRPr>
          </a:p>
          <a:p>
            <a:pPr algn="ctr"/>
            <a:r>
              <a:rPr lang="nl-NL" sz="1800">
                <a:solidFill>
                  <a:schemeClr val="tx1"/>
                </a:solidFill>
              </a:rPr>
              <a:t>ONDERWIJS</a:t>
            </a:r>
          </a:p>
          <a:p>
            <a:pPr algn="ctr"/>
            <a:r>
              <a:rPr lang="nl-NL" sz="1800" b="1">
                <a:solidFill>
                  <a:schemeClr val="tx1"/>
                </a:solidFill>
              </a:rPr>
              <a:t>ORGANISEREN</a:t>
            </a:r>
          </a:p>
          <a:p>
            <a:pPr algn="ctr"/>
            <a:endParaRPr lang="nl-NL" sz="1800">
              <a:solidFill>
                <a:schemeClr val="tx1"/>
              </a:solidFill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2863732" y="916453"/>
            <a:ext cx="1224788" cy="912689"/>
          </a:xfrm>
          <a:prstGeom prst="rect">
            <a:avLst/>
          </a:prstGeom>
          <a:solidFill>
            <a:srgbClr val="A26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>
                <a:solidFill>
                  <a:schemeClr val="bg1"/>
                </a:solidFill>
              </a:rPr>
              <a:t>Student</a:t>
            </a:r>
          </a:p>
        </p:txBody>
      </p:sp>
      <p:sp>
        <p:nvSpPr>
          <p:cNvPr id="21" name="Rechthoek 20"/>
          <p:cNvSpPr/>
          <p:nvPr/>
        </p:nvSpPr>
        <p:spPr>
          <a:xfrm>
            <a:off x="7817205" y="905712"/>
            <a:ext cx="1253821" cy="9126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>
                <a:solidFill>
                  <a:schemeClr val="bg1"/>
                </a:solidFill>
              </a:rPr>
              <a:t>Werk</a:t>
            </a:r>
          </a:p>
          <a:p>
            <a:pPr algn="ctr"/>
            <a:r>
              <a:rPr lang="nl-NL" sz="1800" b="1">
                <a:solidFill>
                  <a:schemeClr val="bg1"/>
                </a:solidFill>
              </a:rPr>
              <a:t>veld</a:t>
            </a:r>
          </a:p>
        </p:txBody>
      </p:sp>
      <p:sp>
        <p:nvSpPr>
          <p:cNvPr id="33" name="PIJL-OMLAAG 32"/>
          <p:cNvSpPr/>
          <p:nvPr/>
        </p:nvSpPr>
        <p:spPr>
          <a:xfrm flipV="1">
            <a:off x="5960407" y="4254562"/>
            <a:ext cx="135593" cy="683597"/>
          </a:xfrm>
          <a:prstGeom prst="downArrow">
            <a:avLst/>
          </a:prstGeom>
          <a:solidFill>
            <a:srgbClr val="FFE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8" name="Rechthoek 7"/>
          <p:cNvSpPr/>
          <p:nvPr/>
        </p:nvSpPr>
        <p:spPr>
          <a:xfrm>
            <a:off x="2863733" y="2116877"/>
            <a:ext cx="6265678" cy="3685379"/>
          </a:xfrm>
          <a:prstGeom prst="rect">
            <a:avLst/>
          </a:prstGeom>
          <a:noFill/>
          <a:ln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cxnSp>
        <p:nvCxnSpPr>
          <p:cNvPr id="35" name="Rechte verbindingslijn 34"/>
          <p:cNvCxnSpPr>
            <a:cxnSpLocks/>
          </p:cNvCxnSpPr>
          <p:nvPr/>
        </p:nvCxnSpPr>
        <p:spPr>
          <a:xfrm flipV="1">
            <a:off x="4231885" y="1356685"/>
            <a:ext cx="3296790" cy="1611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/>
          <p:cNvCxnSpPr>
            <a:cxnSpLocks/>
          </p:cNvCxnSpPr>
          <p:nvPr/>
        </p:nvCxnSpPr>
        <p:spPr>
          <a:xfrm flipH="1">
            <a:off x="8192326" y="1879029"/>
            <a:ext cx="380173" cy="39483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>
            <a:cxnSpLocks/>
          </p:cNvCxnSpPr>
          <p:nvPr/>
        </p:nvCxnSpPr>
        <p:spPr>
          <a:xfrm>
            <a:off x="3367789" y="1913824"/>
            <a:ext cx="309745" cy="340719"/>
          </a:xfrm>
          <a:prstGeom prst="line">
            <a:avLst/>
          </a:prstGeom>
          <a:ln>
            <a:solidFill>
              <a:srgbClr val="F4740A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Vrije vorm 33"/>
          <p:cNvSpPr/>
          <p:nvPr/>
        </p:nvSpPr>
        <p:spPr>
          <a:xfrm>
            <a:off x="5012223" y="2888797"/>
            <a:ext cx="1839073" cy="278781"/>
          </a:xfrm>
          <a:custGeom>
            <a:avLst/>
            <a:gdLst>
              <a:gd name="connsiteX0" fmla="*/ 0 w 1817649"/>
              <a:gd name="connsiteY0" fmla="*/ 144966 h 278781"/>
              <a:gd name="connsiteX1" fmla="*/ 546410 w 1817649"/>
              <a:gd name="connsiteY1" fmla="*/ 144966 h 278781"/>
              <a:gd name="connsiteX2" fmla="*/ 657922 w 1817649"/>
              <a:gd name="connsiteY2" fmla="*/ 0 h 278781"/>
              <a:gd name="connsiteX3" fmla="*/ 769434 w 1817649"/>
              <a:gd name="connsiteY3" fmla="*/ 278781 h 278781"/>
              <a:gd name="connsiteX4" fmla="*/ 880947 w 1817649"/>
              <a:gd name="connsiteY4" fmla="*/ 66908 h 278781"/>
              <a:gd name="connsiteX5" fmla="*/ 959005 w 1817649"/>
              <a:gd name="connsiteY5" fmla="*/ 245327 h 278781"/>
              <a:gd name="connsiteX6" fmla="*/ 1081669 w 1817649"/>
              <a:gd name="connsiteY6" fmla="*/ 0 h 278781"/>
              <a:gd name="connsiteX7" fmla="*/ 1148576 w 1817649"/>
              <a:gd name="connsiteY7" fmla="*/ 144966 h 278781"/>
              <a:gd name="connsiteX8" fmla="*/ 1817649 w 1817649"/>
              <a:gd name="connsiteY8" fmla="*/ 144966 h 2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7649" h="278781">
                <a:moveTo>
                  <a:pt x="0" y="144966"/>
                </a:moveTo>
                <a:lnTo>
                  <a:pt x="546410" y="144966"/>
                </a:lnTo>
                <a:lnTo>
                  <a:pt x="657922" y="0"/>
                </a:lnTo>
                <a:lnTo>
                  <a:pt x="769434" y="278781"/>
                </a:lnTo>
                <a:lnTo>
                  <a:pt x="880947" y="66908"/>
                </a:lnTo>
                <a:lnTo>
                  <a:pt x="959005" y="245327"/>
                </a:lnTo>
                <a:lnTo>
                  <a:pt x="1081669" y="0"/>
                </a:lnTo>
                <a:lnTo>
                  <a:pt x="1148576" y="144966"/>
                </a:lnTo>
                <a:lnTo>
                  <a:pt x="1817649" y="144966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8" name="Rond hoek zelfde zijde rechthoek 47"/>
          <p:cNvSpPr/>
          <p:nvPr/>
        </p:nvSpPr>
        <p:spPr>
          <a:xfrm>
            <a:off x="5167989" y="3858039"/>
            <a:ext cx="1701699" cy="540966"/>
          </a:xfrm>
          <a:prstGeom prst="round2Same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chemeClr val="tx1"/>
                </a:solidFill>
              </a:rPr>
              <a:t>Catalogus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2D7CA3B-C507-4A62-913A-E329CDFF1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572" y="571249"/>
            <a:ext cx="1005927" cy="725487"/>
          </a:xfrm>
          <a:prstGeom prst="rect">
            <a:avLst/>
          </a:prstGeom>
        </p:spPr>
      </p:pic>
      <p:sp>
        <p:nvSpPr>
          <p:cNvPr id="16" name="Tekstballon: ovaal 15">
            <a:extLst>
              <a:ext uri="{FF2B5EF4-FFF2-40B4-BE49-F238E27FC236}">
                <a16:creationId xmlns:a16="http://schemas.microsoft.com/office/drawing/2014/main" id="{303FE500-ECD0-BF42-A7B6-483CEFC5EDEF}"/>
              </a:ext>
            </a:extLst>
          </p:cNvPr>
          <p:cNvSpPr/>
          <p:nvPr/>
        </p:nvSpPr>
        <p:spPr>
          <a:xfrm>
            <a:off x="273377" y="1913824"/>
            <a:ext cx="2196863" cy="1366926"/>
          </a:xfrm>
          <a:prstGeom prst="wedgeEllipseCallout">
            <a:avLst>
              <a:gd name="adj1" fmla="val 81667"/>
              <a:gd name="adj2" fmla="val 40622"/>
            </a:avLst>
          </a:prstGeom>
          <a:ln w="57150">
            <a:solidFill>
              <a:srgbClr val="A265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Personaliseren</a:t>
            </a:r>
            <a:r>
              <a:rPr lang="nl-NL"/>
              <a:t> </a:t>
            </a:r>
            <a:r>
              <a:rPr lang="nl-N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loopbaan student</a:t>
            </a:r>
          </a:p>
        </p:txBody>
      </p:sp>
      <p:sp>
        <p:nvSpPr>
          <p:cNvPr id="17" name="Tekstballon: ovaal 16">
            <a:extLst>
              <a:ext uri="{FF2B5EF4-FFF2-40B4-BE49-F238E27FC236}">
                <a16:creationId xmlns:a16="http://schemas.microsoft.com/office/drawing/2014/main" id="{10B5F9C0-DED5-2D43-8193-A26D716D7E46}"/>
              </a:ext>
            </a:extLst>
          </p:cNvPr>
          <p:cNvSpPr/>
          <p:nvPr/>
        </p:nvSpPr>
        <p:spPr>
          <a:xfrm>
            <a:off x="9417114" y="1879029"/>
            <a:ext cx="1942386" cy="1382645"/>
          </a:xfrm>
          <a:prstGeom prst="wedgeEllipseCallout">
            <a:avLst>
              <a:gd name="adj1" fmla="val -76380"/>
              <a:gd name="adj2" fmla="val 30622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Opleiding = eenheid van kwaliteit</a:t>
            </a:r>
          </a:p>
        </p:txBody>
      </p:sp>
      <p:sp>
        <p:nvSpPr>
          <p:cNvPr id="18" name="Tekstballon: ovaal 17">
            <a:extLst>
              <a:ext uri="{FF2B5EF4-FFF2-40B4-BE49-F238E27FC236}">
                <a16:creationId xmlns:a16="http://schemas.microsoft.com/office/drawing/2014/main" id="{9F88EA4A-101A-B040-AE88-A4FDFAB6045A}"/>
              </a:ext>
            </a:extLst>
          </p:cNvPr>
          <p:cNvSpPr/>
          <p:nvPr/>
        </p:nvSpPr>
        <p:spPr>
          <a:xfrm>
            <a:off x="8438146" y="4399005"/>
            <a:ext cx="1942387" cy="1411683"/>
          </a:xfrm>
          <a:prstGeom prst="wedgeEllipseCallout">
            <a:avLst>
              <a:gd name="adj1" fmla="val -76380"/>
              <a:gd name="adj2" fmla="val 30622"/>
            </a:avLst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Student-gedreven inrichting processen</a:t>
            </a:r>
          </a:p>
        </p:txBody>
      </p:sp>
      <p:sp>
        <p:nvSpPr>
          <p:cNvPr id="19" name="Tekstballon: ovaal 18">
            <a:extLst>
              <a:ext uri="{FF2B5EF4-FFF2-40B4-BE49-F238E27FC236}">
                <a16:creationId xmlns:a16="http://schemas.microsoft.com/office/drawing/2014/main" id="{877FA076-9382-6A44-AE5E-0CF78779BEB0}"/>
              </a:ext>
            </a:extLst>
          </p:cNvPr>
          <p:cNvSpPr/>
          <p:nvPr/>
        </p:nvSpPr>
        <p:spPr>
          <a:xfrm>
            <a:off x="4770491" y="497248"/>
            <a:ext cx="2582416" cy="1370856"/>
          </a:xfrm>
          <a:prstGeom prst="wedgeEllipseCallout">
            <a:avLst>
              <a:gd name="adj1" fmla="val -1824"/>
              <a:gd name="adj2" fmla="val 199191"/>
            </a:avLst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Ontsluiting opties en regels/logica</a:t>
            </a:r>
          </a:p>
        </p:txBody>
      </p:sp>
    </p:spTree>
    <p:extLst>
      <p:ext uri="{BB962C8B-B14F-4D97-AF65-F5344CB8AC3E}">
        <p14:creationId xmlns:p14="http://schemas.microsoft.com/office/powerpoint/2010/main" val="348842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F5E021-A84B-2145-9149-7207AE6A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EBB141-68DC-B44F-B307-96C9BD688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65E4E61-9747-0447-8589-2C9CA7926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" y="578650"/>
            <a:ext cx="10058400" cy="570069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123DC51-0BD7-CF4A-93B9-228D581D8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7035" y="108242"/>
            <a:ext cx="100592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90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84E63AE6348E4288E9085BAC4D373D" ma:contentTypeVersion="2" ma:contentTypeDescription="Een nieuw document maken." ma:contentTypeScope="" ma:versionID="ad97580f06d4435d185680744bdae882">
  <xsd:schema xmlns:xsd="http://www.w3.org/2001/XMLSchema" xmlns:xs="http://www.w3.org/2001/XMLSchema" xmlns:p="http://schemas.microsoft.com/office/2006/metadata/properties" xmlns:ns2="1051efea-db43-44e9-b0f9-0899601b6fbc" targetNamespace="http://schemas.microsoft.com/office/2006/metadata/properties" ma:root="true" ma:fieldsID="382f9ce63e1a08b6925b335a03c3b7b9" ns2:_="">
    <xsd:import namespace="1051efea-db43-44e9-b0f9-0899601b6f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51efea-db43-44e9-b0f9-0899601b6f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A89C8E-D3A4-4269-AE44-3A343EDFFED3}">
  <ds:schemaRefs>
    <ds:schemaRef ds:uri="1051efea-db43-44e9-b0f9-0899601b6f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FC32910-A0B8-4471-AF9B-E30C22206C9B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1051efea-db43-44e9-b0f9-0899601b6fbc"/>
  </ds:schemaRefs>
</ds:datastoreItem>
</file>

<file path=customXml/itemProps3.xml><?xml version="1.0" encoding="utf-8"?>
<ds:datastoreItem xmlns:ds="http://schemas.openxmlformats.org/officeDocument/2006/customXml" ds:itemID="{1A48EDB1-0EE3-4F1C-952B-3C31283720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</Words>
  <Application>Microsoft Macintosh PowerPoint</Application>
  <PresentationFormat>Breedbeeld</PresentationFormat>
  <Paragraphs>210</Paragraphs>
  <Slides>14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Lucida Grande</vt:lpstr>
      <vt:lpstr>Wingdings</vt:lpstr>
      <vt:lpstr>Kantoorthema</vt:lpstr>
      <vt:lpstr>1_Kantoorthema</vt:lpstr>
      <vt:lpstr>2_Kantoorthema</vt:lpstr>
      <vt:lpstr>Een eigen leerroute voor elke student</vt:lpstr>
      <vt:lpstr>PowerPoint-presentatie</vt:lpstr>
      <vt:lpstr>Het speelveld verandert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Studentgedreven procesarchitectuur</vt:lpstr>
      <vt:lpstr>PowerPoint-presentatie</vt:lpstr>
      <vt:lpstr>Kern-concepten realisatie eigen leerroute Windesheim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eigen leerroute voor elke student</dc:title>
  <dc:creator>Elsbeth Vonkeman</dc:creator>
  <cp:lastModifiedBy>Elsbeth Vonkeman</cp:lastModifiedBy>
  <cp:revision>1</cp:revision>
  <dcterms:created xsi:type="dcterms:W3CDTF">2019-05-08T09:40:25Z</dcterms:created>
  <dcterms:modified xsi:type="dcterms:W3CDTF">2019-05-08T12:00:56Z</dcterms:modified>
</cp:coreProperties>
</file>