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1"/>
  </p:notesMasterIdLst>
  <p:sldIdLst>
    <p:sldId id="257" r:id="rId6"/>
    <p:sldId id="309" r:id="rId7"/>
    <p:sldId id="270" r:id="rId8"/>
    <p:sldId id="313" r:id="rId9"/>
    <p:sldId id="314" r:id="rId10"/>
    <p:sldId id="315" r:id="rId11"/>
    <p:sldId id="316" r:id="rId12"/>
    <p:sldId id="306" r:id="rId13"/>
    <p:sldId id="271" r:id="rId14"/>
    <p:sldId id="274" r:id="rId15"/>
    <p:sldId id="317" r:id="rId16"/>
    <p:sldId id="318" r:id="rId17"/>
    <p:sldId id="319" r:id="rId18"/>
    <p:sldId id="320" r:id="rId19"/>
    <p:sldId id="321" r:id="rId20"/>
    <p:sldId id="324" r:id="rId21"/>
    <p:sldId id="325" r:id="rId22"/>
    <p:sldId id="311" r:id="rId23"/>
    <p:sldId id="298" r:id="rId24"/>
    <p:sldId id="297" r:id="rId25"/>
    <p:sldId id="303" r:id="rId26"/>
    <p:sldId id="322" r:id="rId27"/>
    <p:sldId id="323" r:id="rId28"/>
    <p:sldId id="312" r:id="rId29"/>
    <p:sldId id="263" r:id="rId3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A14A"/>
    <a:srgbClr val="C9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41" autoAdjust="0"/>
    <p:restoredTop sz="75499" autoAdjust="0"/>
  </p:normalViewPr>
  <p:slideViewPr>
    <p:cSldViewPr snapToGrid="0">
      <p:cViewPr varScale="1">
        <p:scale>
          <a:sx n="86" d="100"/>
          <a:sy n="86" d="100"/>
        </p:scale>
        <p:origin x="1380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93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65A986-C61F-4522-94E4-76964D36D0BD}" type="doc">
      <dgm:prSet loTypeId="urn:microsoft.com/office/officeart/2005/8/layout/orgChart1" loCatId="hierarchy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nl-NL"/>
        </a:p>
      </dgm:t>
    </dgm:pt>
    <dgm:pt modelId="{4AC07435-EB1A-4ACC-B182-F8F6925C17E3}">
      <dgm:prSet phldrT="[Tekst]"/>
      <dgm:spPr/>
      <dgm:t>
        <a:bodyPr/>
        <a:lstStyle/>
        <a:p>
          <a:r>
            <a:rPr lang="nl-NL" dirty="0"/>
            <a:t>Ministerie OCW</a:t>
          </a:r>
        </a:p>
      </dgm:t>
    </dgm:pt>
    <dgm:pt modelId="{B525BE47-480A-4E77-A7E2-1BCFEC0062AE}" type="parTrans" cxnId="{29B23DD3-1683-4BA3-91E5-55250B412EF9}">
      <dgm:prSet/>
      <dgm:spPr/>
      <dgm:t>
        <a:bodyPr/>
        <a:lstStyle/>
        <a:p>
          <a:endParaRPr lang="nl-NL"/>
        </a:p>
      </dgm:t>
    </dgm:pt>
    <dgm:pt modelId="{C99E65FA-0043-4396-9F9C-AA913674F617}" type="sibTrans" cxnId="{29B23DD3-1683-4BA3-91E5-55250B412EF9}">
      <dgm:prSet/>
      <dgm:spPr/>
      <dgm:t>
        <a:bodyPr/>
        <a:lstStyle/>
        <a:p>
          <a:endParaRPr lang="nl-NL"/>
        </a:p>
      </dgm:t>
    </dgm:pt>
    <dgm:pt modelId="{6CF71C3A-1B99-4F9B-86E1-C1A1CE0F822C}" type="asst">
      <dgm:prSet phldrT="[Tekst]"/>
      <dgm:spPr/>
      <dgm:t>
        <a:bodyPr/>
        <a:lstStyle/>
        <a:p>
          <a:r>
            <a:rPr lang="nl-NL" dirty="0"/>
            <a:t>HBO</a:t>
          </a:r>
        </a:p>
      </dgm:t>
    </dgm:pt>
    <dgm:pt modelId="{45299A24-344C-4EF3-B5AD-838A1AF6C937}" type="parTrans" cxnId="{A99850AD-5CBA-4755-BACB-FFC1674896FB}">
      <dgm:prSet/>
      <dgm:spPr/>
      <dgm:t>
        <a:bodyPr/>
        <a:lstStyle/>
        <a:p>
          <a:endParaRPr lang="nl-NL"/>
        </a:p>
      </dgm:t>
    </dgm:pt>
    <dgm:pt modelId="{CC16858F-860D-4173-BEF9-CF7EAB8986A9}" type="sibTrans" cxnId="{A99850AD-5CBA-4755-BACB-FFC1674896FB}">
      <dgm:prSet/>
      <dgm:spPr/>
      <dgm:t>
        <a:bodyPr/>
        <a:lstStyle/>
        <a:p>
          <a:endParaRPr lang="nl-NL"/>
        </a:p>
      </dgm:t>
    </dgm:pt>
    <dgm:pt modelId="{EB94436D-648A-4D86-AEC0-83EA2E8EA356}">
      <dgm:prSet phldrT="[Tekst]"/>
      <dgm:spPr/>
      <dgm:t>
        <a:bodyPr/>
        <a:lstStyle/>
        <a:p>
          <a:r>
            <a:rPr lang="nl-NL" dirty="0"/>
            <a:t>VH</a:t>
          </a:r>
        </a:p>
      </dgm:t>
    </dgm:pt>
    <dgm:pt modelId="{959605F5-C593-40FF-9E87-5316A4BB7983}" type="parTrans" cxnId="{8754D45A-83FC-467A-A7D9-DDD01CDEE970}">
      <dgm:prSet/>
      <dgm:spPr/>
      <dgm:t>
        <a:bodyPr/>
        <a:lstStyle/>
        <a:p>
          <a:endParaRPr lang="nl-NL"/>
        </a:p>
      </dgm:t>
    </dgm:pt>
    <dgm:pt modelId="{E25C7C54-847E-41CE-90F1-EB62C174F793}" type="sibTrans" cxnId="{8754D45A-83FC-467A-A7D9-DDD01CDEE970}">
      <dgm:prSet/>
      <dgm:spPr/>
      <dgm:t>
        <a:bodyPr/>
        <a:lstStyle/>
        <a:p>
          <a:endParaRPr lang="nl-NL"/>
        </a:p>
      </dgm:t>
    </dgm:pt>
    <dgm:pt modelId="{54B1970E-89E4-45F0-A173-DADEFD7768F1}" type="asst">
      <dgm:prSet/>
      <dgm:spPr/>
      <dgm:t>
        <a:bodyPr/>
        <a:lstStyle/>
        <a:p>
          <a:r>
            <a:rPr lang="nl-NL" dirty="0"/>
            <a:t>WO</a:t>
          </a:r>
        </a:p>
      </dgm:t>
    </dgm:pt>
    <dgm:pt modelId="{22043AA9-DCCF-42CF-94B7-54FC1ABB3E95}" type="parTrans" cxnId="{EF19020D-4B78-4EB0-8FA0-15130EC2C27E}">
      <dgm:prSet/>
      <dgm:spPr/>
      <dgm:t>
        <a:bodyPr/>
        <a:lstStyle/>
        <a:p>
          <a:endParaRPr lang="nl-NL"/>
        </a:p>
      </dgm:t>
    </dgm:pt>
    <dgm:pt modelId="{8D79ECEE-38F5-4666-B221-9760210DC287}" type="sibTrans" cxnId="{EF19020D-4B78-4EB0-8FA0-15130EC2C27E}">
      <dgm:prSet/>
      <dgm:spPr/>
      <dgm:t>
        <a:bodyPr/>
        <a:lstStyle/>
        <a:p>
          <a:endParaRPr lang="nl-NL"/>
        </a:p>
      </dgm:t>
    </dgm:pt>
    <dgm:pt modelId="{86C4C306-8267-4C65-A6D3-CC1B4E616B24}">
      <dgm:prSet/>
      <dgm:spPr/>
      <dgm:t>
        <a:bodyPr/>
        <a:lstStyle/>
        <a:p>
          <a:r>
            <a:rPr lang="nl-NL" dirty="0"/>
            <a:t>LOOV</a:t>
          </a:r>
        </a:p>
      </dgm:t>
    </dgm:pt>
    <dgm:pt modelId="{09E21B22-2BC8-4902-93AD-DCB0EDC91ECC}" type="parTrans" cxnId="{833DBE33-38B5-4D33-8ABD-312672B4F3DC}">
      <dgm:prSet/>
      <dgm:spPr/>
      <dgm:t>
        <a:bodyPr/>
        <a:lstStyle/>
        <a:p>
          <a:endParaRPr lang="nl-NL"/>
        </a:p>
      </dgm:t>
    </dgm:pt>
    <dgm:pt modelId="{73C00792-74BB-4329-9D34-07F7349C1A45}" type="sibTrans" cxnId="{833DBE33-38B5-4D33-8ABD-312672B4F3DC}">
      <dgm:prSet/>
      <dgm:spPr/>
      <dgm:t>
        <a:bodyPr/>
        <a:lstStyle/>
        <a:p>
          <a:endParaRPr lang="nl-NL"/>
        </a:p>
      </dgm:t>
    </dgm:pt>
    <dgm:pt modelId="{A4A6EC67-489E-442B-9898-F883A0208769}" type="pres">
      <dgm:prSet presAssocID="{8E65A986-C61F-4522-94E4-76964D36D0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E940185-7894-4655-B48C-CCF5B08BCB83}" type="pres">
      <dgm:prSet presAssocID="{4AC07435-EB1A-4ACC-B182-F8F6925C17E3}" presName="hierRoot1" presStyleCnt="0">
        <dgm:presLayoutVars>
          <dgm:hierBranch val="init"/>
        </dgm:presLayoutVars>
      </dgm:prSet>
      <dgm:spPr/>
    </dgm:pt>
    <dgm:pt modelId="{339572F4-E0A2-43DC-A425-AD0F1E68D487}" type="pres">
      <dgm:prSet presAssocID="{4AC07435-EB1A-4ACC-B182-F8F6925C17E3}" presName="rootComposite1" presStyleCnt="0"/>
      <dgm:spPr/>
    </dgm:pt>
    <dgm:pt modelId="{0E76E41F-3FDD-43AC-B5A9-63DCB2B18CBC}" type="pres">
      <dgm:prSet presAssocID="{4AC07435-EB1A-4ACC-B182-F8F6925C17E3}" presName="rootText1" presStyleLbl="node0" presStyleIdx="0" presStyleCnt="1">
        <dgm:presLayoutVars>
          <dgm:chPref val="3"/>
        </dgm:presLayoutVars>
      </dgm:prSet>
      <dgm:spPr/>
    </dgm:pt>
    <dgm:pt modelId="{80BEEB80-78AE-4157-AA49-4ECF40E86067}" type="pres">
      <dgm:prSet presAssocID="{4AC07435-EB1A-4ACC-B182-F8F6925C17E3}" presName="rootConnector1" presStyleLbl="node1" presStyleIdx="0" presStyleCnt="0"/>
      <dgm:spPr/>
    </dgm:pt>
    <dgm:pt modelId="{C71F2E5C-AF17-48A5-A764-E3F762BE97A6}" type="pres">
      <dgm:prSet presAssocID="{4AC07435-EB1A-4ACC-B182-F8F6925C17E3}" presName="hierChild2" presStyleCnt="0"/>
      <dgm:spPr/>
    </dgm:pt>
    <dgm:pt modelId="{95A303FF-63E4-48FC-B187-0AFDCA6C1E0A}" type="pres">
      <dgm:prSet presAssocID="{959605F5-C593-40FF-9E87-5316A4BB7983}" presName="Name37" presStyleLbl="parChTrans1D2" presStyleIdx="0" presStyleCnt="3"/>
      <dgm:spPr/>
    </dgm:pt>
    <dgm:pt modelId="{7B64FF84-5070-43EC-A440-9FF240AF263E}" type="pres">
      <dgm:prSet presAssocID="{EB94436D-648A-4D86-AEC0-83EA2E8EA356}" presName="hierRoot2" presStyleCnt="0">
        <dgm:presLayoutVars>
          <dgm:hierBranch val="l"/>
        </dgm:presLayoutVars>
      </dgm:prSet>
      <dgm:spPr/>
    </dgm:pt>
    <dgm:pt modelId="{F54C8339-6F48-4179-9A84-8C5995E182A5}" type="pres">
      <dgm:prSet presAssocID="{EB94436D-648A-4D86-AEC0-83EA2E8EA356}" presName="rootComposite" presStyleCnt="0"/>
      <dgm:spPr/>
    </dgm:pt>
    <dgm:pt modelId="{8D87A2E8-2E5F-4EA9-B70F-661E1691029D}" type="pres">
      <dgm:prSet presAssocID="{EB94436D-648A-4D86-AEC0-83EA2E8EA356}" presName="rootText" presStyleLbl="node2" presStyleIdx="0" presStyleCnt="1" custLinFactNeighborX="-60832" custLinFactNeighborY="-8189">
        <dgm:presLayoutVars>
          <dgm:chPref val="3"/>
        </dgm:presLayoutVars>
      </dgm:prSet>
      <dgm:spPr/>
    </dgm:pt>
    <dgm:pt modelId="{E9384A5B-6363-44FE-B9E4-F2BE13C1E592}" type="pres">
      <dgm:prSet presAssocID="{EB94436D-648A-4D86-AEC0-83EA2E8EA356}" presName="rootConnector" presStyleLbl="node2" presStyleIdx="0" presStyleCnt="1"/>
      <dgm:spPr/>
    </dgm:pt>
    <dgm:pt modelId="{AE305509-B37C-4557-BFEC-DFCD3F06FEBC}" type="pres">
      <dgm:prSet presAssocID="{EB94436D-648A-4D86-AEC0-83EA2E8EA356}" presName="hierChild4" presStyleCnt="0"/>
      <dgm:spPr/>
    </dgm:pt>
    <dgm:pt modelId="{5653359D-75B4-44E4-9216-27D93FC91519}" type="pres">
      <dgm:prSet presAssocID="{09E21B22-2BC8-4902-93AD-DCB0EDC91ECC}" presName="Name50" presStyleLbl="parChTrans1D3" presStyleIdx="0" presStyleCnt="1"/>
      <dgm:spPr/>
    </dgm:pt>
    <dgm:pt modelId="{8BE5774C-7672-4186-88A6-5C1E6765CF5B}" type="pres">
      <dgm:prSet presAssocID="{86C4C306-8267-4C65-A6D3-CC1B4E616B24}" presName="hierRoot2" presStyleCnt="0">
        <dgm:presLayoutVars>
          <dgm:hierBranch val="init"/>
        </dgm:presLayoutVars>
      </dgm:prSet>
      <dgm:spPr/>
    </dgm:pt>
    <dgm:pt modelId="{6ED99021-48C4-4EF5-81A9-86369ECEBECA}" type="pres">
      <dgm:prSet presAssocID="{86C4C306-8267-4C65-A6D3-CC1B4E616B24}" presName="rootComposite" presStyleCnt="0"/>
      <dgm:spPr/>
    </dgm:pt>
    <dgm:pt modelId="{883DE132-FF3C-429C-820E-06313A2744A7}" type="pres">
      <dgm:prSet presAssocID="{86C4C306-8267-4C65-A6D3-CC1B4E616B24}" presName="rootText" presStyleLbl="node3" presStyleIdx="0" presStyleCnt="1" custLinFactNeighborX="-36885" custLinFactNeighborY="-24056">
        <dgm:presLayoutVars>
          <dgm:chPref val="3"/>
        </dgm:presLayoutVars>
      </dgm:prSet>
      <dgm:spPr/>
    </dgm:pt>
    <dgm:pt modelId="{75AB23EF-9350-42B9-B980-4EA6A516EC5E}" type="pres">
      <dgm:prSet presAssocID="{86C4C306-8267-4C65-A6D3-CC1B4E616B24}" presName="rootConnector" presStyleLbl="node3" presStyleIdx="0" presStyleCnt="1"/>
      <dgm:spPr/>
    </dgm:pt>
    <dgm:pt modelId="{9BFFCB88-6A3C-4972-8529-BE5A186073B0}" type="pres">
      <dgm:prSet presAssocID="{86C4C306-8267-4C65-A6D3-CC1B4E616B24}" presName="hierChild4" presStyleCnt="0"/>
      <dgm:spPr/>
    </dgm:pt>
    <dgm:pt modelId="{32A9E906-9081-4547-9910-A61CB8A40123}" type="pres">
      <dgm:prSet presAssocID="{86C4C306-8267-4C65-A6D3-CC1B4E616B24}" presName="hierChild5" presStyleCnt="0"/>
      <dgm:spPr/>
    </dgm:pt>
    <dgm:pt modelId="{1605D6EA-926C-47E4-AC01-9F79948D55C7}" type="pres">
      <dgm:prSet presAssocID="{EB94436D-648A-4D86-AEC0-83EA2E8EA356}" presName="hierChild5" presStyleCnt="0"/>
      <dgm:spPr/>
    </dgm:pt>
    <dgm:pt modelId="{86D38CD6-1362-4C25-874C-95B25D714D81}" type="pres">
      <dgm:prSet presAssocID="{4AC07435-EB1A-4ACC-B182-F8F6925C17E3}" presName="hierChild3" presStyleCnt="0"/>
      <dgm:spPr/>
    </dgm:pt>
    <dgm:pt modelId="{9E273E18-8AF0-40B7-BA25-6672C568B126}" type="pres">
      <dgm:prSet presAssocID="{45299A24-344C-4EF3-B5AD-838A1AF6C937}" presName="Name111" presStyleLbl="parChTrans1D2" presStyleIdx="1" presStyleCnt="3"/>
      <dgm:spPr/>
    </dgm:pt>
    <dgm:pt modelId="{FCA00A12-4354-443C-B671-D86349800D6B}" type="pres">
      <dgm:prSet presAssocID="{6CF71C3A-1B99-4F9B-86E1-C1A1CE0F822C}" presName="hierRoot3" presStyleCnt="0">
        <dgm:presLayoutVars>
          <dgm:hierBranch val="init"/>
        </dgm:presLayoutVars>
      </dgm:prSet>
      <dgm:spPr/>
    </dgm:pt>
    <dgm:pt modelId="{AE8838F3-87BF-4991-8D53-7AB5F324BA44}" type="pres">
      <dgm:prSet presAssocID="{6CF71C3A-1B99-4F9B-86E1-C1A1CE0F822C}" presName="rootComposite3" presStyleCnt="0"/>
      <dgm:spPr/>
    </dgm:pt>
    <dgm:pt modelId="{249D4EE4-2CA8-443F-9E06-54681BB00B04}" type="pres">
      <dgm:prSet presAssocID="{6CF71C3A-1B99-4F9B-86E1-C1A1CE0F822C}" presName="rootText3" presStyleLbl="asst1" presStyleIdx="0" presStyleCnt="2">
        <dgm:presLayoutVars>
          <dgm:chPref val="3"/>
        </dgm:presLayoutVars>
      </dgm:prSet>
      <dgm:spPr/>
    </dgm:pt>
    <dgm:pt modelId="{20394AB4-5E91-427F-B4FA-CA0EC8FE8CA3}" type="pres">
      <dgm:prSet presAssocID="{6CF71C3A-1B99-4F9B-86E1-C1A1CE0F822C}" presName="rootConnector3" presStyleLbl="asst1" presStyleIdx="0" presStyleCnt="2"/>
      <dgm:spPr/>
    </dgm:pt>
    <dgm:pt modelId="{36B8640B-D10F-47D1-A5FB-967E86E3BD4D}" type="pres">
      <dgm:prSet presAssocID="{6CF71C3A-1B99-4F9B-86E1-C1A1CE0F822C}" presName="hierChild6" presStyleCnt="0"/>
      <dgm:spPr/>
    </dgm:pt>
    <dgm:pt modelId="{C34314FB-5106-4B7E-AA63-E6450C79A799}" type="pres">
      <dgm:prSet presAssocID="{6CF71C3A-1B99-4F9B-86E1-C1A1CE0F822C}" presName="hierChild7" presStyleCnt="0"/>
      <dgm:spPr/>
    </dgm:pt>
    <dgm:pt modelId="{EB6EC52B-4045-4646-BF53-7F50D34A3652}" type="pres">
      <dgm:prSet presAssocID="{22043AA9-DCCF-42CF-94B7-54FC1ABB3E95}" presName="Name111" presStyleLbl="parChTrans1D2" presStyleIdx="2" presStyleCnt="3"/>
      <dgm:spPr/>
    </dgm:pt>
    <dgm:pt modelId="{003AF283-D73E-42FA-AB36-CE88DD530222}" type="pres">
      <dgm:prSet presAssocID="{54B1970E-89E4-45F0-A173-DADEFD7768F1}" presName="hierRoot3" presStyleCnt="0">
        <dgm:presLayoutVars>
          <dgm:hierBranch val="init"/>
        </dgm:presLayoutVars>
      </dgm:prSet>
      <dgm:spPr/>
    </dgm:pt>
    <dgm:pt modelId="{67C5C234-46D1-496F-83AF-2C5F640BD895}" type="pres">
      <dgm:prSet presAssocID="{54B1970E-89E4-45F0-A173-DADEFD7768F1}" presName="rootComposite3" presStyleCnt="0"/>
      <dgm:spPr/>
    </dgm:pt>
    <dgm:pt modelId="{4030DF28-9D72-4BA8-9F95-34982BF83690}" type="pres">
      <dgm:prSet presAssocID="{54B1970E-89E4-45F0-A173-DADEFD7768F1}" presName="rootText3" presStyleLbl="asst1" presStyleIdx="1" presStyleCnt="2">
        <dgm:presLayoutVars>
          <dgm:chPref val="3"/>
        </dgm:presLayoutVars>
      </dgm:prSet>
      <dgm:spPr/>
    </dgm:pt>
    <dgm:pt modelId="{F18D0835-6A25-4087-93C2-CFE7E104585F}" type="pres">
      <dgm:prSet presAssocID="{54B1970E-89E4-45F0-A173-DADEFD7768F1}" presName="rootConnector3" presStyleLbl="asst1" presStyleIdx="1" presStyleCnt="2"/>
      <dgm:spPr/>
    </dgm:pt>
    <dgm:pt modelId="{3C2233AF-1451-4159-B7C7-0E6C5A9C64B1}" type="pres">
      <dgm:prSet presAssocID="{54B1970E-89E4-45F0-A173-DADEFD7768F1}" presName="hierChild6" presStyleCnt="0"/>
      <dgm:spPr/>
    </dgm:pt>
    <dgm:pt modelId="{5E7F1D66-B143-441A-8C02-39689CE2E15F}" type="pres">
      <dgm:prSet presAssocID="{54B1970E-89E4-45F0-A173-DADEFD7768F1}" presName="hierChild7" presStyleCnt="0"/>
      <dgm:spPr/>
    </dgm:pt>
  </dgm:ptLst>
  <dgm:cxnLst>
    <dgm:cxn modelId="{EF19020D-4B78-4EB0-8FA0-15130EC2C27E}" srcId="{4AC07435-EB1A-4ACC-B182-F8F6925C17E3}" destId="{54B1970E-89E4-45F0-A173-DADEFD7768F1}" srcOrd="1" destOrd="0" parTransId="{22043AA9-DCCF-42CF-94B7-54FC1ABB3E95}" sibTransId="{8D79ECEE-38F5-4666-B221-9760210DC287}"/>
    <dgm:cxn modelId="{06A4D12B-CAC1-4580-AE7E-B5A25E16E397}" type="presOf" srcId="{22043AA9-DCCF-42CF-94B7-54FC1ABB3E95}" destId="{EB6EC52B-4045-4646-BF53-7F50D34A3652}" srcOrd="0" destOrd="0" presId="urn:microsoft.com/office/officeart/2005/8/layout/orgChart1"/>
    <dgm:cxn modelId="{833DBE33-38B5-4D33-8ABD-312672B4F3DC}" srcId="{EB94436D-648A-4D86-AEC0-83EA2E8EA356}" destId="{86C4C306-8267-4C65-A6D3-CC1B4E616B24}" srcOrd="0" destOrd="0" parTransId="{09E21B22-2BC8-4902-93AD-DCB0EDC91ECC}" sibTransId="{73C00792-74BB-4329-9D34-07F7349C1A45}"/>
    <dgm:cxn modelId="{6AD5EE3A-C0A0-4158-AD12-FAA46BEB1814}" type="presOf" srcId="{6CF71C3A-1B99-4F9B-86E1-C1A1CE0F822C}" destId="{20394AB4-5E91-427F-B4FA-CA0EC8FE8CA3}" srcOrd="1" destOrd="0" presId="urn:microsoft.com/office/officeart/2005/8/layout/orgChart1"/>
    <dgm:cxn modelId="{8D0AD75F-5069-474B-877F-AFF682FEDADA}" type="presOf" srcId="{4AC07435-EB1A-4ACC-B182-F8F6925C17E3}" destId="{80BEEB80-78AE-4157-AA49-4ECF40E86067}" srcOrd="1" destOrd="0" presId="urn:microsoft.com/office/officeart/2005/8/layout/orgChart1"/>
    <dgm:cxn modelId="{60490A6D-B9C6-4468-85D1-A9C6A12D7B0E}" type="presOf" srcId="{8E65A986-C61F-4522-94E4-76964D36D0BD}" destId="{A4A6EC67-489E-442B-9898-F883A0208769}" srcOrd="0" destOrd="0" presId="urn:microsoft.com/office/officeart/2005/8/layout/orgChart1"/>
    <dgm:cxn modelId="{48A77C77-22EC-43B4-8E47-49514B686DAD}" type="presOf" srcId="{6CF71C3A-1B99-4F9B-86E1-C1A1CE0F822C}" destId="{249D4EE4-2CA8-443F-9E06-54681BB00B04}" srcOrd="0" destOrd="0" presId="urn:microsoft.com/office/officeart/2005/8/layout/orgChart1"/>
    <dgm:cxn modelId="{830CF959-FB7F-42CB-8473-6FBF184259E4}" type="presOf" srcId="{EB94436D-648A-4D86-AEC0-83EA2E8EA356}" destId="{E9384A5B-6363-44FE-B9E4-F2BE13C1E592}" srcOrd="1" destOrd="0" presId="urn:microsoft.com/office/officeart/2005/8/layout/orgChart1"/>
    <dgm:cxn modelId="{8754D45A-83FC-467A-A7D9-DDD01CDEE970}" srcId="{4AC07435-EB1A-4ACC-B182-F8F6925C17E3}" destId="{EB94436D-648A-4D86-AEC0-83EA2E8EA356}" srcOrd="2" destOrd="0" parTransId="{959605F5-C593-40FF-9E87-5316A4BB7983}" sibTransId="{E25C7C54-847E-41CE-90F1-EB62C174F793}"/>
    <dgm:cxn modelId="{9C13D4A5-5293-44CF-89FB-3D990704149A}" type="presOf" srcId="{959605F5-C593-40FF-9E87-5316A4BB7983}" destId="{95A303FF-63E4-48FC-B187-0AFDCA6C1E0A}" srcOrd="0" destOrd="0" presId="urn:microsoft.com/office/officeart/2005/8/layout/orgChart1"/>
    <dgm:cxn modelId="{DC18A3AB-29FF-412A-B11F-6047C0D4BE77}" type="presOf" srcId="{86C4C306-8267-4C65-A6D3-CC1B4E616B24}" destId="{75AB23EF-9350-42B9-B980-4EA6A516EC5E}" srcOrd="1" destOrd="0" presId="urn:microsoft.com/office/officeart/2005/8/layout/orgChart1"/>
    <dgm:cxn modelId="{A99850AD-5CBA-4755-BACB-FFC1674896FB}" srcId="{4AC07435-EB1A-4ACC-B182-F8F6925C17E3}" destId="{6CF71C3A-1B99-4F9B-86E1-C1A1CE0F822C}" srcOrd="0" destOrd="0" parTransId="{45299A24-344C-4EF3-B5AD-838A1AF6C937}" sibTransId="{CC16858F-860D-4173-BEF9-CF7EAB8986A9}"/>
    <dgm:cxn modelId="{9C8862B4-8CAF-4F6C-B76B-6FFFEFA9F7D7}" type="presOf" srcId="{45299A24-344C-4EF3-B5AD-838A1AF6C937}" destId="{9E273E18-8AF0-40B7-BA25-6672C568B126}" srcOrd="0" destOrd="0" presId="urn:microsoft.com/office/officeart/2005/8/layout/orgChart1"/>
    <dgm:cxn modelId="{F245B0B6-2DE5-4C0C-9FB4-132F3C6B1C56}" type="presOf" srcId="{09E21B22-2BC8-4902-93AD-DCB0EDC91ECC}" destId="{5653359D-75B4-44E4-9216-27D93FC91519}" srcOrd="0" destOrd="0" presId="urn:microsoft.com/office/officeart/2005/8/layout/orgChart1"/>
    <dgm:cxn modelId="{830E20B7-9478-46CA-95FB-ACEF5715049F}" type="presOf" srcId="{54B1970E-89E4-45F0-A173-DADEFD7768F1}" destId="{4030DF28-9D72-4BA8-9F95-34982BF83690}" srcOrd="0" destOrd="0" presId="urn:microsoft.com/office/officeart/2005/8/layout/orgChart1"/>
    <dgm:cxn modelId="{29B23DD3-1683-4BA3-91E5-55250B412EF9}" srcId="{8E65A986-C61F-4522-94E4-76964D36D0BD}" destId="{4AC07435-EB1A-4ACC-B182-F8F6925C17E3}" srcOrd="0" destOrd="0" parTransId="{B525BE47-480A-4E77-A7E2-1BCFEC0062AE}" sibTransId="{C99E65FA-0043-4396-9F9C-AA913674F617}"/>
    <dgm:cxn modelId="{93A420D9-118C-4BF0-A11E-BA43AAAA9A98}" type="presOf" srcId="{54B1970E-89E4-45F0-A173-DADEFD7768F1}" destId="{F18D0835-6A25-4087-93C2-CFE7E104585F}" srcOrd="1" destOrd="0" presId="urn:microsoft.com/office/officeart/2005/8/layout/orgChart1"/>
    <dgm:cxn modelId="{67E268DC-78EE-4D99-964B-8AB6BBB8D3F2}" type="presOf" srcId="{EB94436D-648A-4D86-AEC0-83EA2E8EA356}" destId="{8D87A2E8-2E5F-4EA9-B70F-661E1691029D}" srcOrd="0" destOrd="0" presId="urn:microsoft.com/office/officeart/2005/8/layout/orgChart1"/>
    <dgm:cxn modelId="{B418F9DC-DB75-40DC-8788-9F3D52B94AF8}" type="presOf" srcId="{86C4C306-8267-4C65-A6D3-CC1B4E616B24}" destId="{883DE132-FF3C-429C-820E-06313A2744A7}" srcOrd="0" destOrd="0" presId="urn:microsoft.com/office/officeart/2005/8/layout/orgChart1"/>
    <dgm:cxn modelId="{E02D9FEB-6C7F-4017-9C1D-E880278C4C37}" type="presOf" srcId="{4AC07435-EB1A-4ACC-B182-F8F6925C17E3}" destId="{0E76E41F-3FDD-43AC-B5A9-63DCB2B18CBC}" srcOrd="0" destOrd="0" presId="urn:microsoft.com/office/officeart/2005/8/layout/orgChart1"/>
    <dgm:cxn modelId="{C04F994D-7D2E-4B5F-B732-ABD05C3FD261}" type="presParOf" srcId="{A4A6EC67-489E-442B-9898-F883A0208769}" destId="{1E940185-7894-4655-B48C-CCF5B08BCB83}" srcOrd="0" destOrd="0" presId="urn:microsoft.com/office/officeart/2005/8/layout/orgChart1"/>
    <dgm:cxn modelId="{89C7C405-7B7B-4FF3-B8B9-4EF56E663ACF}" type="presParOf" srcId="{1E940185-7894-4655-B48C-CCF5B08BCB83}" destId="{339572F4-E0A2-43DC-A425-AD0F1E68D487}" srcOrd="0" destOrd="0" presId="urn:microsoft.com/office/officeart/2005/8/layout/orgChart1"/>
    <dgm:cxn modelId="{60B49276-4B8F-46B7-9391-8630721BBB8B}" type="presParOf" srcId="{339572F4-E0A2-43DC-A425-AD0F1E68D487}" destId="{0E76E41F-3FDD-43AC-B5A9-63DCB2B18CBC}" srcOrd="0" destOrd="0" presId="urn:microsoft.com/office/officeart/2005/8/layout/orgChart1"/>
    <dgm:cxn modelId="{E61B766D-1C07-47A8-908E-71E73218D424}" type="presParOf" srcId="{339572F4-E0A2-43DC-A425-AD0F1E68D487}" destId="{80BEEB80-78AE-4157-AA49-4ECF40E86067}" srcOrd="1" destOrd="0" presId="urn:microsoft.com/office/officeart/2005/8/layout/orgChart1"/>
    <dgm:cxn modelId="{89DFAE58-B46F-4EA2-A05B-406DE1279BCE}" type="presParOf" srcId="{1E940185-7894-4655-B48C-CCF5B08BCB83}" destId="{C71F2E5C-AF17-48A5-A764-E3F762BE97A6}" srcOrd="1" destOrd="0" presId="urn:microsoft.com/office/officeart/2005/8/layout/orgChart1"/>
    <dgm:cxn modelId="{DE6D3DCF-0E45-4D9D-8118-2BB1FE9E62C9}" type="presParOf" srcId="{C71F2E5C-AF17-48A5-A764-E3F762BE97A6}" destId="{95A303FF-63E4-48FC-B187-0AFDCA6C1E0A}" srcOrd="0" destOrd="0" presId="urn:microsoft.com/office/officeart/2005/8/layout/orgChart1"/>
    <dgm:cxn modelId="{79C903DC-E6EC-46B5-A3B1-8C024151C2E3}" type="presParOf" srcId="{C71F2E5C-AF17-48A5-A764-E3F762BE97A6}" destId="{7B64FF84-5070-43EC-A440-9FF240AF263E}" srcOrd="1" destOrd="0" presId="urn:microsoft.com/office/officeart/2005/8/layout/orgChart1"/>
    <dgm:cxn modelId="{25750BF6-39D4-4B9A-A9B6-87879C25F708}" type="presParOf" srcId="{7B64FF84-5070-43EC-A440-9FF240AF263E}" destId="{F54C8339-6F48-4179-9A84-8C5995E182A5}" srcOrd="0" destOrd="0" presId="urn:microsoft.com/office/officeart/2005/8/layout/orgChart1"/>
    <dgm:cxn modelId="{308CAD93-3CA5-48F4-8F80-1A7814C019B8}" type="presParOf" srcId="{F54C8339-6F48-4179-9A84-8C5995E182A5}" destId="{8D87A2E8-2E5F-4EA9-B70F-661E1691029D}" srcOrd="0" destOrd="0" presId="urn:microsoft.com/office/officeart/2005/8/layout/orgChart1"/>
    <dgm:cxn modelId="{A007A88C-4E05-4BAE-A113-E3E427124E94}" type="presParOf" srcId="{F54C8339-6F48-4179-9A84-8C5995E182A5}" destId="{E9384A5B-6363-44FE-B9E4-F2BE13C1E592}" srcOrd="1" destOrd="0" presId="urn:microsoft.com/office/officeart/2005/8/layout/orgChart1"/>
    <dgm:cxn modelId="{48918204-1DF4-4745-BBC4-0DF994F204DD}" type="presParOf" srcId="{7B64FF84-5070-43EC-A440-9FF240AF263E}" destId="{AE305509-B37C-4557-BFEC-DFCD3F06FEBC}" srcOrd="1" destOrd="0" presId="urn:microsoft.com/office/officeart/2005/8/layout/orgChart1"/>
    <dgm:cxn modelId="{1B761E5F-F5F9-4D4C-B776-3D3D4889E4D0}" type="presParOf" srcId="{AE305509-B37C-4557-BFEC-DFCD3F06FEBC}" destId="{5653359D-75B4-44E4-9216-27D93FC91519}" srcOrd="0" destOrd="0" presId="urn:microsoft.com/office/officeart/2005/8/layout/orgChart1"/>
    <dgm:cxn modelId="{7228EF25-42D0-45A2-A6AE-573BD2556EC4}" type="presParOf" srcId="{AE305509-B37C-4557-BFEC-DFCD3F06FEBC}" destId="{8BE5774C-7672-4186-88A6-5C1E6765CF5B}" srcOrd="1" destOrd="0" presId="urn:microsoft.com/office/officeart/2005/8/layout/orgChart1"/>
    <dgm:cxn modelId="{C3DF658A-1531-456C-9673-E859594FE999}" type="presParOf" srcId="{8BE5774C-7672-4186-88A6-5C1E6765CF5B}" destId="{6ED99021-48C4-4EF5-81A9-86369ECEBECA}" srcOrd="0" destOrd="0" presId="urn:microsoft.com/office/officeart/2005/8/layout/orgChart1"/>
    <dgm:cxn modelId="{85439452-B92F-4696-833B-6C8629747866}" type="presParOf" srcId="{6ED99021-48C4-4EF5-81A9-86369ECEBECA}" destId="{883DE132-FF3C-429C-820E-06313A2744A7}" srcOrd="0" destOrd="0" presId="urn:microsoft.com/office/officeart/2005/8/layout/orgChart1"/>
    <dgm:cxn modelId="{AFF6D824-14E1-4ECC-95B7-AFC2FFE3D7C0}" type="presParOf" srcId="{6ED99021-48C4-4EF5-81A9-86369ECEBECA}" destId="{75AB23EF-9350-42B9-B980-4EA6A516EC5E}" srcOrd="1" destOrd="0" presId="urn:microsoft.com/office/officeart/2005/8/layout/orgChart1"/>
    <dgm:cxn modelId="{9E960A4F-CA96-451B-85D0-7A12821A36A2}" type="presParOf" srcId="{8BE5774C-7672-4186-88A6-5C1E6765CF5B}" destId="{9BFFCB88-6A3C-4972-8529-BE5A186073B0}" srcOrd="1" destOrd="0" presId="urn:microsoft.com/office/officeart/2005/8/layout/orgChart1"/>
    <dgm:cxn modelId="{85AA7733-63D6-4CD5-89E7-2487D0DEA270}" type="presParOf" srcId="{8BE5774C-7672-4186-88A6-5C1E6765CF5B}" destId="{32A9E906-9081-4547-9910-A61CB8A40123}" srcOrd="2" destOrd="0" presId="urn:microsoft.com/office/officeart/2005/8/layout/orgChart1"/>
    <dgm:cxn modelId="{A174F097-58DC-435D-8AA0-356BD3D374D9}" type="presParOf" srcId="{7B64FF84-5070-43EC-A440-9FF240AF263E}" destId="{1605D6EA-926C-47E4-AC01-9F79948D55C7}" srcOrd="2" destOrd="0" presId="urn:microsoft.com/office/officeart/2005/8/layout/orgChart1"/>
    <dgm:cxn modelId="{33136672-BC1E-4F75-B483-4DEF65A417FA}" type="presParOf" srcId="{1E940185-7894-4655-B48C-CCF5B08BCB83}" destId="{86D38CD6-1362-4C25-874C-95B25D714D81}" srcOrd="2" destOrd="0" presId="urn:microsoft.com/office/officeart/2005/8/layout/orgChart1"/>
    <dgm:cxn modelId="{AA9495B2-1614-451D-98B8-7A193F610A13}" type="presParOf" srcId="{86D38CD6-1362-4C25-874C-95B25D714D81}" destId="{9E273E18-8AF0-40B7-BA25-6672C568B126}" srcOrd="0" destOrd="0" presId="urn:microsoft.com/office/officeart/2005/8/layout/orgChart1"/>
    <dgm:cxn modelId="{3D6657E3-ACF5-4247-A263-C17367DE41CB}" type="presParOf" srcId="{86D38CD6-1362-4C25-874C-95B25D714D81}" destId="{FCA00A12-4354-443C-B671-D86349800D6B}" srcOrd="1" destOrd="0" presId="urn:microsoft.com/office/officeart/2005/8/layout/orgChart1"/>
    <dgm:cxn modelId="{CB0686F9-8699-4997-BB87-71CD77AE8C5A}" type="presParOf" srcId="{FCA00A12-4354-443C-B671-D86349800D6B}" destId="{AE8838F3-87BF-4991-8D53-7AB5F324BA44}" srcOrd="0" destOrd="0" presId="urn:microsoft.com/office/officeart/2005/8/layout/orgChart1"/>
    <dgm:cxn modelId="{B3CF9F32-313D-4E21-9B51-01FA266BAA37}" type="presParOf" srcId="{AE8838F3-87BF-4991-8D53-7AB5F324BA44}" destId="{249D4EE4-2CA8-443F-9E06-54681BB00B04}" srcOrd="0" destOrd="0" presId="urn:microsoft.com/office/officeart/2005/8/layout/orgChart1"/>
    <dgm:cxn modelId="{DF94E544-006A-484B-ACDD-1ECE76B322BC}" type="presParOf" srcId="{AE8838F3-87BF-4991-8D53-7AB5F324BA44}" destId="{20394AB4-5E91-427F-B4FA-CA0EC8FE8CA3}" srcOrd="1" destOrd="0" presId="urn:microsoft.com/office/officeart/2005/8/layout/orgChart1"/>
    <dgm:cxn modelId="{6BFC577B-0E8F-4068-9A9C-B5EA24BE7C97}" type="presParOf" srcId="{FCA00A12-4354-443C-B671-D86349800D6B}" destId="{36B8640B-D10F-47D1-A5FB-967E86E3BD4D}" srcOrd="1" destOrd="0" presId="urn:microsoft.com/office/officeart/2005/8/layout/orgChart1"/>
    <dgm:cxn modelId="{A1E6230E-5D80-4FC1-B7F6-34A70AF13AF1}" type="presParOf" srcId="{FCA00A12-4354-443C-B671-D86349800D6B}" destId="{C34314FB-5106-4B7E-AA63-E6450C79A799}" srcOrd="2" destOrd="0" presId="urn:microsoft.com/office/officeart/2005/8/layout/orgChart1"/>
    <dgm:cxn modelId="{858D5795-DFFF-462E-9155-030B97E7AB74}" type="presParOf" srcId="{86D38CD6-1362-4C25-874C-95B25D714D81}" destId="{EB6EC52B-4045-4646-BF53-7F50D34A3652}" srcOrd="2" destOrd="0" presId="urn:microsoft.com/office/officeart/2005/8/layout/orgChart1"/>
    <dgm:cxn modelId="{FF0108F7-D13C-40BF-9927-1FABFA315944}" type="presParOf" srcId="{86D38CD6-1362-4C25-874C-95B25D714D81}" destId="{003AF283-D73E-42FA-AB36-CE88DD530222}" srcOrd="3" destOrd="0" presId="urn:microsoft.com/office/officeart/2005/8/layout/orgChart1"/>
    <dgm:cxn modelId="{CFE556D2-DE8B-4D75-B348-0E391E0EE62E}" type="presParOf" srcId="{003AF283-D73E-42FA-AB36-CE88DD530222}" destId="{67C5C234-46D1-496F-83AF-2C5F640BD895}" srcOrd="0" destOrd="0" presId="urn:microsoft.com/office/officeart/2005/8/layout/orgChart1"/>
    <dgm:cxn modelId="{8D06327A-B12E-4F1C-AB27-68387DA74814}" type="presParOf" srcId="{67C5C234-46D1-496F-83AF-2C5F640BD895}" destId="{4030DF28-9D72-4BA8-9F95-34982BF83690}" srcOrd="0" destOrd="0" presId="urn:microsoft.com/office/officeart/2005/8/layout/orgChart1"/>
    <dgm:cxn modelId="{B185392C-6D1E-46A8-BCAD-0810BCB2B4C3}" type="presParOf" srcId="{67C5C234-46D1-496F-83AF-2C5F640BD895}" destId="{F18D0835-6A25-4087-93C2-CFE7E104585F}" srcOrd="1" destOrd="0" presId="urn:microsoft.com/office/officeart/2005/8/layout/orgChart1"/>
    <dgm:cxn modelId="{1B6A0FC0-79A1-4FE0-B31B-579A03CA3823}" type="presParOf" srcId="{003AF283-D73E-42FA-AB36-CE88DD530222}" destId="{3C2233AF-1451-4159-B7C7-0E6C5A9C64B1}" srcOrd="1" destOrd="0" presId="urn:microsoft.com/office/officeart/2005/8/layout/orgChart1"/>
    <dgm:cxn modelId="{7C22E78D-DCD4-4663-BA17-58FF1E05C7F9}" type="presParOf" srcId="{003AF283-D73E-42FA-AB36-CE88DD530222}" destId="{5E7F1D66-B143-441A-8C02-39689CE2E15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6EC52B-4045-4646-BF53-7F50D34A3652}">
      <dsp:nvSpPr>
        <dsp:cNvPr id="0" name=""/>
        <dsp:cNvSpPr/>
      </dsp:nvSpPr>
      <dsp:spPr>
        <a:xfrm>
          <a:off x="5257800" y="828726"/>
          <a:ext cx="173532" cy="7602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0237"/>
              </a:lnTo>
              <a:lnTo>
                <a:pt x="173532" y="760237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273E18-8AF0-40B7-BA25-6672C568B126}">
      <dsp:nvSpPr>
        <dsp:cNvPr id="0" name=""/>
        <dsp:cNvSpPr/>
      </dsp:nvSpPr>
      <dsp:spPr>
        <a:xfrm>
          <a:off x="5084267" y="828726"/>
          <a:ext cx="173532" cy="760237"/>
        </a:xfrm>
        <a:custGeom>
          <a:avLst/>
          <a:gdLst/>
          <a:ahLst/>
          <a:cxnLst/>
          <a:rect l="0" t="0" r="0" b="0"/>
          <a:pathLst>
            <a:path>
              <a:moveTo>
                <a:pt x="173532" y="0"/>
              </a:moveTo>
              <a:lnTo>
                <a:pt x="173532" y="760237"/>
              </a:lnTo>
              <a:lnTo>
                <a:pt x="0" y="760237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53359D-75B4-44E4-9216-27D93FC91519}">
      <dsp:nvSpPr>
        <dsp:cNvPr id="0" name=""/>
        <dsp:cNvSpPr/>
      </dsp:nvSpPr>
      <dsp:spPr>
        <a:xfrm>
          <a:off x="4913511" y="3107876"/>
          <a:ext cx="147866" cy="6291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7866" y="629121"/>
              </a:lnTo>
            </a:path>
          </a:pathLst>
        </a:custGeom>
        <a:noFill/>
        <a:ln w="127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A303FF-63E4-48FC-B187-0AFDCA6C1E0A}">
      <dsp:nvSpPr>
        <dsp:cNvPr id="0" name=""/>
        <dsp:cNvSpPr/>
      </dsp:nvSpPr>
      <dsp:spPr>
        <a:xfrm>
          <a:off x="4252435" y="828726"/>
          <a:ext cx="1005364" cy="1452805"/>
        </a:xfrm>
        <a:custGeom>
          <a:avLst/>
          <a:gdLst/>
          <a:ahLst/>
          <a:cxnLst/>
          <a:rect l="0" t="0" r="0" b="0"/>
          <a:pathLst>
            <a:path>
              <a:moveTo>
                <a:pt x="1005364" y="0"/>
              </a:moveTo>
              <a:lnTo>
                <a:pt x="1005364" y="1279272"/>
              </a:lnTo>
              <a:lnTo>
                <a:pt x="0" y="1279272"/>
              </a:lnTo>
              <a:lnTo>
                <a:pt x="0" y="1452805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76E41F-3FDD-43AC-B5A9-63DCB2B18CBC}">
      <dsp:nvSpPr>
        <dsp:cNvPr id="0" name=""/>
        <dsp:cNvSpPr/>
      </dsp:nvSpPr>
      <dsp:spPr>
        <a:xfrm>
          <a:off x="4431455" y="2381"/>
          <a:ext cx="1652689" cy="826344"/>
        </a:xfrm>
        <a:prstGeom prst="rect">
          <a:avLst/>
        </a:prstGeom>
        <a:solidFill>
          <a:schemeClr val="accent6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/>
            <a:t>Ministerie OCW</a:t>
          </a:r>
        </a:p>
      </dsp:txBody>
      <dsp:txXfrm>
        <a:off x="4431455" y="2381"/>
        <a:ext cx="1652689" cy="826344"/>
      </dsp:txXfrm>
    </dsp:sp>
    <dsp:sp modelId="{8D87A2E8-2E5F-4EA9-B70F-661E1691029D}">
      <dsp:nvSpPr>
        <dsp:cNvPr id="0" name=""/>
        <dsp:cNvSpPr/>
      </dsp:nvSpPr>
      <dsp:spPr>
        <a:xfrm>
          <a:off x="3426090" y="2281532"/>
          <a:ext cx="1652689" cy="826344"/>
        </a:xfrm>
        <a:prstGeom prst="rect">
          <a:avLst/>
        </a:prstGeom>
        <a:solidFill>
          <a:schemeClr val="accent6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/>
            <a:t>VH</a:t>
          </a:r>
        </a:p>
      </dsp:txBody>
      <dsp:txXfrm>
        <a:off x="3426090" y="2281532"/>
        <a:ext cx="1652689" cy="826344"/>
      </dsp:txXfrm>
    </dsp:sp>
    <dsp:sp modelId="{883DE132-FF3C-429C-820E-06313A2744A7}">
      <dsp:nvSpPr>
        <dsp:cNvPr id="0" name=""/>
        <dsp:cNvSpPr/>
      </dsp:nvSpPr>
      <dsp:spPr>
        <a:xfrm>
          <a:off x="3408687" y="3323825"/>
          <a:ext cx="1652689" cy="826344"/>
        </a:xfrm>
        <a:prstGeom prst="rect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/>
            <a:t>LOOV</a:t>
          </a:r>
        </a:p>
      </dsp:txBody>
      <dsp:txXfrm>
        <a:off x="3408687" y="3323825"/>
        <a:ext cx="1652689" cy="826344"/>
      </dsp:txXfrm>
    </dsp:sp>
    <dsp:sp modelId="{249D4EE4-2CA8-443F-9E06-54681BB00B04}">
      <dsp:nvSpPr>
        <dsp:cNvPr id="0" name=""/>
        <dsp:cNvSpPr/>
      </dsp:nvSpPr>
      <dsp:spPr>
        <a:xfrm>
          <a:off x="3431577" y="1175791"/>
          <a:ext cx="1652689" cy="826344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/>
            <a:t>HBO</a:t>
          </a:r>
        </a:p>
      </dsp:txBody>
      <dsp:txXfrm>
        <a:off x="3431577" y="1175791"/>
        <a:ext cx="1652689" cy="826344"/>
      </dsp:txXfrm>
    </dsp:sp>
    <dsp:sp modelId="{4030DF28-9D72-4BA8-9F95-34982BF83690}">
      <dsp:nvSpPr>
        <dsp:cNvPr id="0" name=""/>
        <dsp:cNvSpPr/>
      </dsp:nvSpPr>
      <dsp:spPr>
        <a:xfrm>
          <a:off x="5431332" y="1175791"/>
          <a:ext cx="1652689" cy="826344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/>
            <a:t>WO</a:t>
          </a:r>
        </a:p>
      </dsp:txBody>
      <dsp:txXfrm>
        <a:off x="5431332" y="1175791"/>
        <a:ext cx="1652689" cy="8263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77E60-3FED-4904-ACEF-E3E7DEDFEBC5}" type="datetimeFigureOut">
              <a:rPr lang="nl-NL" smtClean="0"/>
              <a:t>27-5-2019</a:t>
            </a:fld>
            <a:endParaRPr lang="nl-N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681A8-E978-4C2C-B1A9-44515380393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524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681A8-E978-4C2C-B1A9-445153803932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3536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681A8-E978-4C2C-B1A9-445153803932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9375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D3654-9A79-4B47-9CF7-D6BAF450FCC7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0509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D3654-9A79-4B47-9CF7-D6BAF450FCC7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763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681A8-E978-4C2C-B1A9-445153803932}" type="slidenum">
              <a:rPr lang="nl-NL" smtClean="0"/>
              <a:t>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6758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681A8-E978-4C2C-B1A9-445153803932}" type="slidenum">
              <a:rPr lang="nl-NL" smtClean="0"/>
              <a:t>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33783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C681A8-E978-4C2C-B1A9-445153803932}" type="slidenum">
              <a:rPr lang="nl-NL" smtClean="0"/>
              <a:t>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5700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C681A8-E978-4C2C-B1A9-445153803932}" type="slidenum">
              <a:rPr lang="nl-NL" smtClean="0"/>
              <a:t>21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6856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C681A8-E978-4C2C-B1A9-445153803932}" type="slidenum">
              <a:rPr lang="nl-NL" smtClean="0"/>
              <a:t>24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48664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7A17-2034-4E52-8CD3-7C5E6CE7FF7A}" type="datetime1">
              <a:rPr lang="nl-NL" smtClean="0"/>
              <a:t>27-5-2019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C355F-3B3A-4B08-8888-CF2C88BBD58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3671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3804-6D7D-4174-BAE1-737D07859076}" type="datetime1">
              <a:rPr lang="nl-NL" smtClean="0"/>
              <a:t>27-5-2019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C355F-3B3A-4B08-8888-CF2C88BBD58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05712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111D-F19C-41F8-81D0-5C5DDEC8D3F6}" type="datetime1">
              <a:rPr lang="nl-NL" smtClean="0"/>
              <a:t>27-5-2019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C355F-3B3A-4B08-8888-CF2C88BBD58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55941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4676A-4016-4533-A9F6-24CF1256C7FB}" type="datetime1">
              <a:rPr lang="nl-NL" smtClean="0"/>
              <a:t>27-5-2019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C355F-3B3A-4B08-8888-CF2C88BBD582}" type="slidenum">
              <a:rPr lang="nl-NL" smtClean="0"/>
              <a:t>‹nr.›</a:t>
            </a:fld>
            <a:endParaRPr lang="nl-NL" dirty="0"/>
          </a:p>
        </p:txBody>
      </p:sp>
      <p:pic>
        <p:nvPicPr>
          <p:cNvPr id="7" name="Afbeelding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5" y="6630400"/>
            <a:ext cx="593115" cy="20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391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38374-0A2D-4239-90B4-9BBD532AFD3F}" type="datetime1">
              <a:rPr lang="nl-NL" smtClean="0"/>
              <a:t>27-5-2019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C355F-3B3A-4B08-8888-CF2C88BBD58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768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373F0-F71E-42C2-B05F-6FC937A37F76}" type="datetime1">
              <a:rPr lang="nl-NL" smtClean="0"/>
              <a:t>27-5-2019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C355F-3B3A-4B08-8888-CF2C88BBD58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6300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AD3D6-3F82-4717-81C2-4D3B3E6D750B}" type="datetime1">
              <a:rPr lang="nl-NL" smtClean="0"/>
              <a:t>27-5-2019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C355F-3B3A-4B08-8888-CF2C88BBD58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27161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4F3E8-3207-4B69-A6E0-FD803D61292D}" type="datetime1">
              <a:rPr lang="nl-NL" smtClean="0"/>
              <a:t>27-5-2019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C355F-3B3A-4B08-8888-CF2C88BBD58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37866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4C69-7916-407A-AACA-F97B673D84BD}" type="datetime1">
              <a:rPr lang="nl-NL" smtClean="0"/>
              <a:t>27-5-2019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C355F-3B3A-4B08-8888-CF2C88BBD582}" type="slidenum">
              <a:rPr lang="nl-NL" smtClean="0"/>
              <a:t>‹nr.›</a:t>
            </a:fld>
            <a:endParaRPr lang="nl-NL" dirty="0"/>
          </a:p>
        </p:txBody>
      </p:sp>
      <p:pic>
        <p:nvPicPr>
          <p:cNvPr id="6" name="Afbeelding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5" y="6630400"/>
            <a:ext cx="593115" cy="20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904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E42E-75D4-4846-A521-27334902D08A}" type="datetime1">
              <a:rPr lang="nl-NL" smtClean="0"/>
              <a:t>27-5-2019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C355F-3B3A-4B08-8888-CF2C88BBD58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8434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13DFA-4AD4-4266-A305-D46FAD60A992}" type="datetime1">
              <a:rPr lang="nl-NL" smtClean="0"/>
              <a:t>27-5-2019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C355F-3B3A-4B08-8888-CF2C88BBD58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06694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8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E73E6-B74B-4A5E-87C3-695E3EC06D73}" type="datetime1">
              <a:rPr lang="nl-NL" smtClean="0"/>
              <a:t>27-5-2019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C355F-3B3A-4B08-8888-CF2C88BBD58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08621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https://www.google.nl/url?sa=i&amp;rct=j&amp;q=&amp;esrc=s&amp;source=images&amp;cd=&amp;cad=rja&amp;uact=8&amp;ved=0ahUKEwjuo6XSkKvRAhXE0RoKHVHIAiMQjRwIBw&amp;url=https://pixabay.com/nl/boom-plantaardige-groeien-groei-8810/&amp;bvm=bv.142059868,d.d2s&amp;psig=AFQjCNHKKPTY9dFoekzD72Trgbg4MnDazg&amp;ust=1483709987416124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wikiwijs.nl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hbo-vpk.wikiwijs.nl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hbovpk.nl/" TargetMode="Externa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45605988@N03/5714142360" TargetMode="External"/><Relationship Id="rId7" Type="http://schemas.openxmlformats.org/officeDocument/2006/relationships/hyperlink" Target="https://www.surf.nl/binaries/content/assets/surf/nl/kennisbank/2013/rapport-kwaliteit-van-open-leermaterialen-07-11-2013.pdf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wsampson/8405788498/in/photolist-dNMS4U-djVwLM" TargetMode="External"/><Relationship Id="rId5" Type="http://schemas.openxmlformats.org/officeDocument/2006/relationships/hyperlink" Target="https://www.flickr.com/photos/Merilynped@P07/2187562" TargetMode="External"/><Relationship Id="rId4" Type="http://schemas.openxmlformats.org/officeDocument/2006/relationships/hyperlink" Target="https://www.flickr.com/photos/nico1974/33333656881/in/photolist-SMzG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00" y="2492938"/>
            <a:ext cx="5251109" cy="2095773"/>
          </a:xfrm>
        </p:spPr>
      </p:pic>
      <p:sp>
        <p:nvSpPr>
          <p:cNvPr id="5" name="Rechthoek 4"/>
          <p:cNvSpPr/>
          <p:nvPr/>
        </p:nvSpPr>
        <p:spPr>
          <a:xfrm>
            <a:off x="1363164" y="267642"/>
            <a:ext cx="9174480" cy="1913203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nl-NL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Met open vizier richting de toekomst: waarom moeilijk doen als het makkelijk kan?!</a:t>
            </a:r>
            <a:endParaRPr lang="nl-NL" sz="36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C355F-3B3A-4B08-8888-CF2C88BBD582}" type="slidenum">
              <a:rPr lang="nl-NL" smtClean="0"/>
              <a:t>1</a:t>
            </a:fld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3595009" y="5510626"/>
            <a:ext cx="4824536" cy="10778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  <a:p>
            <a:pPr algn="ctr"/>
            <a:r>
              <a:rPr lang="nl-NL" dirty="0"/>
              <a:t>Marja Versantvoort </a:t>
            </a:r>
          </a:p>
          <a:p>
            <a:pPr algn="ctr"/>
            <a:r>
              <a:rPr lang="nl-NL" dirty="0"/>
              <a:t>Landelijk Overleg Opleidingen Verpleegkunde</a:t>
            </a:r>
          </a:p>
        </p:txBody>
      </p:sp>
      <p:pic>
        <p:nvPicPr>
          <p:cNvPr id="7" name="Afbeelding 6" descr="Afbeeldingsresultaat voor plant groeien">
            <a:hlinkClick r:id="rId4" tgtFrame="&quot;_blank&quot;"/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8" r="22248"/>
          <a:stretch/>
        </p:blipFill>
        <p:spPr bwMode="auto">
          <a:xfrm>
            <a:off x="0" y="1868752"/>
            <a:ext cx="3532909" cy="3693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5" r="11396"/>
          <a:stretch/>
        </p:blipFill>
        <p:spPr>
          <a:xfrm>
            <a:off x="8305799" y="1868752"/>
            <a:ext cx="3886201" cy="369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273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C355F-3B3A-4B08-8888-CF2C88BBD582}" type="slidenum">
              <a:rPr lang="nl-NL" smtClean="0"/>
              <a:t>10</a:t>
            </a:fld>
            <a:endParaRPr lang="nl-NL" dirty="0"/>
          </a:p>
        </p:txBody>
      </p:sp>
      <p:pic>
        <p:nvPicPr>
          <p:cNvPr id="3074" name="Picture 2" descr="H:\Fontys\OER\meerdere plantj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-1181655"/>
            <a:ext cx="13004800" cy="866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90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Focus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dirty="0"/>
              <a:t>Tijdbesparend: Is alles gemakkelijk en snel terug te vinden?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Betrouwbaarheid: kwaliteit, voldoen de materialen aan “mijn” eisen?</a:t>
            </a:r>
          </a:p>
        </p:txBody>
      </p:sp>
    </p:spTree>
    <p:extLst>
      <p:ext uri="{BB962C8B-B14F-4D97-AF65-F5344CB8AC3E}">
        <p14:creationId xmlns:p14="http://schemas.microsoft.com/office/powerpoint/2010/main" val="12548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>
                <a:solidFill>
                  <a:srgbClr val="7030A0"/>
                </a:solidFill>
              </a:rPr>
              <a:t>Boegbeeldproject: platform Wikiwijs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Platform voor delen van leermaterialen:  </a:t>
            </a:r>
            <a:r>
              <a:rPr lang="nl-NL" dirty="0">
                <a:hlinkClick r:id="rId2"/>
              </a:rPr>
              <a:t>https://www.wikiwijs.nl/</a:t>
            </a: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/>
          <a:srcRect t="8366" r="22257" b="47481"/>
          <a:stretch/>
        </p:blipFill>
        <p:spPr>
          <a:xfrm>
            <a:off x="1271741" y="2324885"/>
            <a:ext cx="6898866" cy="220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726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C355F-3B3A-4B08-8888-CF2C88BBD582}" type="slidenum">
              <a:rPr lang="nl-NL" smtClean="0"/>
              <a:t>13</a:t>
            </a:fld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570" y="123092"/>
            <a:ext cx="8096100" cy="6521471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9D799586-CA1F-4D3C-8C38-CC0C60987E0C}"/>
              </a:ext>
            </a:extLst>
          </p:cNvPr>
          <p:cNvSpPr/>
          <p:nvPr/>
        </p:nvSpPr>
        <p:spPr>
          <a:xfrm>
            <a:off x="6835626" y="5233772"/>
            <a:ext cx="297408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dirty="0">
                <a:hlinkClick r:id="rId3"/>
              </a:rPr>
              <a:t>http://hbo-vpk.wikiwijs.nl</a:t>
            </a:r>
            <a:endParaRPr lang="nl-NL" sz="20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9208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Kwaliteit meten</a:t>
            </a:r>
            <a:endParaRPr lang="nl-BE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7398"/>
            <a:ext cx="5964936" cy="5622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Must have</a:t>
            </a:r>
          </a:p>
          <a:p>
            <a:r>
              <a:rPr lang="nl-NL" dirty="0"/>
              <a:t>Nice to have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Keurmerk/zichtbaar maken</a:t>
            </a:r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1615" y="4745431"/>
            <a:ext cx="2847079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270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0E1C2D-FBB4-45D4-BF14-5B18230E4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Keurmerk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9F1A73-3209-473D-AB5D-28590978A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79CB006-612F-41AA-B0B6-D2E678507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C355F-3B3A-4B08-8888-CF2C88BBD582}" type="slidenum">
              <a:rPr lang="nl-NL" smtClean="0"/>
              <a:t>15</a:t>
            </a:fld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862" y="1825625"/>
            <a:ext cx="677227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318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50106"/>
          </a:xfr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nl-NL" sz="4800" dirty="0"/>
              <a:t>Bezoek onze website, leer, gebruik, deel en bewonder!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C355F-3B3A-4B08-8888-CF2C88BBD582}" type="slidenum">
              <a:rPr lang="nl-NL" smtClean="0"/>
              <a:t>16</a:t>
            </a:fld>
            <a:endParaRPr lang="nl-NL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DD791198-FD9F-4D6F-B6E8-D48AC8D25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6685" y="320166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NL" sz="5400" dirty="0">
                <a:solidFill>
                  <a:schemeClr val="accent6">
                    <a:lumMod val="50000"/>
                  </a:schemeClr>
                </a:solidFill>
              </a:rPr>
              <a:t>https://hbo-vpk.wikiwijs.nl </a:t>
            </a:r>
          </a:p>
          <a:p>
            <a:endParaRPr lang="nl-NL" dirty="0"/>
          </a:p>
        </p:txBody>
      </p:sp>
      <p:sp>
        <p:nvSpPr>
          <p:cNvPr id="7" name="Explosie: 14 punten 6">
            <a:extLst>
              <a:ext uri="{FF2B5EF4-FFF2-40B4-BE49-F238E27FC236}">
                <a16:creationId xmlns:a16="http://schemas.microsoft.com/office/drawing/2014/main" id="{3EE1DF92-69FD-4117-A5BA-59E5DDF8CD7A}"/>
              </a:ext>
            </a:extLst>
          </p:cNvPr>
          <p:cNvSpPr/>
          <p:nvPr/>
        </p:nvSpPr>
        <p:spPr>
          <a:xfrm>
            <a:off x="1225119" y="4296792"/>
            <a:ext cx="2849732" cy="1510283"/>
          </a:xfrm>
          <a:prstGeom prst="irregularSeal2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3200" dirty="0"/>
              <a:t>Gratis</a:t>
            </a:r>
          </a:p>
        </p:txBody>
      </p:sp>
      <p:sp>
        <p:nvSpPr>
          <p:cNvPr id="9" name="Explosie: 8 punten 8">
            <a:extLst>
              <a:ext uri="{FF2B5EF4-FFF2-40B4-BE49-F238E27FC236}">
                <a16:creationId xmlns:a16="http://schemas.microsoft.com/office/drawing/2014/main" id="{23683A1F-50E3-4C47-925A-8FCE7162E7FE}"/>
              </a:ext>
            </a:extLst>
          </p:cNvPr>
          <p:cNvSpPr/>
          <p:nvPr/>
        </p:nvSpPr>
        <p:spPr>
          <a:xfrm>
            <a:off x="8504068" y="4194291"/>
            <a:ext cx="2849732" cy="1961965"/>
          </a:xfrm>
          <a:prstGeom prst="irregularSeal1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>
                <a:solidFill>
                  <a:schemeClr val="accent6">
                    <a:lumMod val="50000"/>
                  </a:schemeClr>
                </a:solidFill>
              </a:rPr>
              <a:t>Open</a:t>
            </a:r>
          </a:p>
        </p:txBody>
      </p:sp>
    </p:spTree>
    <p:extLst>
      <p:ext uri="{BB962C8B-B14F-4D97-AF65-F5344CB8AC3E}">
        <p14:creationId xmlns:p14="http://schemas.microsoft.com/office/powerpoint/2010/main" val="1713355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 zou je delen en hergebruiken?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sz="3600" dirty="0"/>
              <a:t>Kwaliteit verbetert door feedback anderen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3600" dirty="0"/>
              <a:t>Als inspiratiebron voor je lessen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3600" dirty="0"/>
              <a:t>Iedereen kan er bij en kan ik helpen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3600" dirty="0"/>
              <a:t>Ik hoef het wiel niet opnieuw uit te vinden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3600" dirty="0"/>
              <a:t>Tijdswinst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3600" dirty="0"/>
              <a:t>Samenwerken om collecties op te bouwen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C355F-3B3A-4B08-8888-CF2C88BBD582}" type="slidenum">
              <a:rPr lang="nl-NL" smtClean="0"/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90048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De </a:t>
            </a:r>
            <a:r>
              <a:rPr lang="en-US" sz="4800" b="1" dirty="0" err="1"/>
              <a:t>vakcommunity</a:t>
            </a:r>
            <a:endParaRPr lang="en-US" sz="48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163634"/>
            <a:ext cx="10515600" cy="4351338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4000" b="1" dirty="0"/>
              <a:t>Vragen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sz="4000" dirty="0" err="1"/>
              <a:t>Wie</a:t>
            </a:r>
            <a:r>
              <a:rPr lang="en-US" sz="4000" dirty="0"/>
              <a:t> is </a:t>
            </a:r>
            <a:r>
              <a:rPr lang="en-US" sz="4000" dirty="0" err="1"/>
              <a:t>er</a:t>
            </a:r>
            <a:r>
              <a:rPr lang="en-US" sz="4000" dirty="0"/>
              <a:t> lid van </a:t>
            </a:r>
            <a:r>
              <a:rPr lang="en-US" sz="4000" dirty="0" err="1"/>
              <a:t>een</a:t>
            </a:r>
            <a:r>
              <a:rPr lang="en-US" sz="4000" dirty="0"/>
              <a:t> (</a:t>
            </a:r>
            <a:r>
              <a:rPr lang="en-US" sz="4000" dirty="0" err="1"/>
              <a:t>vak</a:t>
            </a:r>
            <a:r>
              <a:rPr lang="en-US" sz="4000" dirty="0"/>
              <a:t>)community?</a:t>
            </a:r>
          </a:p>
          <a:p>
            <a:r>
              <a:rPr lang="en-US" sz="4000" dirty="0"/>
              <a:t>Hoe </a:t>
            </a:r>
            <a:r>
              <a:rPr lang="en-US" sz="4000" dirty="0" err="1"/>
              <a:t>actief</a:t>
            </a:r>
            <a:r>
              <a:rPr lang="en-US" sz="4000" dirty="0"/>
              <a:t> ben je op de community?</a:t>
            </a:r>
          </a:p>
          <a:p>
            <a:r>
              <a:rPr lang="en-US" sz="4000" dirty="0"/>
              <a:t>Wat </a:t>
            </a:r>
            <a:r>
              <a:rPr lang="en-US" sz="4000" dirty="0" err="1"/>
              <a:t>deel</a:t>
            </a:r>
            <a:r>
              <a:rPr lang="en-US" sz="4000" dirty="0"/>
              <a:t> je op </a:t>
            </a:r>
            <a:r>
              <a:rPr lang="en-US" sz="4000" dirty="0" err="1"/>
              <a:t>een</a:t>
            </a:r>
            <a:r>
              <a:rPr lang="en-US" sz="4000" dirty="0"/>
              <a:t> community?</a:t>
            </a:r>
          </a:p>
          <a:p>
            <a:r>
              <a:rPr lang="en-US" sz="4000" dirty="0"/>
              <a:t>Wat </a:t>
            </a:r>
            <a:r>
              <a:rPr lang="en-US" sz="4000" dirty="0" err="1"/>
              <a:t>heeft</a:t>
            </a:r>
            <a:r>
              <a:rPr lang="en-US" sz="4000" dirty="0"/>
              <a:t> de community </a:t>
            </a:r>
            <a:r>
              <a:rPr lang="en-US" sz="4000" dirty="0" err="1"/>
              <a:t>jou</a:t>
            </a:r>
            <a:r>
              <a:rPr lang="en-US" sz="4000" dirty="0"/>
              <a:t> </a:t>
            </a:r>
            <a:r>
              <a:rPr lang="en-US" sz="4000" dirty="0" err="1"/>
              <a:t>opgeleverd</a:t>
            </a:r>
            <a:r>
              <a:rPr lang="en-US" sz="4000" dirty="0"/>
              <a:t>?</a:t>
            </a:r>
          </a:p>
          <a:p>
            <a:endParaRPr lang="en-US" sz="40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7194" y="416514"/>
            <a:ext cx="2847079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72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A42C99A7-BE44-465B-8D75-3F600B676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C355F-3B3A-4B08-8888-CF2C88BBD582}" type="slidenum">
              <a:rPr lang="nl-NL" smtClean="0"/>
              <a:t>19</a:t>
            </a:fld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8074BCF-3CD8-49FC-A09C-8C925EC42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989" y="229945"/>
            <a:ext cx="9072021" cy="2043697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0A950527-4F57-4808-85D6-893A19C4C7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984" y="0"/>
            <a:ext cx="11442032" cy="68580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97260EF3-3AC0-4C1D-89B5-FD1F88C5C1FA}"/>
              </a:ext>
            </a:extLst>
          </p:cNvPr>
          <p:cNvSpPr txBox="1"/>
          <p:nvPr/>
        </p:nvSpPr>
        <p:spPr>
          <a:xfrm>
            <a:off x="4606745" y="229945"/>
            <a:ext cx="2978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hlinkClick r:id="rId5"/>
              </a:rPr>
              <a:t>http://www.hbovpk.nl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08177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Vragen</a:t>
            </a:r>
            <a:endParaRPr lang="nl-BE" b="1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1615" y="4745431"/>
            <a:ext cx="2847079" cy="1274174"/>
          </a:xfrm>
          <a:prstGeom prst="rect">
            <a:avLst/>
          </a:prstGeom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838200" y="1843210"/>
            <a:ext cx="10515600" cy="4351338"/>
          </a:xfrm>
        </p:spPr>
        <p:txBody>
          <a:bodyPr>
            <a:normAutofit/>
          </a:bodyPr>
          <a:lstStyle/>
          <a:p>
            <a:r>
              <a:rPr lang="nl-NL" sz="3600" dirty="0"/>
              <a:t>Ooit open leermaterialen gedeeld?</a:t>
            </a:r>
          </a:p>
          <a:p>
            <a:r>
              <a:rPr lang="nl-NL" sz="3600" dirty="0"/>
              <a:t>Ooit open leermaterialen hergebruikt?</a:t>
            </a:r>
          </a:p>
        </p:txBody>
      </p:sp>
    </p:spTree>
    <p:extLst>
      <p:ext uri="{BB962C8B-B14F-4D97-AF65-F5344CB8AC3E}">
        <p14:creationId xmlns:p14="http://schemas.microsoft.com/office/powerpoint/2010/main" val="1392229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16183F3C-AFF2-4C9E-9E49-3DE3E054D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C355F-3B3A-4B08-8888-CF2C88BBD582}" type="slidenum">
              <a:rPr lang="nl-NL" smtClean="0"/>
              <a:t>20</a:t>
            </a:fld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8A61871-5B53-47D9-B14D-AFF404A0C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507" y="27556"/>
            <a:ext cx="8364986" cy="188442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24400498-B217-41F8-A2C1-437CAA510396}"/>
              </a:ext>
            </a:extLst>
          </p:cNvPr>
          <p:cNvSpPr txBox="1"/>
          <p:nvPr/>
        </p:nvSpPr>
        <p:spPr>
          <a:xfrm>
            <a:off x="1033384" y="2257093"/>
            <a:ext cx="5163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/>
              <a:t>Waarom een vakcommunity?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42C71B5-5632-4B63-BB5F-1828796FD815}"/>
              </a:ext>
            </a:extLst>
          </p:cNvPr>
          <p:cNvSpPr txBox="1"/>
          <p:nvPr/>
        </p:nvSpPr>
        <p:spPr>
          <a:xfrm>
            <a:off x="1033384" y="3063875"/>
            <a:ext cx="107549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fontAlgn="auto">
              <a:buFont typeface="Arial" panose="020B0604020202020204" pitchFamily="34" charset="0"/>
              <a:buChar char="•"/>
            </a:pPr>
            <a:r>
              <a:rPr lang="nl-NL" sz="2400" dirty="0"/>
              <a:t>Delen van nieuws, gedachtengoed, ideeën voor samenwerking, contacten, goede voorbeelden etc.</a:t>
            </a:r>
          </a:p>
          <a:p>
            <a:pPr marL="285750" lvl="0" indent="-285750" fontAlgn="auto">
              <a:buFont typeface="Arial" panose="020B0604020202020204" pitchFamily="34" charset="0"/>
              <a:buChar char="•"/>
            </a:pPr>
            <a:r>
              <a:rPr lang="nl-NL" sz="2400" dirty="0"/>
              <a:t>Up to date houden en stimuleren van hergebruik van de gedeelde leermaterialen </a:t>
            </a:r>
            <a:endParaRPr lang="en-US" sz="2400" dirty="0"/>
          </a:p>
          <a:p>
            <a:pPr marL="285750" lvl="0" indent="-285750" fontAlgn="auto">
              <a:buFont typeface="Arial" panose="020B0604020202020204" pitchFamily="34" charset="0"/>
              <a:buChar char="•"/>
            </a:pPr>
            <a:r>
              <a:rPr lang="nl-NL" sz="2400" dirty="0"/>
              <a:t>Een brug slaan tussen theorie en praktijk</a:t>
            </a:r>
            <a:endParaRPr lang="en-US" sz="2400" dirty="0"/>
          </a:p>
          <a:p>
            <a:pPr marL="285750" lvl="0" indent="-285750" fontAlgn="auto">
              <a:buFont typeface="Arial" panose="020B0604020202020204" pitchFamily="34" charset="0"/>
              <a:buChar char="•"/>
            </a:pPr>
            <a:r>
              <a:rPr lang="nl-NL" sz="2400" dirty="0"/>
              <a:t>Onderzoek doen naar de adoptie van delen en hergebruiken van open leermaterialen bij hbo verpleegkunde</a:t>
            </a:r>
            <a:endParaRPr lang="en-US" sz="24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12571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16183F3C-AFF2-4C9E-9E49-3DE3E054D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C355F-3B3A-4B08-8888-CF2C88BBD582}" type="slidenum">
              <a:rPr lang="nl-NL" smtClean="0"/>
              <a:t>21</a:t>
            </a:fld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8A61871-5B53-47D9-B14D-AFF404A0C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507" y="27556"/>
            <a:ext cx="8364986" cy="188442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24400498-B217-41F8-A2C1-437CAA510396}"/>
              </a:ext>
            </a:extLst>
          </p:cNvPr>
          <p:cNvSpPr txBox="1"/>
          <p:nvPr/>
        </p:nvSpPr>
        <p:spPr>
          <a:xfrm>
            <a:off x="1163724" y="2015500"/>
            <a:ext cx="4740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/>
              <a:t>Voordelen vakcommunity?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42C71B5-5632-4B63-BB5F-1828796FD815}"/>
              </a:ext>
            </a:extLst>
          </p:cNvPr>
          <p:cNvSpPr txBox="1"/>
          <p:nvPr/>
        </p:nvSpPr>
        <p:spPr>
          <a:xfrm>
            <a:off x="1033383" y="2703799"/>
            <a:ext cx="107549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Zoeken en vinden van relevante kennis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Kennis delen over de muren van de instellingen heen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Meningen en ervaringen delen met collega docenten en lectoren van de</a:t>
            </a:r>
          </a:p>
          <a:p>
            <a:r>
              <a:rPr lang="nl-NL" sz="2400" dirty="0"/>
              <a:t>     verpleegkunde opleidingen in Nederland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Elkaar ontmoeten bij face </a:t>
            </a:r>
            <a:r>
              <a:rPr lang="nl-NL" sz="2400" dirty="0" err="1"/>
              <a:t>to</a:t>
            </a:r>
            <a:r>
              <a:rPr lang="nl-NL" sz="2400" dirty="0"/>
              <a:t> face bijeenkomsten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Stimuleren hergebruik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Samen nieuw onderwijsmateriaal ontwikkelen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Samenwerken in groepen</a:t>
            </a:r>
            <a:endParaRPr lang="nl-NL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501FB778-820A-46EA-A574-52D5EAFEEEBF}"/>
              </a:ext>
            </a:extLst>
          </p:cNvPr>
          <p:cNvSpPr/>
          <p:nvPr/>
        </p:nvSpPr>
        <p:spPr>
          <a:xfrm>
            <a:off x="548356" y="5903823"/>
            <a:ext cx="117250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b="1" dirty="0">
                <a:solidFill>
                  <a:srgbClr val="00B050"/>
                </a:solidFill>
              </a:rPr>
              <a:t>Samen werken aan de versterking en verbetering van de hogere beroepsopleiding verpleegkunde! ​</a:t>
            </a:r>
          </a:p>
        </p:txBody>
      </p:sp>
    </p:spTree>
    <p:extLst>
      <p:ext uri="{BB962C8B-B14F-4D97-AF65-F5344CB8AC3E}">
        <p14:creationId xmlns:p14="http://schemas.microsoft.com/office/powerpoint/2010/main" val="1486507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Voortzetting van het project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LOOV Continuering: Samen met alle 17 de instellingen verder uitbouwen en investeren in de toekomst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C355F-3B3A-4B08-8888-CF2C88BBD582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8690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Doelstellingen SAMEN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Community actief: face </a:t>
            </a:r>
            <a:r>
              <a:rPr lang="nl-NL" dirty="0" err="1"/>
              <a:t>to</a:t>
            </a:r>
            <a:r>
              <a:rPr lang="nl-NL" dirty="0"/>
              <a:t> face en virtueel</a:t>
            </a:r>
          </a:p>
          <a:p>
            <a:r>
              <a:rPr lang="nl-NL" dirty="0"/>
              <a:t>Integratie met beroepsverenigingen</a:t>
            </a:r>
          </a:p>
          <a:p>
            <a:r>
              <a:rPr lang="nl-NL" dirty="0"/>
              <a:t>Hergebruik van materialen</a:t>
            </a:r>
          </a:p>
          <a:p>
            <a:r>
              <a:rPr lang="nl-NL" dirty="0"/>
              <a:t>Onderhoud van platform, community en leermaterialen</a:t>
            </a:r>
          </a:p>
          <a:p>
            <a:r>
              <a:rPr lang="nl-NL" dirty="0"/>
              <a:t>Instelling overstijgend gaan ontwikkelen</a:t>
            </a:r>
          </a:p>
          <a:p>
            <a:endParaRPr lang="nl-NL" dirty="0"/>
          </a:p>
          <a:p>
            <a:r>
              <a:rPr lang="nl-NL" dirty="0"/>
              <a:t>Functies:</a:t>
            </a:r>
          </a:p>
          <a:p>
            <a:pPr lvl="1"/>
            <a:r>
              <a:rPr lang="nl-NL" dirty="0"/>
              <a:t>Community manager: activeren virtueel/ f2f</a:t>
            </a:r>
          </a:p>
          <a:p>
            <a:pPr lvl="1"/>
            <a:r>
              <a:rPr lang="nl-NL" dirty="0"/>
              <a:t>Keurmeesters: mediatheek ondersteuner / docent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C355F-3B3A-4B08-8888-CF2C88BBD582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51156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16183F3C-AFF2-4C9E-9E49-3DE3E054D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C355F-3B3A-4B08-8888-CF2C88BBD582}" type="slidenum">
              <a:rPr lang="nl-NL" smtClean="0"/>
              <a:t>24</a:t>
            </a:fld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8A61871-5B53-47D9-B14D-AFF404A0C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507" y="27556"/>
            <a:ext cx="8364986" cy="188442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D42C71B5-5632-4B63-BB5F-1828796FD815}"/>
              </a:ext>
            </a:extLst>
          </p:cNvPr>
          <p:cNvSpPr txBox="1"/>
          <p:nvPr/>
        </p:nvSpPr>
        <p:spPr>
          <a:xfrm>
            <a:off x="1033383" y="2703799"/>
            <a:ext cx="1075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Dank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10644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18000"/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Colofon</a:t>
            </a:r>
            <a:endParaRPr lang="nl-BE" dirty="0"/>
          </a:p>
        </p:txBody>
      </p:sp>
      <p:sp>
        <p:nvSpPr>
          <p:cNvPr id="4" name="Tekstvak 10"/>
          <p:cNvSpPr txBox="1">
            <a:spLocks noGrp="1"/>
          </p:cNvSpPr>
          <p:nvPr>
            <p:ph idx="1"/>
          </p:nvPr>
        </p:nvSpPr>
        <p:spPr>
          <a:xfrm>
            <a:off x="838201" y="1253765"/>
            <a:ext cx="9568992" cy="5592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nl-NL" sz="1400" dirty="0">
                <a:solidFill>
                  <a:schemeClr val="tx1">
                    <a:lumMod val="50000"/>
                  </a:schemeClr>
                </a:solidFill>
              </a:rPr>
              <a:t>Afbeelding startpagina en achtergrond: </a:t>
            </a:r>
          </a:p>
          <a:p>
            <a:pPr marL="0" indent="0">
              <a:buNone/>
            </a:pPr>
            <a:r>
              <a:rPr lang="nl-NL" sz="1400" dirty="0">
                <a:solidFill>
                  <a:schemeClr val="tx1">
                    <a:lumMod val="50000"/>
                  </a:schemeClr>
                </a:solidFill>
              </a:rPr>
              <a:t>CC BY Stacle </a:t>
            </a:r>
            <a:r>
              <a:rPr lang="nl-NL" sz="1400" dirty="0">
                <a:solidFill>
                  <a:schemeClr val="tx1">
                    <a:lumMod val="50000"/>
                  </a:schemeClr>
                </a:solidFill>
                <a:hlinkClick r:id="rId3"/>
              </a:rPr>
              <a:t>https://www.flickr.com/photos/45605988@N03/5714142360</a:t>
            </a:r>
            <a:r>
              <a:rPr lang="nl-NL" sz="1400" dirty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nl-NL" sz="1400" dirty="0">
                <a:solidFill>
                  <a:schemeClr val="tx1">
                    <a:lumMod val="50000"/>
                  </a:schemeClr>
                </a:solidFill>
              </a:rPr>
              <a:t>Ook gebruikt op dia 5: CC BY Nicolas, T. </a:t>
            </a:r>
            <a:r>
              <a:rPr lang="nl-NL" sz="1400" dirty="0">
                <a:hlinkClick r:id="rId4"/>
              </a:rPr>
              <a:t>https://www.flickr.com/photos/nico1974/33333656881/in/photolist-SMzGS</a:t>
            </a:r>
            <a:endParaRPr lang="nl-NL" sz="14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nl-NL" sz="1400" dirty="0">
                <a:solidFill>
                  <a:schemeClr val="tx1">
                    <a:lumMod val="50000"/>
                  </a:schemeClr>
                </a:solidFill>
              </a:rPr>
              <a:t>Afbeelding op dia 12:</a:t>
            </a:r>
          </a:p>
          <a:p>
            <a:pPr marL="0" indent="0">
              <a:buNone/>
            </a:pPr>
            <a:r>
              <a:rPr lang="nl-NL" sz="1400" dirty="0">
                <a:solidFill>
                  <a:schemeClr val="tx1">
                    <a:lumMod val="50000"/>
                  </a:schemeClr>
                </a:solidFill>
              </a:rPr>
              <a:t>CC BY Peddle, M. </a:t>
            </a:r>
            <a:r>
              <a:rPr lang="nl-NL" sz="1400" dirty="0">
                <a:solidFill>
                  <a:schemeClr val="tx1">
                    <a:lumMod val="50000"/>
                  </a:schemeClr>
                </a:solidFill>
                <a:hlinkClick r:id="rId5"/>
              </a:rPr>
              <a:t>https://www.flickr.com/photos/Merilynped@P07/2187562</a:t>
            </a:r>
            <a:endParaRPr lang="nl-NL" sz="14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nl-NL" sz="1400" dirty="0">
                <a:solidFill>
                  <a:schemeClr val="tx1">
                    <a:lumMod val="50000"/>
                  </a:schemeClr>
                </a:solidFill>
              </a:rPr>
              <a:t>Afbeelding op dia 14:</a:t>
            </a:r>
          </a:p>
          <a:p>
            <a:pPr marL="0" indent="0">
              <a:buNone/>
            </a:pPr>
            <a:r>
              <a:rPr lang="nl-NL" sz="1400" dirty="0">
                <a:solidFill>
                  <a:schemeClr val="tx1">
                    <a:lumMod val="50000"/>
                  </a:schemeClr>
                </a:solidFill>
              </a:rPr>
              <a:t>Links: CC BY Stefano Lubiana</a:t>
            </a:r>
          </a:p>
          <a:p>
            <a:pPr marL="0" indent="0">
              <a:buNone/>
            </a:pPr>
            <a:r>
              <a:rPr lang="nl-NL" sz="1400" dirty="0">
                <a:solidFill>
                  <a:schemeClr val="tx1">
                    <a:lumMod val="50000"/>
                  </a:schemeClr>
                </a:solidFill>
              </a:rPr>
              <a:t>Rechts: CC BY Selena N.B.H.</a:t>
            </a:r>
          </a:p>
          <a:p>
            <a:pPr marL="0" indent="0">
              <a:buNone/>
            </a:pPr>
            <a:r>
              <a:rPr lang="nl-NL" sz="1400" dirty="0">
                <a:solidFill>
                  <a:schemeClr val="tx1">
                    <a:lumMod val="50000"/>
                  </a:schemeClr>
                </a:solidFill>
              </a:rPr>
              <a:t>Afbeelding op dia 16:</a:t>
            </a:r>
          </a:p>
          <a:p>
            <a:pPr marL="0" indent="0">
              <a:buNone/>
            </a:pPr>
            <a:r>
              <a:rPr lang="nl-NL" sz="1400" dirty="0">
                <a:solidFill>
                  <a:schemeClr val="tx1">
                    <a:lumMod val="50000"/>
                  </a:schemeClr>
                </a:solidFill>
              </a:rPr>
              <a:t>CC BY US department of agriculture</a:t>
            </a:r>
          </a:p>
          <a:p>
            <a:pPr marL="0" indent="0">
              <a:buNone/>
            </a:pPr>
            <a:r>
              <a:rPr lang="nl-NL" sz="1400" dirty="0">
                <a:solidFill>
                  <a:schemeClr val="tx1">
                    <a:lumMod val="50000"/>
                  </a:schemeClr>
                </a:solidFill>
              </a:rPr>
              <a:t>Afbeelding op dia 22:</a:t>
            </a:r>
          </a:p>
          <a:p>
            <a:pPr marL="0" indent="0">
              <a:buNone/>
            </a:pPr>
            <a:r>
              <a:rPr lang="nl-NL" sz="1400" dirty="0">
                <a:solidFill>
                  <a:schemeClr val="tx1">
                    <a:lumMod val="50000"/>
                  </a:schemeClr>
                </a:solidFill>
              </a:rPr>
              <a:t>CC BY Walker S. </a:t>
            </a:r>
            <a:r>
              <a:rPr lang="nl-NL" sz="1400" dirty="0">
                <a:solidFill>
                  <a:schemeClr val="tx1">
                    <a:lumMod val="50000"/>
                  </a:schemeClr>
                </a:solidFill>
                <a:hlinkClick r:id="rId6"/>
              </a:rPr>
              <a:t>https://www.flickr.com/photos/wsampson/8405788498/in/photolist-dNMS4U-djVwLM</a:t>
            </a:r>
            <a:endParaRPr lang="nl-NL" sz="14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nl-NL" sz="1400" dirty="0"/>
              <a:t>Achtergrond afbeelding laatste pagina: CC BY Rachel Kramer</a:t>
            </a:r>
          </a:p>
          <a:p>
            <a:pPr marL="0" indent="0">
              <a:buNone/>
            </a:pPr>
            <a:r>
              <a:rPr lang="nl-NL" sz="1400" dirty="0">
                <a:solidFill>
                  <a:schemeClr val="tx1">
                    <a:lumMod val="50000"/>
                  </a:schemeClr>
                </a:solidFill>
              </a:rPr>
              <a:t>Kwaliteitsmodel gebaseerd op: Schuwer, R. (2013). </a:t>
            </a:r>
            <a:r>
              <a:rPr lang="nl-NL" sz="1400" dirty="0"/>
              <a:t>Kwaliteit van open leermaterialen. SURF, Utrecht. Benaderd via </a:t>
            </a:r>
            <a:r>
              <a:rPr lang="nl-NL" sz="1400" dirty="0">
                <a:hlinkClick r:id="rId7"/>
              </a:rPr>
              <a:t>https://www.surf.nl/binaries/content/assets/surf/nl/kennisbank/2013/rapport-kwaliteit-van-open-leermaterialen-07-11-2013.pdf</a:t>
            </a:r>
            <a:endParaRPr lang="nl-NL" sz="1400" dirty="0"/>
          </a:p>
          <a:p>
            <a:pPr marL="0" indent="0">
              <a:buNone/>
            </a:pPr>
            <a:endParaRPr lang="nl-NL" sz="1400" dirty="0"/>
          </a:p>
          <a:p>
            <a:pPr marL="0" indent="0">
              <a:buNone/>
            </a:pPr>
            <a:endParaRPr lang="nl-NL" sz="1400" dirty="0"/>
          </a:p>
          <a:p>
            <a:pPr marL="0" indent="0">
              <a:buNone/>
            </a:pPr>
            <a:endParaRPr lang="nl-NL" sz="11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0" y="6346923"/>
            <a:ext cx="2743200" cy="365125"/>
          </a:xfrm>
        </p:spPr>
        <p:txBody>
          <a:bodyPr/>
          <a:lstStyle/>
          <a:p>
            <a:fld id="{DD9C355F-3B3A-4B08-8888-CF2C88BBD582}" type="slidenum">
              <a:rPr lang="nl-NL" smtClean="0"/>
              <a:t>25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2106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Inhoud</a:t>
            </a:r>
            <a:endParaRPr lang="en-US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430334"/>
            <a:ext cx="10515600" cy="4351338"/>
          </a:xfrm>
          <a:noFill/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nl-NL" b="1" dirty="0"/>
              <a:t>Korte historie </a:t>
            </a:r>
          </a:p>
          <a:p>
            <a:pPr marL="971550" lvl="1" indent="-514350">
              <a:buFont typeface="+mj-lt"/>
              <a:buAutoNum type="arabicPeriod"/>
            </a:pPr>
            <a:r>
              <a:rPr lang="nl-NL" b="1" dirty="0"/>
              <a:t>Boegbeeldproject OER hbo Verpleegkunde</a:t>
            </a:r>
          </a:p>
          <a:p>
            <a:pPr marL="971550" lvl="1" indent="-514350">
              <a:buFont typeface="+mj-lt"/>
              <a:buAutoNum type="arabicPeriod"/>
            </a:pPr>
            <a:r>
              <a:rPr lang="nl-NL" b="1" dirty="0"/>
              <a:t>project SAMEN hbo-verpleegkunde</a:t>
            </a:r>
          </a:p>
          <a:p>
            <a:pPr marL="0" lvl="0" indent="0">
              <a:buNone/>
            </a:pPr>
            <a:endParaRPr lang="en-US" b="1" dirty="0"/>
          </a:p>
          <a:p>
            <a:pPr marL="514350" lvl="0" indent="-514350">
              <a:buFont typeface="+mj-lt"/>
              <a:buAutoNum type="arabicPeriod" startAt="2"/>
            </a:pPr>
            <a:r>
              <a:rPr lang="nl-NL" b="1" dirty="0"/>
              <a:t>Voordelen van het gebruik van een vakcommunity bij het delen van leermaterialen in het verpleegkundig onderwijs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194" y="416514"/>
            <a:ext cx="2847079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257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BDE6D6-C618-4A78-8E45-18BBB00E7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Boegbeeldproject OER HBO-Verpleegkunde</a:t>
            </a:r>
          </a:p>
        </p:txBody>
      </p:sp>
      <p:graphicFrame>
        <p:nvGraphicFramePr>
          <p:cNvPr id="5" name="Tijdelijke aanduiding voor inhoud 4">
            <a:extLst>
              <a:ext uri="{FF2B5EF4-FFF2-40B4-BE49-F238E27FC236}">
                <a16:creationId xmlns:a16="http://schemas.microsoft.com/office/drawing/2014/main" id="{27361A4A-086A-414D-8354-8A798C03772F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40155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012D7AA-A8B6-46AC-91F1-9CA66772C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C355F-3B3A-4B08-8888-CF2C88BBD582}" type="slidenum">
              <a:rPr lang="nl-NL" smtClean="0"/>
              <a:t>4</a:t>
            </a:fld>
            <a:endParaRPr lang="nl-NL"/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BF541D69-C4F1-4C7B-A4C1-440BFDDAAD86}"/>
              </a:ext>
            </a:extLst>
          </p:cNvPr>
          <p:cNvCxnSpPr/>
          <p:nvPr/>
        </p:nvCxnSpPr>
        <p:spPr>
          <a:xfrm>
            <a:off x="5088835" y="4518991"/>
            <a:ext cx="0" cy="251792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800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b="1" dirty="0"/>
              <a:t>Hogescholen Verpleegkunde, dragen gezamenlijk bij aan een platform die in maart 2018 een impuls geeft aan het delen en hergebruiken van digitaal leermateriaal door docenten in het hoger onderwijs. </a:t>
            </a:r>
          </a:p>
          <a:p>
            <a:pPr marL="0" indent="0" algn="ctr">
              <a:buNone/>
            </a:pPr>
            <a:endParaRPr lang="nl-NL" b="1" dirty="0"/>
          </a:p>
          <a:p>
            <a:pPr marL="0" indent="0" algn="ctr">
              <a:buNone/>
            </a:pPr>
            <a:endParaRPr lang="nl-NL" b="1" dirty="0"/>
          </a:p>
          <a:p>
            <a:pPr marL="0" indent="0" algn="ctr">
              <a:buNone/>
            </a:pPr>
            <a:endParaRPr lang="nl-NL" b="1" dirty="0"/>
          </a:p>
          <a:p>
            <a:pPr marL="0" indent="0" algn="ctr">
              <a:buNone/>
            </a:pPr>
            <a:r>
              <a:rPr lang="nl-NL" b="1" dirty="0"/>
              <a:t>Looptijd Boegbeeldproject: februari 2017 – maart 2018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178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E41DAB-8840-4E40-8E5A-967CDD22E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een OER?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7B69FB-B49D-4BE7-8E6B-0824A3AAB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3600" dirty="0"/>
              <a:t>Open </a:t>
            </a:r>
            <a:r>
              <a:rPr lang="nl-NL" sz="3600" dirty="0" err="1"/>
              <a:t>educational</a:t>
            </a:r>
            <a:r>
              <a:rPr lang="nl-NL" sz="3600" dirty="0"/>
              <a:t> resources (OER) zijn leermaterialen die online vrij beschikbaar zijn voor (her)gebruik. Het kopiëren, bewerken en verspreiden van het materiaal is onder voorwaarden toegestaan. (Jelgerhuis, 2012)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A5DCF53-439D-4A9A-81A3-05F78373E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C355F-3B3A-4B08-8888-CF2C88BBD582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6021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BN 2020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Landelijk Overleg Opleidingen Verpleegkunde (LOOV)</a:t>
            </a:r>
          </a:p>
          <a:p>
            <a:r>
              <a:rPr lang="nl-NL" dirty="0"/>
              <a:t>17 hogescholen Verpleegkunde </a:t>
            </a:r>
          </a:p>
          <a:p>
            <a:r>
              <a:rPr lang="nl-NL" dirty="0"/>
              <a:t>Eén gemeenschappelijk doel: éénduidig opleidingsprofiel en kernbegrippen geformuleerd</a:t>
            </a:r>
          </a:p>
          <a:p>
            <a:r>
              <a:rPr lang="nl-NL" dirty="0"/>
              <a:t>Klaar voor de volgende stap!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C355F-3B3A-4B08-8888-CF2C88BBD582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2564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Doelen Boegbeeldproject</a:t>
            </a:r>
            <a:endParaRPr lang="en-US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430334"/>
            <a:ext cx="10515600" cy="4351338"/>
          </a:xfrm>
          <a:noFill/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nl-NL" dirty="0"/>
              <a:t>Ontsluiting en ontwikkeling van leermaterialen voor de hbo-opleiding Verpleegkunde en deze onder een open licentie beschikbaar stellen. </a:t>
            </a:r>
          </a:p>
          <a:p>
            <a:pPr marL="0" lvl="0" indent="0">
              <a:buNone/>
            </a:pPr>
            <a:endParaRPr lang="en-US" dirty="0"/>
          </a:p>
          <a:p>
            <a:pPr marL="514350" lvl="0" indent="-514350">
              <a:buFont typeface="+mj-lt"/>
              <a:buAutoNum type="arabicPeriod" startAt="2"/>
            </a:pPr>
            <a:r>
              <a:rPr lang="nl-NL" dirty="0"/>
              <a:t>Realiseren van een actieve community van docenten die gebruikmaken van de ontwikkelde leermaterialen, daarover ervaringen uitwisselen en daardoor mede bijdragen aan onderhoud en uitbreiding van de verzameling leermaterialen (duurzaamheid).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194" y="416514"/>
            <a:ext cx="2847079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194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2532" y="376002"/>
            <a:ext cx="10515600" cy="1325563"/>
          </a:xfrm>
        </p:spPr>
        <p:txBody>
          <a:bodyPr/>
          <a:lstStyle/>
          <a:p>
            <a:r>
              <a:rPr lang="nl-NL" b="1" dirty="0"/>
              <a:t>Waarom leermaterialen delen? </a:t>
            </a:r>
            <a:endParaRPr lang="en-US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32792" y="2077566"/>
            <a:ext cx="10515600" cy="4351338"/>
          </a:xfrm>
        </p:spPr>
        <p:txBody>
          <a:bodyPr>
            <a:normAutofit/>
          </a:bodyPr>
          <a:lstStyle/>
          <a:p>
            <a:r>
              <a:rPr lang="nl-NL" b="1" dirty="0"/>
              <a:t>Tijdsbesparing</a:t>
            </a:r>
          </a:p>
          <a:p>
            <a:endParaRPr lang="nl-NL" b="1" dirty="0"/>
          </a:p>
          <a:p>
            <a:r>
              <a:rPr lang="nl-NL" b="1" dirty="0"/>
              <a:t>Kwaliteit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A99D692-89E2-4E66-89DF-DDB33CDFB2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017" y="0"/>
            <a:ext cx="39339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38529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7668599CAF1D48A529EC0D44C76921" ma:contentTypeVersion="0" ma:contentTypeDescription="Een nieuw document maken." ma:contentTypeScope="" ma:versionID="8a6288d0813cad433ac3315fa669fd0a">
  <xsd:schema xmlns:xsd="http://www.w3.org/2001/XMLSchema" xmlns:xs="http://www.w3.org/2001/XMLSchema" xmlns:p="http://schemas.microsoft.com/office/2006/metadata/properties" xmlns:ns2="41b93505-43b2-488b-ab05-cda121f617aa" targetNamespace="http://schemas.microsoft.com/office/2006/metadata/properties" ma:root="true" ma:fieldsID="07b0dc1c2e2d471f20f36c77c427dc01" ns2:_="">
    <xsd:import namespace="41b93505-43b2-488b-ab05-cda121f617a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b93505-43b2-488b-ab05-cda121f617a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9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1b93505-43b2-488b-ab05-cda121f617aa">WXCCFPTZV2M4-73966195-228</_dlc_DocId>
    <_dlc_DocIdUrl xmlns="41b93505-43b2-488b-ab05-cda121f617aa">
      <Url>https://connect.fontys.nl/instituten/fhmg/mdw/TOAAM/_layouts/15/DocIdRedir.aspx?ID=WXCCFPTZV2M4-73966195-228</Url>
      <Description>WXCCFPTZV2M4-73966195-228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427711-3486-4E9F-82A1-1C197F5955D6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D5A485E7-C452-4346-AF25-1728BC1970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b93505-43b2-488b-ab05-cda121f617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0F02A0C-E474-424F-8D25-E80D27460109}">
  <ds:schemaRefs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elements/1.1/"/>
    <ds:schemaRef ds:uri="http://purl.org/dc/dcmitype/"/>
    <ds:schemaRef ds:uri="41b93505-43b2-488b-ab05-cda121f617aa"/>
    <ds:schemaRef ds:uri="http://schemas.microsoft.com/office/2006/metadata/properties"/>
    <ds:schemaRef ds:uri="http://schemas.microsoft.com/office/2006/documentManagement/types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ED143687-B9FF-4164-90F5-BEBDA7E4C47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760</Words>
  <Application>Microsoft Office PowerPoint</Application>
  <PresentationFormat>Breedbeeld</PresentationFormat>
  <Paragraphs>144</Paragraphs>
  <Slides>25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Kantoorthema</vt:lpstr>
      <vt:lpstr>PowerPoint-presentatie</vt:lpstr>
      <vt:lpstr>Vragen</vt:lpstr>
      <vt:lpstr>Inhoud</vt:lpstr>
      <vt:lpstr>Boegbeeldproject OER HBO-Verpleegkunde</vt:lpstr>
      <vt:lpstr>Opdracht</vt:lpstr>
      <vt:lpstr>Wat is een OER?</vt:lpstr>
      <vt:lpstr>BN 2020</vt:lpstr>
      <vt:lpstr>Doelen Boegbeeldproject</vt:lpstr>
      <vt:lpstr>Waarom leermaterialen delen? </vt:lpstr>
      <vt:lpstr>PowerPoint-presentatie</vt:lpstr>
      <vt:lpstr>Focus</vt:lpstr>
      <vt:lpstr>Boegbeeldproject: platform Wikiwijs</vt:lpstr>
      <vt:lpstr>PowerPoint-presentatie</vt:lpstr>
      <vt:lpstr>Kwaliteit meten</vt:lpstr>
      <vt:lpstr>Keurmerk</vt:lpstr>
      <vt:lpstr>Bezoek onze website, leer, gebruik, deel en bewonder!</vt:lpstr>
      <vt:lpstr>Waarom zou je delen en hergebruiken?</vt:lpstr>
      <vt:lpstr>De vakcommunity</vt:lpstr>
      <vt:lpstr>PowerPoint-presentatie</vt:lpstr>
      <vt:lpstr>PowerPoint-presentatie</vt:lpstr>
      <vt:lpstr>PowerPoint-presentatie</vt:lpstr>
      <vt:lpstr>Voortzetting van het project </vt:lpstr>
      <vt:lpstr>Doelstellingen SAMEN</vt:lpstr>
      <vt:lpstr>PowerPoint-presentatie</vt:lpstr>
      <vt:lpstr>Colofon</vt:lpstr>
    </vt:vector>
  </TitlesOfParts>
  <Company>Fontys Hogescholen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Schuwer,Robert R.V.</dc:creator>
  <cp:lastModifiedBy>882369@fontys.nl</cp:lastModifiedBy>
  <cp:revision>63</cp:revision>
  <dcterms:created xsi:type="dcterms:W3CDTF">2017-04-11T13:25:12Z</dcterms:created>
  <dcterms:modified xsi:type="dcterms:W3CDTF">2019-05-27T11:43:33Z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0x010100B77668599CAF1D48A529EC0D44C76921</vt:lpwstr>
  </property>
  <property fmtid="{D5CDD505-2E9C-101B-9397-08002B2CF9AE}" pid="3" name="_dlc_DocIdItemGuid">
    <vt:lpwstr>6d1dd453-a7b8-46d6-a90f-5ac9d10bd823</vt:lpwstr>
  </property>
</Properties>
</file>