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1" r:id="rId2"/>
    <p:sldId id="280" r:id="rId3"/>
    <p:sldId id="258" r:id="rId4"/>
    <p:sldId id="270" r:id="rId5"/>
    <p:sldId id="284" r:id="rId6"/>
    <p:sldId id="28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50" autoAdjust="0"/>
    <p:restoredTop sz="90926" autoAdjust="0"/>
  </p:normalViewPr>
  <p:slideViewPr>
    <p:cSldViewPr snapToGrid="0">
      <p:cViewPr varScale="1">
        <p:scale>
          <a:sx n="83" d="100"/>
          <a:sy n="83" d="100"/>
        </p:scale>
        <p:origin x="2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3D1EED-D8E3-4BB9-9B22-F2F78D16B2C8}" type="datetimeFigureOut">
              <a:rPr lang="en-US" smtClean="0"/>
              <a:t>2/28/17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BA75F-1C1F-40E0-AF9E-8661DACE8C99}" type="slidenum">
              <a:rPr lang="en-US" smtClean="0"/>
              <a:t>‹Nr.›</a:t>
            </a:fld>
            <a:endParaRPr lang="en-US"/>
          </a:p>
        </p:txBody>
      </p:sp>
    </p:spTree>
    <p:extLst>
      <p:ext uri="{BB962C8B-B14F-4D97-AF65-F5344CB8AC3E}">
        <p14:creationId xmlns:p14="http://schemas.microsoft.com/office/powerpoint/2010/main" val="321315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Sandra: introductie van ons / de master / aanwezigen</a:t>
            </a:r>
          </a:p>
          <a:p>
            <a:r>
              <a:rPr lang="nl-NL" dirty="0" smtClean="0"/>
              <a:t>Waarom</a:t>
            </a:r>
            <a:r>
              <a:rPr lang="nl-NL" baseline="0" dirty="0" smtClean="0"/>
              <a:t> een externe groepsopdracht?</a:t>
            </a:r>
          </a:p>
          <a:p>
            <a:endParaRPr lang="nl-NL" baseline="0" dirty="0" smtClean="0"/>
          </a:p>
          <a:p>
            <a:r>
              <a:rPr lang="nl-NL" baseline="0" dirty="0" smtClean="0"/>
              <a:t>4 a 5 studenten</a:t>
            </a:r>
          </a:p>
          <a:p>
            <a:r>
              <a:rPr lang="nl-NL" baseline="0" dirty="0" smtClean="0"/>
              <a:t>1,5 jaar</a:t>
            </a:r>
          </a:p>
          <a:p>
            <a:r>
              <a:rPr lang="nl-NL" baseline="0" dirty="0" smtClean="0"/>
              <a:t>Opdrachtgever</a:t>
            </a:r>
          </a:p>
          <a:p>
            <a:r>
              <a:rPr lang="nl-NL" baseline="0" dirty="0" smtClean="0"/>
              <a:t>In een groep samenwerkend aan actuele opgave; alle competenties inzetten</a:t>
            </a:r>
          </a:p>
          <a:p>
            <a:r>
              <a:rPr lang="nl-NL" baseline="0" dirty="0" smtClean="0"/>
              <a:t>Los van eigen werkpraktijk</a:t>
            </a:r>
            <a:endParaRPr lang="en-US" dirty="0"/>
          </a:p>
        </p:txBody>
      </p:sp>
      <p:sp>
        <p:nvSpPr>
          <p:cNvPr id="4" name="Slide Number Placeholder 3"/>
          <p:cNvSpPr>
            <a:spLocks noGrp="1"/>
          </p:cNvSpPr>
          <p:nvPr>
            <p:ph type="sldNum" sz="quarter" idx="10"/>
          </p:nvPr>
        </p:nvSpPr>
        <p:spPr/>
        <p:txBody>
          <a:bodyPr/>
          <a:lstStyle/>
          <a:p>
            <a:fld id="{9A7BA75F-1C1F-40E0-AF9E-8661DACE8C99}" type="slidenum">
              <a:rPr lang="en-US" smtClean="0"/>
              <a:t>1</a:t>
            </a:fld>
            <a:endParaRPr lang="en-US"/>
          </a:p>
        </p:txBody>
      </p:sp>
    </p:spTree>
    <p:extLst>
      <p:ext uri="{BB962C8B-B14F-4D97-AF65-F5344CB8AC3E}">
        <p14:creationId xmlns:p14="http://schemas.microsoft.com/office/powerpoint/2010/main" val="427613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Duur 3 semesters,</a:t>
            </a:r>
            <a:r>
              <a:rPr lang="nl-NL" baseline="0" dirty="0" smtClean="0"/>
              <a:t> opdracht wordt gegeven door praktijkopdrachtgever. Groep 3-5 studenten</a:t>
            </a:r>
          </a:p>
          <a:p>
            <a:endParaRPr lang="nl-NL" baseline="0" dirty="0" smtClean="0"/>
          </a:p>
          <a:p>
            <a:r>
              <a:rPr lang="nl-NL" baseline="0" dirty="0" smtClean="0"/>
              <a:t>Wat maakt het nu actie onderzoek?</a:t>
            </a:r>
          </a:p>
          <a:p>
            <a:endParaRPr lang="nl-NL" baseline="0" dirty="0" smtClean="0"/>
          </a:p>
          <a:p>
            <a:r>
              <a:rPr lang="nl-NL" baseline="0" dirty="0" smtClean="0"/>
              <a:t>Start in het gebied, vanuit de opgaven in een gebied het onderzoek vorm geven. Dan pas beslissen of literatuur, observaties, interview </a:t>
            </a:r>
            <a:r>
              <a:rPr lang="nl-NL" baseline="0" dirty="0" err="1" smtClean="0"/>
              <a:t>ed</a:t>
            </a:r>
            <a:r>
              <a:rPr lang="nl-NL" baseline="0" dirty="0" smtClean="0"/>
              <a:t> nodig zijn en in welke volgorde.</a:t>
            </a:r>
          </a:p>
          <a:p>
            <a:r>
              <a:rPr lang="nl-NL" baseline="0" dirty="0" smtClean="0"/>
              <a:t>Actie-onderzoek is een vorm van onderzoek waarbij de onderzoeker al handelend probeert het probleem op te lossen. </a:t>
            </a:r>
          </a:p>
          <a:p>
            <a:r>
              <a:rPr lang="nl-NL" baseline="0" dirty="0" smtClean="0"/>
              <a:t>Actieonderzoek is anders dan traditionele benaderingen van onderzoek of vernieuwing, waar theorie en praktijk worden losgekoppeld. </a:t>
            </a:r>
          </a:p>
          <a:p>
            <a:endParaRPr lang="nl-NL" baseline="0" dirty="0" smtClean="0"/>
          </a:p>
          <a:p>
            <a:r>
              <a:rPr lang="nl-NL" baseline="0" dirty="0" smtClean="0"/>
              <a:t>De actieonderzoeker is juist vaak erg betrokken bij de praktijksituatie en probeert er zelfs bewust verandering in aan te brengen. Het verschil met veel vernieuwingsprojecten is dat het in actieonderzoek niet ophoudt na het uitproberen van een vernieuwing, maar dat er ook systematisch wordt onderzocht in hoeverre de verandering nu werkt en hoe het nog beter zou kunnen. Zo wordt er dus tegelijkertijd ook kennis en theorie ontwikkeld over de manier waarop de vernieuwing tot stand is gekomen. </a:t>
            </a:r>
          </a:p>
          <a:p>
            <a:endParaRPr lang="nl-NL" baseline="0" dirty="0" smtClean="0"/>
          </a:p>
          <a:p>
            <a:r>
              <a:rPr lang="nl-NL" baseline="0" dirty="0" smtClean="0"/>
              <a:t>Kortom, actieonderzoek is een vorm van </a:t>
            </a:r>
            <a:r>
              <a:rPr lang="nl-NL" baseline="0" dirty="0" err="1" smtClean="0"/>
              <a:t>onderzoeksmatig</a:t>
            </a:r>
            <a:r>
              <a:rPr lang="nl-NL" baseline="0" dirty="0" smtClean="0"/>
              <a:t> innoveren in de eigen praktijk, waarbij de ontwikkeling van theorie en praktijk nauw met elkaar verbonden zijn.</a:t>
            </a:r>
          </a:p>
          <a:p>
            <a:endParaRPr lang="nl-NL" baseline="0" dirty="0" smtClean="0"/>
          </a:p>
          <a:p>
            <a:endParaRPr lang="nl-NL" baseline="0" dirty="0" smtClean="0"/>
          </a:p>
          <a:p>
            <a:endParaRPr lang="nl-NL" baseline="0" dirty="0" smtClean="0"/>
          </a:p>
          <a:p>
            <a:endParaRPr lang="en-US" dirty="0"/>
          </a:p>
        </p:txBody>
      </p:sp>
      <p:sp>
        <p:nvSpPr>
          <p:cNvPr id="4" name="Slide Number Placeholder 3"/>
          <p:cNvSpPr>
            <a:spLocks noGrp="1"/>
          </p:cNvSpPr>
          <p:nvPr>
            <p:ph type="sldNum" sz="quarter" idx="10"/>
          </p:nvPr>
        </p:nvSpPr>
        <p:spPr/>
        <p:txBody>
          <a:bodyPr/>
          <a:lstStyle/>
          <a:p>
            <a:fld id="{9A7BA75F-1C1F-40E0-AF9E-8661DACE8C99}" type="slidenum">
              <a:rPr lang="en-US" smtClean="0"/>
              <a:t>3</a:t>
            </a:fld>
            <a:endParaRPr lang="en-US"/>
          </a:p>
        </p:txBody>
      </p:sp>
    </p:spTree>
    <p:extLst>
      <p:ext uri="{BB962C8B-B14F-4D97-AF65-F5344CB8AC3E}">
        <p14:creationId xmlns:p14="http://schemas.microsoft.com/office/powerpoint/2010/main" val="2099473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Semester</a:t>
            </a:r>
            <a:r>
              <a:rPr lang="nl-NL" baseline="0" dirty="0" smtClean="0"/>
              <a:t> 1- problemen met sociale, fysieke en veiligheidsaspecten van leefbaarheid</a:t>
            </a:r>
          </a:p>
          <a:p>
            <a:endParaRPr lang="nl-NL" baseline="0" dirty="0" smtClean="0"/>
          </a:p>
          <a:p>
            <a:r>
              <a:rPr lang="nl-NL" baseline="0" dirty="0" smtClean="0"/>
              <a:t>Interdisciplinair!</a:t>
            </a:r>
            <a:endParaRPr lang="en-US" dirty="0"/>
          </a:p>
        </p:txBody>
      </p:sp>
      <p:sp>
        <p:nvSpPr>
          <p:cNvPr id="4" name="Slide Number Placeholder 3"/>
          <p:cNvSpPr>
            <a:spLocks noGrp="1"/>
          </p:cNvSpPr>
          <p:nvPr>
            <p:ph type="sldNum" sz="quarter" idx="10"/>
          </p:nvPr>
        </p:nvSpPr>
        <p:spPr/>
        <p:txBody>
          <a:bodyPr/>
          <a:lstStyle/>
          <a:p>
            <a:fld id="{9A7BA75F-1C1F-40E0-AF9E-8661DACE8C99}" type="slidenum">
              <a:rPr lang="en-US" smtClean="0"/>
              <a:t>4</a:t>
            </a:fld>
            <a:endParaRPr lang="en-US"/>
          </a:p>
        </p:txBody>
      </p:sp>
    </p:spTree>
    <p:extLst>
      <p:ext uri="{BB962C8B-B14F-4D97-AF65-F5344CB8AC3E}">
        <p14:creationId xmlns:p14="http://schemas.microsoft.com/office/powerpoint/2010/main" val="338237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20000"/>
              </a:lnSpc>
              <a:spcBef>
                <a:spcPts val="0"/>
              </a:spcBef>
            </a:pPr>
            <a:r>
              <a:rPr lang="en-AU" altLang="en-US" sz="3600" b="1" dirty="0" err="1" smtClean="0">
                <a:solidFill>
                  <a:srgbClr val="000000"/>
                </a:solidFill>
                <a:latin typeface="Arial"/>
              </a:rPr>
              <a:t>Wij</a:t>
            </a:r>
            <a:r>
              <a:rPr lang="en-AU" altLang="en-US" sz="3600" b="1" dirty="0" smtClean="0">
                <a:solidFill>
                  <a:srgbClr val="000000"/>
                </a:solidFill>
                <a:latin typeface="Arial"/>
              </a:rPr>
              <a:t> </a:t>
            </a:r>
            <a:r>
              <a:rPr lang="en-AU" altLang="en-US" sz="3600" b="1" dirty="0" err="1" smtClean="0">
                <a:solidFill>
                  <a:srgbClr val="000000"/>
                </a:solidFill>
                <a:latin typeface="Arial"/>
              </a:rPr>
              <a:t>duwen</a:t>
            </a:r>
            <a:r>
              <a:rPr lang="en-AU" altLang="en-US" sz="3600" b="1" dirty="0" smtClean="0">
                <a:solidFill>
                  <a:srgbClr val="000000"/>
                </a:solidFill>
                <a:latin typeface="Arial"/>
              </a:rPr>
              <a:t> </a:t>
            </a:r>
            <a:r>
              <a:rPr lang="en-AU" altLang="en-US" sz="3600" b="1" dirty="0" err="1" smtClean="0">
                <a:solidFill>
                  <a:srgbClr val="000000"/>
                </a:solidFill>
                <a:latin typeface="Arial"/>
              </a:rPr>
              <a:t>opdrachtgever</a:t>
            </a:r>
            <a:r>
              <a:rPr lang="en-AU" altLang="en-US" sz="3600" b="1" dirty="0" smtClean="0">
                <a:solidFill>
                  <a:srgbClr val="000000"/>
                </a:solidFill>
                <a:latin typeface="Arial"/>
              </a:rPr>
              <a:t> </a:t>
            </a:r>
            <a:r>
              <a:rPr lang="en-AU" altLang="en-US" sz="3600" b="1" dirty="0" err="1" smtClean="0">
                <a:solidFill>
                  <a:srgbClr val="000000"/>
                </a:solidFill>
                <a:latin typeface="Arial"/>
              </a:rPr>
              <a:t>en</a:t>
            </a:r>
            <a:r>
              <a:rPr lang="en-AU" altLang="en-US" sz="3600" b="1" dirty="0" smtClean="0">
                <a:solidFill>
                  <a:srgbClr val="000000"/>
                </a:solidFill>
                <a:latin typeface="Arial"/>
              </a:rPr>
              <a:t> </a:t>
            </a:r>
            <a:r>
              <a:rPr lang="en-AU" altLang="en-US" sz="3600" b="1" dirty="0" err="1" smtClean="0">
                <a:solidFill>
                  <a:srgbClr val="000000"/>
                </a:solidFill>
                <a:latin typeface="Arial"/>
              </a:rPr>
              <a:t>opgave</a:t>
            </a:r>
            <a:r>
              <a:rPr lang="en-AU" altLang="en-US" sz="3600" b="1" dirty="0" smtClean="0">
                <a:solidFill>
                  <a:srgbClr val="000000"/>
                </a:solidFill>
                <a:latin typeface="Arial"/>
              </a:rPr>
              <a:t> in </a:t>
            </a:r>
            <a:r>
              <a:rPr lang="en-AU" altLang="en-US" sz="3600" b="1" dirty="0" err="1" smtClean="0">
                <a:solidFill>
                  <a:srgbClr val="000000"/>
                </a:solidFill>
                <a:latin typeface="Arial"/>
              </a:rPr>
              <a:t>onze</a:t>
            </a:r>
            <a:r>
              <a:rPr lang="en-AU" altLang="en-US" sz="3600" b="1" dirty="0" smtClean="0">
                <a:solidFill>
                  <a:srgbClr val="000000"/>
                </a:solidFill>
                <a:latin typeface="Arial"/>
              </a:rPr>
              <a:t> planning; </a:t>
            </a:r>
            <a:r>
              <a:rPr lang="en-AU" altLang="en-US" sz="3600" b="1" dirty="0" err="1" smtClean="0">
                <a:solidFill>
                  <a:srgbClr val="000000"/>
                </a:solidFill>
                <a:latin typeface="Arial"/>
              </a:rPr>
              <a:t>zijn</a:t>
            </a:r>
            <a:r>
              <a:rPr lang="en-AU" altLang="en-US" sz="3600" b="1" dirty="0" smtClean="0">
                <a:solidFill>
                  <a:srgbClr val="000000"/>
                </a:solidFill>
                <a:latin typeface="Arial"/>
              </a:rPr>
              <a:t> weer </a:t>
            </a:r>
            <a:r>
              <a:rPr lang="en-AU" altLang="en-US" sz="3600" b="1" dirty="0" err="1" smtClean="0">
                <a:solidFill>
                  <a:srgbClr val="000000"/>
                </a:solidFill>
                <a:latin typeface="Arial"/>
              </a:rPr>
              <a:t>weg</a:t>
            </a:r>
            <a:r>
              <a:rPr lang="en-AU" altLang="en-US" sz="3600" b="1" dirty="0" smtClean="0">
                <a:solidFill>
                  <a:srgbClr val="000000"/>
                </a:solidFill>
                <a:latin typeface="Arial"/>
              </a:rPr>
              <a:t> </a:t>
            </a:r>
            <a:r>
              <a:rPr lang="en-AU" altLang="en-US" sz="3600" b="1" dirty="0" err="1" smtClean="0">
                <a:solidFill>
                  <a:srgbClr val="000000"/>
                </a:solidFill>
                <a:latin typeface="Arial"/>
              </a:rPr>
              <a:t>na</a:t>
            </a:r>
            <a:r>
              <a:rPr lang="en-AU" altLang="en-US" sz="3600" b="1" dirty="0" smtClean="0">
                <a:solidFill>
                  <a:srgbClr val="000000"/>
                </a:solidFill>
                <a:latin typeface="Arial"/>
              </a:rPr>
              <a:t> 1,5 </a:t>
            </a:r>
            <a:r>
              <a:rPr lang="en-AU" altLang="en-US" sz="3600" b="1" dirty="0" err="1" smtClean="0">
                <a:solidFill>
                  <a:srgbClr val="000000"/>
                </a:solidFill>
                <a:latin typeface="Arial"/>
              </a:rPr>
              <a:t>jaar</a:t>
            </a:r>
            <a:r>
              <a:rPr lang="en-AU" altLang="en-US" sz="3600" b="1" dirty="0" smtClean="0">
                <a:solidFill>
                  <a:srgbClr val="000000"/>
                </a:solidFill>
                <a:latin typeface="Arial"/>
              </a:rPr>
              <a:t>.</a:t>
            </a:r>
          </a:p>
          <a:p>
            <a:pPr algn="l">
              <a:lnSpc>
                <a:spcPct val="120000"/>
              </a:lnSpc>
              <a:spcBef>
                <a:spcPts val="0"/>
              </a:spcBef>
            </a:pPr>
            <a:endParaRPr lang="en-AU" altLang="en-US" sz="3600" b="1" dirty="0" smtClean="0">
              <a:solidFill>
                <a:srgbClr val="000000"/>
              </a:solidFill>
              <a:latin typeface="Arial"/>
            </a:endParaRPr>
          </a:p>
          <a:p>
            <a:pPr algn="l">
              <a:lnSpc>
                <a:spcPct val="120000"/>
              </a:lnSpc>
              <a:spcBef>
                <a:spcPts val="0"/>
              </a:spcBef>
            </a:pPr>
            <a:endParaRPr lang="en-AU" altLang="en-US" sz="3600" b="1" dirty="0" smtClean="0">
              <a:solidFill>
                <a:srgbClr val="000000"/>
              </a:solidFill>
              <a:latin typeface="Arial"/>
            </a:endParaRPr>
          </a:p>
          <a:p>
            <a:pPr algn="l">
              <a:lnSpc>
                <a:spcPct val="120000"/>
              </a:lnSpc>
              <a:spcBef>
                <a:spcPts val="0"/>
              </a:spcBef>
            </a:pPr>
            <a:r>
              <a:rPr lang="en-AU" altLang="en-US" sz="3600" b="1" dirty="0" smtClean="0">
                <a:solidFill>
                  <a:srgbClr val="000000"/>
                </a:solidFill>
                <a:latin typeface="Arial"/>
              </a:rPr>
              <a:t>Challenges? Van </a:t>
            </a:r>
            <a:r>
              <a:rPr lang="en-AU" altLang="en-US" sz="3600" b="1" dirty="0" err="1" smtClean="0">
                <a:solidFill>
                  <a:srgbClr val="000000"/>
                </a:solidFill>
                <a:latin typeface="Arial"/>
              </a:rPr>
              <a:t>onze</a:t>
            </a:r>
            <a:r>
              <a:rPr lang="en-AU" altLang="en-US" sz="3600" b="1" baseline="0" dirty="0" smtClean="0">
                <a:solidFill>
                  <a:srgbClr val="000000"/>
                </a:solidFill>
                <a:latin typeface="Arial"/>
              </a:rPr>
              <a:t> poster </a:t>
            </a:r>
            <a:endParaRPr lang="en-US" altLang="en-US" sz="3600" b="1" dirty="0" smtClean="0">
              <a:solidFill>
                <a:srgbClr val="000000"/>
              </a:solidFill>
              <a:latin typeface="Arial"/>
            </a:endParaRPr>
          </a:p>
          <a:p>
            <a:pPr marL="571500" indent="-571500" algn="l">
              <a:lnSpc>
                <a:spcPct val="120000"/>
              </a:lnSpc>
              <a:spcBef>
                <a:spcPts val="0"/>
              </a:spcBef>
              <a:buFont typeface="Arial" charset="0"/>
              <a:buChar char="•"/>
            </a:pPr>
            <a:r>
              <a:rPr lang="en-US" altLang="en-US" sz="3600" dirty="0" smtClean="0">
                <a:solidFill>
                  <a:srgbClr val="000000"/>
                </a:solidFill>
                <a:latin typeface="Arial"/>
              </a:rPr>
              <a:t>Finding the right balance: </a:t>
            </a:r>
          </a:p>
          <a:p>
            <a:pPr marL="2047570" lvl="1" indent="-571500" algn="l">
              <a:lnSpc>
                <a:spcPct val="120000"/>
              </a:lnSpc>
              <a:spcBef>
                <a:spcPts val="0"/>
              </a:spcBef>
              <a:buFont typeface="Arial" charset="0"/>
              <a:buChar char="•"/>
            </a:pPr>
            <a:r>
              <a:rPr lang="en-US" altLang="en-US" sz="3600" dirty="0" smtClean="0">
                <a:solidFill>
                  <a:srgbClr val="000000"/>
                </a:solidFill>
                <a:latin typeface="Arial"/>
              </a:rPr>
              <a:t>theory vs. practice </a:t>
            </a:r>
          </a:p>
          <a:p>
            <a:pPr marL="2047570" lvl="1" indent="-571500" algn="l">
              <a:lnSpc>
                <a:spcPct val="120000"/>
              </a:lnSpc>
              <a:spcBef>
                <a:spcPts val="0"/>
              </a:spcBef>
              <a:buFont typeface="Arial" charset="0"/>
              <a:buChar char="•"/>
            </a:pPr>
            <a:r>
              <a:rPr lang="en-US" altLang="en-US" sz="3600" dirty="0" smtClean="0">
                <a:solidFill>
                  <a:srgbClr val="000000"/>
                </a:solidFill>
                <a:latin typeface="Arial"/>
              </a:rPr>
              <a:t>requirements </a:t>
            </a:r>
            <a:r>
              <a:rPr lang="en-US" altLang="en-US" sz="3600" dirty="0" err="1" smtClean="0">
                <a:solidFill>
                  <a:srgbClr val="000000"/>
                </a:solidFill>
                <a:latin typeface="Arial"/>
              </a:rPr>
              <a:t>programme</a:t>
            </a:r>
            <a:r>
              <a:rPr lang="en-US" altLang="en-US" sz="3600" dirty="0" smtClean="0">
                <a:solidFill>
                  <a:srgbClr val="000000"/>
                </a:solidFill>
                <a:latin typeface="Arial"/>
              </a:rPr>
              <a:t> vs. impact in practice</a:t>
            </a:r>
          </a:p>
          <a:p>
            <a:pPr marL="2047570" lvl="1" indent="-571500" algn="l">
              <a:lnSpc>
                <a:spcPct val="120000"/>
              </a:lnSpc>
              <a:spcBef>
                <a:spcPts val="0"/>
              </a:spcBef>
              <a:buFont typeface="Arial" charset="0"/>
              <a:buChar char="•"/>
            </a:pPr>
            <a:r>
              <a:rPr lang="en-US" altLang="en-US" sz="3600" dirty="0" smtClean="0">
                <a:solidFill>
                  <a:srgbClr val="000000"/>
                </a:solidFill>
                <a:latin typeface="Arial"/>
              </a:rPr>
              <a:t>freedom for experimentation vs. supporting process??</a:t>
            </a:r>
          </a:p>
          <a:p>
            <a:pPr marL="2047570" lvl="1" indent="-571500" algn="l">
              <a:lnSpc>
                <a:spcPct val="120000"/>
              </a:lnSpc>
              <a:spcBef>
                <a:spcPts val="0"/>
              </a:spcBef>
              <a:buFont typeface="Arial" charset="0"/>
              <a:buChar char="•"/>
            </a:pPr>
            <a:r>
              <a:rPr lang="nl-NL" altLang="en-US" sz="3600" dirty="0" err="1" smtClean="0">
                <a:solidFill>
                  <a:srgbClr val="000000"/>
                </a:solidFill>
                <a:latin typeface="Arial"/>
              </a:rPr>
              <a:t>group</a:t>
            </a:r>
            <a:r>
              <a:rPr lang="nl-NL" altLang="en-US" sz="3600" dirty="0" smtClean="0">
                <a:solidFill>
                  <a:srgbClr val="000000"/>
                </a:solidFill>
                <a:latin typeface="Arial"/>
              </a:rPr>
              <a:t> </a:t>
            </a:r>
            <a:r>
              <a:rPr lang="nl-NL" altLang="en-US" sz="3600" dirty="0" err="1" smtClean="0">
                <a:solidFill>
                  <a:srgbClr val="000000"/>
                </a:solidFill>
                <a:latin typeface="Arial"/>
              </a:rPr>
              <a:t>assignment</a:t>
            </a:r>
            <a:r>
              <a:rPr lang="nl-NL" altLang="en-US" sz="3600" dirty="0" smtClean="0">
                <a:solidFill>
                  <a:srgbClr val="000000"/>
                </a:solidFill>
                <a:latin typeface="Arial"/>
              </a:rPr>
              <a:t> vs. </a:t>
            </a:r>
            <a:r>
              <a:rPr lang="nl-NL" altLang="en-US" sz="3600" dirty="0" err="1" smtClean="0">
                <a:solidFill>
                  <a:srgbClr val="000000"/>
                </a:solidFill>
                <a:latin typeface="Arial"/>
              </a:rPr>
              <a:t>individual</a:t>
            </a:r>
            <a:r>
              <a:rPr lang="nl-NL" altLang="en-US" sz="3600" dirty="0" smtClean="0">
                <a:solidFill>
                  <a:srgbClr val="000000"/>
                </a:solidFill>
                <a:latin typeface="Arial"/>
              </a:rPr>
              <a:t> </a:t>
            </a:r>
            <a:r>
              <a:rPr lang="nl-NL" altLang="en-US" sz="3600" dirty="0" err="1" smtClean="0">
                <a:solidFill>
                  <a:srgbClr val="000000"/>
                </a:solidFill>
                <a:latin typeface="Arial"/>
              </a:rPr>
              <a:t>notes</a:t>
            </a:r>
            <a:endParaRPr lang="en-US" altLang="en-US" sz="3600" dirty="0" smtClean="0">
              <a:solidFill>
                <a:srgbClr val="000000"/>
              </a:solidFill>
              <a:latin typeface="Arial"/>
            </a:endParaRPr>
          </a:p>
          <a:p>
            <a:pPr marL="571500" indent="-571500" algn="l">
              <a:lnSpc>
                <a:spcPct val="120000"/>
              </a:lnSpc>
              <a:spcBef>
                <a:spcPts val="0"/>
              </a:spcBef>
              <a:buFont typeface="Arial" charset="0"/>
              <a:buChar char="•"/>
            </a:pPr>
            <a:r>
              <a:rPr lang="en-US" altLang="en-US" sz="3600" dirty="0" smtClean="0">
                <a:solidFill>
                  <a:srgbClr val="000000"/>
                </a:solidFill>
                <a:latin typeface="Arial"/>
              </a:rPr>
              <a:t>Finding ways to test practical impact</a:t>
            </a:r>
          </a:p>
          <a:p>
            <a:pPr marL="571500" indent="-571500" algn="l">
              <a:lnSpc>
                <a:spcPct val="120000"/>
              </a:lnSpc>
              <a:spcBef>
                <a:spcPts val="0"/>
              </a:spcBef>
              <a:buFont typeface="Arial" charset="0"/>
              <a:buChar char="•"/>
            </a:pPr>
            <a:r>
              <a:rPr lang="en-AU" altLang="en-US" sz="3600" dirty="0" smtClean="0">
                <a:solidFill>
                  <a:srgbClr val="000000"/>
                </a:solidFill>
                <a:latin typeface="Arial"/>
              </a:rPr>
              <a:t>Constraints of programme (limited time, vacations, deadlines) can delay progress and frustrate stakeholders</a:t>
            </a:r>
          </a:p>
          <a:p>
            <a:endParaRPr lang="en-US" dirty="0"/>
          </a:p>
        </p:txBody>
      </p:sp>
      <p:sp>
        <p:nvSpPr>
          <p:cNvPr id="4" name="Slide Number Placeholder 3"/>
          <p:cNvSpPr>
            <a:spLocks noGrp="1"/>
          </p:cNvSpPr>
          <p:nvPr>
            <p:ph type="sldNum" sz="quarter" idx="10"/>
          </p:nvPr>
        </p:nvSpPr>
        <p:spPr/>
        <p:txBody>
          <a:bodyPr/>
          <a:lstStyle/>
          <a:p>
            <a:fld id="{9A7BA75F-1C1F-40E0-AF9E-8661DACE8C99}" type="slidenum">
              <a:rPr lang="en-US" smtClean="0"/>
              <a:t>6</a:t>
            </a:fld>
            <a:endParaRPr lang="en-US"/>
          </a:p>
        </p:txBody>
      </p:sp>
    </p:spTree>
    <p:extLst>
      <p:ext uri="{BB962C8B-B14F-4D97-AF65-F5344CB8AC3E}">
        <p14:creationId xmlns:p14="http://schemas.microsoft.com/office/powerpoint/2010/main" val="3322643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97307" y="1156060"/>
            <a:ext cx="10363200" cy="1470025"/>
          </a:xfrm>
        </p:spPr>
        <p:txBody>
          <a:bodyPr anchor="b" anchorCtr="0"/>
          <a:lstStyle/>
          <a:p>
            <a:r>
              <a:rPr lang="en-US" smtClean="0"/>
              <a:t>Click to edit Master title style</a:t>
            </a:r>
            <a:endParaRPr lang="nl-NL"/>
          </a:p>
        </p:txBody>
      </p:sp>
      <p:sp>
        <p:nvSpPr>
          <p:cNvPr id="3" name="Subtitel 2"/>
          <p:cNvSpPr>
            <a:spLocks noGrp="1"/>
          </p:cNvSpPr>
          <p:nvPr>
            <p:ph type="subTitle" idx="1"/>
          </p:nvPr>
        </p:nvSpPr>
        <p:spPr>
          <a:xfrm>
            <a:off x="710770" y="2626084"/>
            <a:ext cx="8016021" cy="941544"/>
          </a:xfrm>
        </p:spPr>
        <p:txBody>
          <a:bodyPr>
            <a:normAutofit/>
          </a:bodyPr>
          <a:lstStyle>
            <a:lvl1pPr marL="0" indent="0" algn="l">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5" name="Tijdelijke aanduiding voor dianummer 5"/>
          <p:cNvSpPr>
            <a:spLocks noGrp="1"/>
          </p:cNvSpPr>
          <p:nvPr>
            <p:ph type="sldNum" sz="quarter" idx="11"/>
          </p:nvPr>
        </p:nvSpPr>
        <p:spPr>
          <a:xfrm>
            <a:off x="11355917" y="6489701"/>
            <a:ext cx="836083" cy="365125"/>
          </a:xfrm>
        </p:spPr>
        <p:txBody>
          <a:bodyPr/>
          <a:lstStyle>
            <a:lvl1pPr>
              <a:defRPr/>
            </a:lvl1pPr>
          </a:lstStyle>
          <a:p>
            <a:fld id="{FC3A95F7-B879-F842-9E1F-2474FF7BB42B}" type="slidenum">
              <a:rPr lang="nl-NL">
                <a:solidFill>
                  <a:prstClr val="white"/>
                </a:solidFill>
              </a:rPr>
              <a:pPr/>
              <a:t>‹Nr.›</a:t>
            </a:fld>
            <a:endParaRPr lang="nl-NL">
              <a:solidFill>
                <a:prstClr val="white"/>
              </a:solidFill>
            </a:endParaRPr>
          </a:p>
        </p:txBody>
      </p:sp>
    </p:spTree>
    <p:extLst>
      <p:ext uri="{BB962C8B-B14F-4D97-AF65-F5344CB8AC3E}">
        <p14:creationId xmlns:p14="http://schemas.microsoft.com/office/powerpoint/2010/main" val="17619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7" name="Tijdelijke aanduiding voor inhoud 2"/>
          <p:cNvSpPr>
            <a:spLocks noGrp="1"/>
          </p:cNvSpPr>
          <p:nvPr>
            <p:ph sz="half" idx="1"/>
          </p:nvPr>
        </p:nvSpPr>
        <p:spPr>
          <a:xfrm>
            <a:off x="609600" y="2086830"/>
            <a:ext cx="10972800" cy="4039333"/>
          </a:xfrm>
        </p:spPr>
        <p:txBody>
          <a:bodyPr>
            <a:normAutofit/>
          </a:bodyPr>
          <a:lstStyle>
            <a:lvl1pPr marL="342000" marR="0" indent="-342000" algn="l" defTabSz="457200" rtl="0" eaLnBrk="1" fontAlgn="auto" latinLnBrk="0" hangingPunct="1">
              <a:lnSpc>
                <a:spcPct val="100000"/>
              </a:lnSpc>
              <a:spcBef>
                <a:spcPct val="20000"/>
              </a:spcBef>
              <a:spcAft>
                <a:spcPts val="0"/>
              </a:spcAft>
              <a:buClrTx/>
              <a:buSzTx/>
              <a:buFont typeface="Arial"/>
              <a:buChar char="•"/>
              <a:tabLst/>
              <a:defRPr sz="2000"/>
            </a:lvl1pPr>
            <a:lvl2pPr marL="6286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896938" marR="0" indent="-285750" algn="l" defTabSz="457200" rtl="0" eaLnBrk="1" fontAlgn="auto" latinLnBrk="0" hangingPunct="1">
              <a:lnSpc>
                <a:spcPct val="100000"/>
              </a:lnSpc>
              <a:spcBef>
                <a:spcPct val="20000"/>
              </a:spcBef>
              <a:spcAft>
                <a:spcPts val="0"/>
              </a:spcAft>
              <a:buClrTx/>
              <a:buSzTx/>
              <a:buFont typeface="Arial"/>
              <a:buChar char="•"/>
              <a:tabLst/>
              <a:defRPr sz="1600"/>
            </a:lvl3pPr>
            <a:lvl4pPr marL="1255713" marR="0" indent="-285750" algn="l" defTabSz="457200" rtl="0" eaLnBrk="1" fontAlgn="auto" latinLnBrk="0" hangingPunct="1">
              <a:lnSpc>
                <a:spcPct val="100000"/>
              </a:lnSpc>
              <a:spcBef>
                <a:spcPct val="20000"/>
              </a:spcBef>
              <a:spcAft>
                <a:spcPts val="0"/>
              </a:spcAft>
              <a:buClrTx/>
              <a:buSzTx/>
              <a:buFont typeface="Arial"/>
              <a:buChar char="•"/>
              <a:tabLst/>
              <a:defRPr sz="1400"/>
            </a:lvl4pPr>
            <a:lvl5pPr marL="1612900" marR="0" indent="-285750" algn="l" defTabSz="457200" rtl="0" eaLnBrk="1" fontAlgn="auto" latinLnBrk="0" hangingPunct="1">
              <a:lnSpc>
                <a:spcPct val="100000"/>
              </a:lnSpc>
              <a:spcBef>
                <a:spcPct val="20000"/>
              </a:spcBef>
              <a:spcAft>
                <a:spcPts val="0"/>
              </a:spcAft>
              <a:buClrTx/>
              <a:buSzTx/>
              <a:buFont typeface="Arial"/>
              <a:buChar char="•"/>
              <a:tabLst/>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voettekst 4"/>
          <p:cNvSpPr>
            <a:spLocks noGrp="1"/>
          </p:cNvSpPr>
          <p:nvPr>
            <p:ph type="ftr" sz="quarter" idx="10"/>
          </p:nvPr>
        </p:nvSpPr>
        <p:spPr/>
        <p:txBody>
          <a:bodyPr/>
          <a:lstStyle>
            <a:lvl1pPr>
              <a:defRPr/>
            </a:lvl1pPr>
          </a:lstStyle>
          <a:p>
            <a:pPr>
              <a:defRPr/>
            </a:pPr>
            <a:endParaRPr lang="nl-NL">
              <a:solidFill>
                <a:prstClr val="black">
                  <a:tint val="75000"/>
                </a:prstClr>
              </a:solidFill>
            </a:endParaRPr>
          </a:p>
        </p:txBody>
      </p:sp>
      <p:sp>
        <p:nvSpPr>
          <p:cNvPr id="5" name="Tijdelijke aanduiding voor dianummer 5"/>
          <p:cNvSpPr>
            <a:spLocks noGrp="1"/>
          </p:cNvSpPr>
          <p:nvPr>
            <p:ph type="sldNum" sz="quarter" idx="11"/>
          </p:nvPr>
        </p:nvSpPr>
        <p:spPr/>
        <p:txBody>
          <a:bodyPr/>
          <a:lstStyle>
            <a:lvl1pPr>
              <a:defRPr/>
            </a:lvl1pPr>
          </a:lstStyle>
          <a:p>
            <a:fld id="{D7B78C02-9663-8F41-9A9C-C254456693DC}" type="slidenum">
              <a:rPr lang="nl-NL">
                <a:solidFill>
                  <a:prstClr val="white"/>
                </a:solidFill>
              </a:rPr>
              <a:pPr/>
              <a:t>‹Nr.›</a:t>
            </a:fld>
            <a:endParaRPr lang="nl-NL">
              <a:solidFill>
                <a:prstClr val="white"/>
              </a:solidFill>
            </a:endParaRPr>
          </a:p>
        </p:txBody>
      </p:sp>
    </p:spTree>
    <p:extLst>
      <p:ext uri="{BB962C8B-B14F-4D97-AF65-F5344CB8AC3E}">
        <p14:creationId xmlns:p14="http://schemas.microsoft.com/office/powerpoint/2010/main" val="29359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90791" y="1266583"/>
            <a:ext cx="10363200" cy="1362075"/>
          </a:xfrm>
        </p:spPr>
        <p:txBody>
          <a:bodyPr anchor="b" anchorCtr="0"/>
          <a:lstStyle>
            <a:lvl1pPr algn="l">
              <a:defRPr sz="3200" b="0" cap="all"/>
            </a:lvl1pPr>
          </a:lstStyle>
          <a:p>
            <a:r>
              <a:rPr lang="en-US" smtClean="0"/>
              <a:t>Click to edit Master title style</a:t>
            </a:r>
            <a:endParaRPr lang="nl-NL" dirty="0"/>
          </a:p>
        </p:txBody>
      </p:sp>
      <p:sp>
        <p:nvSpPr>
          <p:cNvPr id="3" name="Tijdelijke aanduiding voor tekst 2"/>
          <p:cNvSpPr>
            <a:spLocks noGrp="1"/>
          </p:cNvSpPr>
          <p:nvPr>
            <p:ph type="body" idx="1"/>
          </p:nvPr>
        </p:nvSpPr>
        <p:spPr>
          <a:xfrm>
            <a:off x="690791" y="2659950"/>
            <a:ext cx="10363200" cy="1500187"/>
          </a:xfrm>
        </p:spPr>
        <p:txBody>
          <a:bodyPr tIns="0">
            <a:normAutofit/>
          </a:bodyPr>
          <a:lstStyle>
            <a:lvl1pPr marL="0" indent="0">
              <a:buNone/>
              <a:defRPr sz="1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jdelijke aanduiding voor dianummer 5"/>
          <p:cNvSpPr>
            <a:spLocks noGrp="1"/>
          </p:cNvSpPr>
          <p:nvPr>
            <p:ph type="sldNum" sz="quarter" idx="10"/>
          </p:nvPr>
        </p:nvSpPr>
        <p:spPr>
          <a:xfrm>
            <a:off x="11355917" y="6489701"/>
            <a:ext cx="836083" cy="365125"/>
          </a:xfrm>
        </p:spPr>
        <p:txBody>
          <a:bodyPr/>
          <a:lstStyle>
            <a:lvl1pPr>
              <a:defRPr/>
            </a:lvl1pPr>
          </a:lstStyle>
          <a:p>
            <a:fld id="{812840FA-1A16-014F-A91E-439CF21A6578}" type="slidenum">
              <a:rPr lang="nl-NL">
                <a:solidFill>
                  <a:prstClr val="white"/>
                </a:solidFill>
              </a:rPr>
              <a:pPr/>
              <a:t>‹Nr.›</a:t>
            </a:fld>
            <a:endParaRPr lang="nl-NL">
              <a:solidFill>
                <a:prstClr val="white"/>
              </a:solidFill>
            </a:endParaRPr>
          </a:p>
        </p:txBody>
      </p:sp>
    </p:spTree>
    <p:extLst>
      <p:ext uri="{BB962C8B-B14F-4D97-AF65-F5344CB8AC3E}">
        <p14:creationId xmlns:p14="http://schemas.microsoft.com/office/powerpoint/2010/main" val="267289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inhoud 2"/>
          <p:cNvSpPr>
            <a:spLocks noGrp="1"/>
          </p:cNvSpPr>
          <p:nvPr>
            <p:ph sz="half" idx="1"/>
          </p:nvPr>
        </p:nvSpPr>
        <p:spPr>
          <a:xfrm>
            <a:off x="609600" y="2086830"/>
            <a:ext cx="5384800" cy="4039333"/>
          </a:xfrm>
        </p:spPr>
        <p:txBody>
          <a:bodyPr>
            <a:normAutofit/>
          </a:bodyPr>
          <a:lstStyle>
            <a:lvl1pPr marL="342000" marR="0" indent="-342000" algn="l" defTabSz="457200" rtl="0" eaLnBrk="1" fontAlgn="auto" latinLnBrk="0" hangingPunct="1">
              <a:lnSpc>
                <a:spcPct val="100000"/>
              </a:lnSpc>
              <a:spcBef>
                <a:spcPct val="20000"/>
              </a:spcBef>
              <a:spcAft>
                <a:spcPts val="0"/>
              </a:spcAft>
              <a:buClrTx/>
              <a:buSzTx/>
              <a:buFont typeface="Arial"/>
              <a:buChar char="•"/>
              <a:tabLst/>
              <a:defRPr sz="2000"/>
            </a:lvl1pPr>
            <a:lvl2pPr marL="6286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896938" marR="0" indent="-285750" algn="l" defTabSz="457200" rtl="0" eaLnBrk="1" fontAlgn="auto" latinLnBrk="0" hangingPunct="1">
              <a:lnSpc>
                <a:spcPct val="100000"/>
              </a:lnSpc>
              <a:spcBef>
                <a:spcPct val="20000"/>
              </a:spcBef>
              <a:spcAft>
                <a:spcPts val="0"/>
              </a:spcAft>
              <a:buClrTx/>
              <a:buSzTx/>
              <a:buFont typeface="Arial"/>
              <a:buChar char="•"/>
              <a:tabLst/>
              <a:defRPr sz="1600"/>
            </a:lvl3pPr>
            <a:lvl4pPr marL="1255713" marR="0" indent="-285750" algn="l" defTabSz="457200" rtl="0" eaLnBrk="1" fontAlgn="auto" latinLnBrk="0" hangingPunct="1">
              <a:lnSpc>
                <a:spcPct val="100000"/>
              </a:lnSpc>
              <a:spcBef>
                <a:spcPct val="20000"/>
              </a:spcBef>
              <a:spcAft>
                <a:spcPts val="0"/>
              </a:spcAft>
              <a:buClrTx/>
              <a:buSzTx/>
              <a:buFont typeface="Arial"/>
              <a:buChar char="•"/>
              <a:tabLst/>
              <a:defRPr sz="1400"/>
            </a:lvl4pPr>
            <a:lvl5pPr marL="1612900" marR="0" indent="-285750" algn="l" defTabSz="457200" rtl="0" eaLnBrk="1" fontAlgn="auto" latinLnBrk="0" hangingPunct="1">
              <a:lnSpc>
                <a:spcPct val="100000"/>
              </a:lnSpc>
              <a:spcBef>
                <a:spcPct val="20000"/>
              </a:spcBef>
              <a:spcAft>
                <a:spcPts val="0"/>
              </a:spcAft>
              <a:buClrTx/>
              <a:buSzTx/>
              <a:buFont typeface="Arial"/>
              <a:buChar char="•"/>
              <a:tabLst/>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8" name="Tijdelijke aanduiding voor inhoud 2"/>
          <p:cNvSpPr>
            <a:spLocks noGrp="1"/>
          </p:cNvSpPr>
          <p:nvPr>
            <p:ph sz="half" idx="13"/>
          </p:nvPr>
        </p:nvSpPr>
        <p:spPr>
          <a:xfrm>
            <a:off x="6197600" y="2085609"/>
            <a:ext cx="5384800" cy="4039333"/>
          </a:xfrm>
        </p:spPr>
        <p:txBody>
          <a:bodyPr>
            <a:normAutofit/>
          </a:bodyPr>
          <a:lstStyle>
            <a:lvl1pPr marL="342900" marR="0" indent="-342900" algn="l" defTabSz="457200" rtl="0" eaLnBrk="1" fontAlgn="base" latinLnBrk="0" hangingPunct="1">
              <a:lnSpc>
                <a:spcPct val="100000"/>
              </a:lnSpc>
              <a:spcBef>
                <a:spcPct val="20000"/>
              </a:spcBef>
              <a:spcAft>
                <a:spcPct val="0"/>
              </a:spcAft>
              <a:buClrTx/>
              <a:buSzTx/>
              <a:buFont typeface="Arial"/>
              <a:buChar char="•"/>
              <a:tabLst/>
              <a:defRPr sz="2000"/>
            </a:lvl1pPr>
            <a:lvl2pPr marL="628650" marR="0" indent="-285750" algn="l" defTabSz="457200" rtl="0" eaLnBrk="1" fontAlgn="base" latinLnBrk="0" hangingPunct="1">
              <a:lnSpc>
                <a:spcPct val="100000"/>
              </a:lnSpc>
              <a:spcBef>
                <a:spcPct val="20000"/>
              </a:spcBef>
              <a:spcAft>
                <a:spcPct val="0"/>
              </a:spcAft>
              <a:buClrTx/>
              <a:buSzTx/>
              <a:buFont typeface="Arial" charset="0"/>
              <a:buChar char="•"/>
              <a:tabLst/>
              <a:defRPr sz="1800"/>
            </a:lvl2pPr>
            <a:lvl3pPr marL="896938" marR="0" indent="-285750" algn="l" defTabSz="457200" rtl="0" eaLnBrk="1" fontAlgn="base" latinLnBrk="0" hangingPunct="1">
              <a:lnSpc>
                <a:spcPct val="100000"/>
              </a:lnSpc>
              <a:spcBef>
                <a:spcPct val="20000"/>
              </a:spcBef>
              <a:spcAft>
                <a:spcPct val="0"/>
              </a:spcAft>
              <a:buClrTx/>
              <a:buSzTx/>
              <a:buFont typeface="Arial" charset="0"/>
              <a:buChar char="•"/>
              <a:tabLst/>
              <a:defRPr sz="1600"/>
            </a:lvl3pPr>
            <a:lvl4pPr marL="1255713" marR="0" indent="-285750" algn="l" defTabSz="457200" rtl="0" eaLnBrk="1" fontAlgn="base" latinLnBrk="0" hangingPunct="1">
              <a:lnSpc>
                <a:spcPct val="100000"/>
              </a:lnSpc>
              <a:spcBef>
                <a:spcPct val="20000"/>
              </a:spcBef>
              <a:spcAft>
                <a:spcPct val="0"/>
              </a:spcAft>
              <a:buClrTx/>
              <a:buSzTx/>
              <a:buFont typeface="Arial" charset="0"/>
              <a:buChar char="•"/>
              <a:tabLst/>
              <a:defRPr sz="1400"/>
            </a:lvl4pPr>
            <a:lvl5pPr marL="1612900" marR="0" indent="-285750" algn="l" defTabSz="457200" rtl="0" eaLnBrk="1" fontAlgn="base" latinLnBrk="0" hangingPunct="1">
              <a:lnSpc>
                <a:spcPct val="100000"/>
              </a:lnSpc>
              <a:spcBef>
                <a:spcPct val="20000"/>
              </a:spcBef>
              <a:spcAft>
                <a:spcPct val="0"/>
              </a:spcAft>
              <a:buClrTx/>
              <a:buSzTx/>
              <a:buFont typeface="Arial" charset="0"/>
              <a:buChar char="•"/>
              <a:tabLst/>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5" name="Tijdelijke aanduiding voor voettekst 4"/>
          <p:cNvSpPr>
            <a:spLocks noGrp="1"/>
          </p:cNvSpPr>
          <p:nvPr>
            <p:ph type="ftr" sz="quarter" idx="14"/>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5"/>
          </p:nvPr>
        </p:nvSpPr>
        <p:spPr/>
        <p:txBody>
          <a:bodyPr/>
          <a:lstStyle>
            <a:lvl1pPr>
              <a:defRPr/>
            </a:lvl1pPr>
          </a:lstStyle>
          <a:p>
            <a:fld id="{91727753-D472-D54D-89CA-B792B41E5512}" type="slidenum">
              <a:rPr lang="nl-NL">
                <a:solidFill>
                  <a:prstClr val="white"/>
                </a:solidFill>
              </a:rPr>
              <a:pPr/>
              <a:t>‹Nr.›</a:t>
            </a:fld>
            <a:endParaRPr lang="nl-NL">
              <a:solidFill>
                <a:prstClr val="white"/>
              </a:solidFill>
            </a:endParaRPr>
          </a:p>
        </p:txBody>
      </p:sp>
    </p:spTree>
    <p:extLst>
      <p:ext uri="{BB962C8B-B14F-4D97-AF65-F5344CB8AC3E}">
        <p14:creationId xmlns:p14="http://schemas.microsoft.com/office/powerpoint/2010/main" val="3799724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6" name="Tijdelijke aanduiding voor inhoud 2"/>
          <p:cNvSpPr>
            <a:spLocks noGrp="1"/>
          </p:cNvSpPr>
          <p:nvPr>
            <p:ph sz="half" idx="1"/>
          </p:nvPr>
        </p:nvSpPr>
        <p:spPr>
          <a:xfrm>
            <a:off x="609600" y="2086830"/>
            <a:ext cx="10972800" cy="4039333"/>
          </a:xfrm>
        </p:spPr>
        <p:txBody>
          <a:bodyPr>
            <a:normAutofit/>
          </a:bodyPr>
          <a:lstStyle>
            <a:lvl1pPr marL="342000" marR="0" indent="-342000" algn="l" defTabSz="457200" rtl="0" eaLnBrk="1" fontAlgn="auto" latinLnBrk="0" hangingPunct="1">
              <a:lnSpc>
                <a:spcPct val="100000"/>
              </a:lnSpc>
              <a:spcBef>
                <a:spcPct val="20000"/>
              </a:spcBef>
              <a:spcAft>
                <a:spcPts val="0"/>
              </a:spcAft>
              <a:buClrTx/>
              <a:buSzTx/>
              <a:buFont typeface="Arial"/>
              <a:buChar char="•"/>
              <a:tabLst/>
              <a:defRPr sz="2000"/>
            </a:lvl1pPr>
            <a:lvl2pPr marL="628650" marR="0" indent="-285750" algn="l" defTabSz="457200" rtl="0" eaLnBrk="1" fontAlgn="auto" latinLnBrk="0" hangingPunct="1">
              <a:lnSpc>
                <a:spcPct val="100000"/>
              </a:lnSpc>
              <a:spcBef>
                <a:spcPct val="20000"/>
              </a:spcBef>
              <a:spcAft>
                <a:spcPts val="0"/>
              </a:spcAft>
              <a:buClrTx/>
              <a:buSzTx/>
              <a:buFont typeface="Arial"/>
              <a:buChar char="•"/>
              <a:tabLst/>
              <a:defRPr sz="1800"/>
            </a:lvl2pPr>
            <a:lvl3pPr marL="896938" marR="0" indent="-285750" algn="l" defTabSz="457200" rtl="0" eaLnBrk="1" fontAlgn="auto" latinLnBrk="0" hangingPunct="1">
              <a:lnSpc>
                <a:spcPct val="100000"/>
              </a:lnSpc>
              <a:spcBef>
                <a:spcPct val="20000"/>
              </a:spcBef>
              <a:spcAft>
                <a:spcPts val="0"/>
              </a:spcAft>
              <a:buClrTx/>
              <a:buSzTx/>
              <a:buFont typeface="Arial"/>
              <a:buChar char="•"/>
              <a:tabLst/>
              <a:defRPr sz="1600"/>
            </a:lvl3pPr>
            <a:lvl4pPr marL="1255713" marR="0" indent="-285750" algn="l" defTabSz="457200" rtl="0" eaLnBrk="1" fontAlgn="auto" latinLnBrk="0" hangingPunct="1">
              <a:lnSpc>
                <a:spcPct val="100000"/>
              </a:lnSpc>
              <a:spcBef>
                <a:spcPct val="20000"/>
              </a:spcBef>
              <a:spcAft>
                <a:spcPts val="0"/>
              </a:spcAft>
              <a:buClrTx/>
              <a:buSzTx/>
              <a:buFont typeface="Arial"/>
              <a:buChar char="•"/>
              <a:tabLst/>
              <a:defRPr sz="1400"/>
            </a:lvl4pPr>
            <a:lvl5pPr marL="1612900" marR="0" indent="-285750" algn="l" defTabSz="457200" rtl="0" eaLnBrk="1" fontAlgn="auto" latinLnBrk="0" hangingPunct="1">
              <a:lnSpc>
                <a:spcPct val="100000"/>
              </a:lnSpc>
              <a:spcBef>
                <a:spcPct val="20000"/>
              </a:spcBef>
              <a:spcAft>
                <a:spcPts val="0"/>
              </a:spcAft>
              <a:buClrTx/>
              <a:buSzTx/>
              <a:buFont typeface="Arial"/>
              <a:buChar char="•"/>
              <a:tabLst/>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voettekst 4"/>
          <p:cNvSpPr>
            <a:spLocks noGrp="1"/>
          </p:cNvSpPr>
          <p:nvPr>
            <p:ph type="ftr" sz="quarter" idx="10"/>
          </p:nvPr>
        </p:nvSpPr>
        <p:spPr/>
        <p:txBody>
          <a:bodyPr/>
          <a:lstStyle>
            <a:lvl1pPr>
              <a:defRPr/>
            </a:lvl1pPr>
          </a:lstStyle>
          <a:p>
            <a:pPr>
              <a:defRPr/>
            </a:pPr>
            <a:endParaRPr lang="nl-NL">
              <a:solidFill>
                <a:prstClr val="black">
                  <a:tint val="75000"/>
                </a:prstClr>
              </a:solidFill>
            </a:endParaRPr>
          </a:p>
        </p:txBody>
      </p:sp>
      <p:sp>
        <p:nvSpPr>
          <p:cNvPr id="5" name="Tijdelijke aanduiding voor dianummer 5"/>
          <p:cNvSpPr>
            <a:spLocks noGrp="1"/>
          </p:cNvSpPr>
          <p:nvPr>
            <p:ph type="sldNum" sz="quarter" idx="11"/>
          </p:nvPr>
        </p:nvSpPr>
        <p:spPr/>
        <p:txBody>
          <a:bodyPr/>
          <a:lstStyle>
            <a:lvl1pPr>
              <a:defRPr/>
            </a:lvl1pPr>
          </a:lstStyle>
          <a:p>
            <a:fld id="{2D3F88F8-AF4B-2449-8658-FBA6E747A2CB}" type="slidenum">
              <a:rPr lang="nl-NL">
                <a:solidFill>
                  <a:prstClr val="white"/>
                </a:solidFill>
              </a:rPr>
              <a:pPr/>
              <a:t>‹Nr.›</a:t>
            </a:fld>
            <a:endParaRPr lang="nl-NL">
              <a:solidFill>
                <a:prstClr val="white"/>
              </a:solidFill>
            </a:endParaRPr>
          </a:p>
        </p:txBody>
      </p:sp>
    </p:spTree>
    <p:extLst>
      <p:ext uri="{BB962C8B-B14F-4D97-AF65-F5344CB8AC3E}">
        <p14:creationId xmlns:p14="http://schemas.microsoft.com/office/powerpoint/2010/main" val="424378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el 1"/>
          <p:cNvSpPr>
            <a:spLocks noGrp="1"/>
          </p:cNvSpPr>
          <p:nvPr>
            <p:ph type="title"/>
          </p:nvPr>
        </p:nvSpPr>
        <p:spPr>
          <a:xfrm>
            <a:off x="626448" y="2055235"/>
            <a:ext cx="10972800" cy="1143000"/>
          </a:xfrm>
        </p:spPr>
        <p:txBody>
          <a:bodyPr/>
          <a:lstStyle>
            <a:lvl1pPr>
              <a:defRPr sz="2400"/>
            </a:lvl1pPr>
          </a:lstStyle>
          <a:p>
            <a:r>
              <a:rPr lang="en-US" smtClean="0"/>
              <a:t>Click to edit Master title style</a:t>
            </a:r>
            <a:endParaRPr lang="nl-NL"/>
          </a:p>
        </p:txBody>
      </p:sp>
      <p:sp>
        <p:nvSpPr>
          <p:cNvPr id="3" name="Tijdelijke aanduiding voor voettekst 2"/>
          <p:cNvSpPr>
            <a:spLocks noGrp="1"/>
          </p:cNvSpPr>
          <p:nvPr>
            <p:ph type="ftr" sz="quarter" idx="10"/>
          </p:nvPr>
        </p:nvSpPr>
        <p:spPr/>
        <p:txBody>
          <a:bodyPr/>
          <a:lstStyle>
            <a:lvl1pPr>
              <a:defRPr/>
            </a:lvl1pPr>
          </a:lstStyle>
          <a:p>
            <a:pPr>
              <a:defRPr/>
            </a:pPr>
            <a:endParaRPr lang="nl-NL">
              <a:solidFill>
                <a:prstClr val="black">
                  <a:tint val="75000"/>
                </a:prstClr>
              </a:solidFill>
            </a:endParaRPr>
          </a:p>
        </p:txBody>
      </p:sp>
      <p:sp>
        <p:nvSpPr>
          <p:cNvPr id="4" name="Tijdelijke aanduiding voor dianummer 3"/>
          <p:cNvSpPr>
            <a:spLocks noGrp="1"/>
          </p:cNvSpPr>
          <p:nvPr>
            <p:ph type="sldNum" sz="quarter" idx="11"/>
          </p:nvPr>
        </p:nvSpPr>
        <p:spPr/>
        <p:txBody>
          <a:bodyPr/>
          <a:lstStyle>
            <a:lvl1pPr>
              <a:defRPr/>
            </a:lvl1pPr>
          </a:lstStyle>
          <a:p>
            <a:fld id="{85C951B0-0049-6344-AEBF-17358458F3BB}" type="slidenum">
              <a:rPr lang="nl-NL">
                <a:solidFill>
                  <a:prstClr val="white"/>
                </a:solidFill>
              </a:rPr>
              <a:pPr/>
              <a:t>‹Nr.›</a:t>
            </a:fld>
            <a:endParaRPr lang="nl-NL">
              <a:solidFill>
                <a:prstClr val="white"/>
              </a:solidFill>
            </a:endParaRPr>
          </a:p>
        </p:txBody>
      </p:sp>
    </p:spTree>
    <p:extLst>
      <p:ext uri="{BB962C8B-B14F-4D97-AF65-F5344CB8AC3E}">
        <p14:creationId xmlns:p14="http://schemas.microsoft.com/office/powerpoint/2010/main" val="2520263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944563"/>
            <a:ext cx="10972800" cy="1143000"/>
          </a:xfrm>
          <a:prstGeom prst="rect">
            <a:avLst/>
          </a:prstGeom>
        </p:spPr>
        <p:txBody>
          <a:bodyPr vert="horz" lIns="91440" tIns="45720" rIns="91440" bIns="45720" rtlCol="0" anchor="ctr">
            <a:normAutofit/>
          </a:bodyPr>
          <a:lstStyle/>
          <a:p>
            <a:r>
              <a:rPr lang="en-US" smtClean="0"/>
              <a:t>Titelstijl van model bewerken</a:t>
            </a:r>
            <a:endParaRPr lang="nl-NL"/>
          </a:p>
        </p:txBody>
      </p:sp>
      <p:sp>
        <p:nvSpPr>
          <p:cNvPr id="1027" name="Tijdelijke aanduiding voor tekst 2"/>
          <p:cNvSpPr>
            <a:spLocks noGrp="1"/>
          </p:cNvSpPr>
          <p:nvPr>
            <p:ph type="body" idx="1"/>
          </p:nvPr>
        </p:nvSpPr>
        <p:spPr bwMode="auto">
          <a:xfrm>
            <a:off x="609600" y="2100263"/>
            <a:ext cx="10972800" cy="402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KLIK OM DE TEKSTSTIJL VAN HET MODEL TE BEWERKEN</a:t>
            </a:r>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
        <p:nvSpPr>
          <p:cNvPr id="5" name="Tijdelijke aanduiding voor voettekst 4"/>
          <p:cNvSpPr>
            <a:spLocks noGrp="1"/>
          </p:cNvSpPr>
          <p:nvPr>
            <p:ph type="ftr" sz="quarter" idx="3"/>
          </p:nvPr>
        </p:nvSpPr>
        <p:spPr>
          <a:xfrm>
            <a:off x="609600" y="6124576"/>
            <a:ext cx="3860800" cy="365125"/>
          </a:xfrm>
          <a:prstGeom prst="rect">
            <a:avLst/>
          </a:prstGeom>
        </p:spPr>
        <p:txBody>
          <a:bodyPr vert="horz" lIns="91440" tIns="45720" rIns="91440" bIns="45720" rtlCol="0" anchor="ctr"/>
          <a:lstStyle>
            <a:lvl1pPr algn="l" fontAlgn="auto">
              <a:spcBef>
                <a:spcPts val="0"/>
              </a:spcBef>
              <a:spcAft>
                <a:spcPts val="0"/>
              </a:spcAft>
              <a:defRPr sz="1000" dirty="0">
                <a:solidFill>
                  <a:schemeClr val="tx1">
                    <a:tint val="75000"/>
                  </a:schemeClr>
                </a:solidFill>
                <a:latin typeface="Arial"/>
                <a:ea typeface="+mn-ea"/>
                <a:cs typeface="Arial"/>
              </a:defRPr>
            </a:lvl1pPr>
          </a:lstStyle>
          <a:p>
            <a:pPr defTabSz="457200">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11006667" y="6124576"/>
            <a:ext cx="836084"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ea typeface="Arial" charset="0"/>
                <a:cs typeface="Arial" charset="0"/>
              </a:defRPr>
            </a:lvl1pPr>
          </a:lstStyle>
          <a:p>
            <a:pPr defTabSz="457200" fontAlgn="base">
              <a:spcBef>
                <a:spcPct val="0"/>
              </a:spcBef>
              <a:spcAft>
                <a:spcPct val="0"/>
              </a:spcAft>
            </a:pPr>
            <a:fld id="{49004725-3891-F142-B776-4F4F06198762}" type="slidenum">
              <a:rPr lang="nl-NL" smtClean="0">
                <a:solidFill>
                  <a:prstClr val="white"/>
                </a:solidFill>
                <a:latin typeface="Arial" charset="0"/>
              </a:rPr>
              <a:pPr defTabSz="457200" fontAlgn="base">
                <a:spcBef>
                  <a:spcPct val="0"/>
                </a:spcBef>
                <a:spcAft>
                  <a:spcPct val="0"/>
                </a:spcAft>
              </a:pPr>
              <a:t>‹Nr.›</a:t>
            </a:fld>
            <a:endParaRPr lang="nl-NL">
              <a:solidFill>
                <a:prstClr val="white"/>
              </a:solidFill>
              <a:latin typeface="Arial" charset="0"/>
            </a:endParaRPr>
          </a:p>
        </p:txBody>
      </p:sp>
    </p:spTree>
    <p:extLst>
      <p:ext uri="{BB962C8B-B14F-4D97-AF65-F5344CB8AC3E}">
        <p14:creationId xmlns:p14="http://schemas.microsoft.com/office/powerpoint/2010/main" val="1016200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457200" rtl="0" eaLnBrk="1" fontAlgn="base" hangingPunct="1">
        <a:spcBef>
          <a:spcPct val="0"/>
        </a:spcBef>
        <a:spcAft>
          <a:spcPct val="0"/>
        </a:spcAft>
        <a:defRPr sz="3200" kern="1200" cap="all">
          <a:solidFill>
            <a:srgbClr val="25167A"/>
          </a:solidFill>
          <a:latin typeface="Arial"/>
          <a:ea typeface="ＭＳ Ｐゴシック" charset="-128"/>
          <a:cs typeface="Arial"/>
        </a:defRPr>
      </a:lvl1pPr>
      <a:lvl2pPr algn="l" defTabSz="457200" rtl="0" eaLnBrk="1" fontAlgn="base" hangingPunct="1">
        <a:spcBef>
          <a:spcPct val="0"/>
        </a:spcBef>
        <a:spcAft>
          <a:spcPct val="0"/>
        </a:spcAft>
        <a:defRPr sz="3200">
          <a:solidFill>
            <a:srgbClr val="25167A"/>
          </a:solidFill>
          <a:latin typeface="Arial" charset="0"/>
          <a:ea typeface="ＭＳ Ｐゴシック" charset="-128"/>
        </a:defRPr>
      </a:lvl2pPr>
      <a:lvl3pPr algn="l" defTabSz="457200" rtl="0" eaLnBrk="1" fontAlgn="base" hangingPunct="1">
        <a:spcBef>
          <a:spcPct val="0"/>
        </a:spcBef>
        <a:spcAft>
          <a:spcPct val="0"/>
        </a:spcAft>
        <a:defRPr sz="3200">
          <a:solidFill>
            <a:srgbClr val="25167A"/>
          </a:solidFill>
          <a:latin typeface="Arial" charset="0"/>
          <a:ea typeface="ＭＳ Ｐゴシック" charset="-128"/>
        </a:defRPr>
      </a:lvl3pPr>
      <a:lvl4pPr algn="l" defTabSz="457200" rtl="0" eaLnBrk="1" fontAlgn="base" hangingPunct="1">
        <a:spcBef>
          <a:spcPct val="0"/>
        </a:spcBef>
        <a:spcAft>
          <a:spcPct val="0"/>
        </a:spcAft>
        <a:defRPr sz="3200">
          <a:solidFill>
            <a:srgbClr val="25167A"/>
          </a:solidFill>
          <a:latin typeface="Arial" charset="0"/>
          <a:ea typeface="ＭＳ Ｐゴシック" charset="-128"/>
        </a:defRPr>
      </a:lvl4pPr>
      <a:lvl5pPr algn="l" defTabSz="457200" rtl="0" eaLnBrk="1" fontAlgn="base" hangingPunct="1">
        <a:spcBef>
          <a:spcPct val="0"/>
        </a:spcBef>
        <a:spcAft>
          <a:spcPct val="0"/>
        </a:spcAft>
        <a:defRPr sz="3200">
          <a:solidFill>
            <a:srgbClr val="25167A"/>
          </a:solidFill>
          <a:latin typeface="Arial" charset="0"/>
          <a:ea typeface="ＭＳ Ｐゴシック" charset="-128"/>
        </a:defRPr>
      </a:lvl5pPr>
      <a:lvl6pPr marL="457200" algn="l" defTabSz="457200" rtl="0" eaLnBrk="1" fontAlgn="base" hangingPunct="1">
        <a:spcBef>
          <a:spcPct val="0"/>
        </a:spcBef>
        <a:spcAft>
          <a:spcPct val="0"/>
        </a:spcAft>
        <a:defRPr sz="3200">
          <a:solidFill>
            <a:srgbClr val="25167A"/>
          </a:solidFill>
          <a:latin typeface="Arial" charset="0"/>
          <a:ea typeface="ＭＳ Ｐゴシック" charset="-128"/>
        </a:defRPr>
      </a:lvl6pPr>
      <a:lvl7pPr marL="914400" algn="l" defTabSz="457200" rtl="0" eaLnBrk="1" fontAlgn="base" hangingPunct="1">
        <a:spcBef>
          <a:spcPct val="0"/>
        </a:spcBef>
        <a:spcAft>
          <a:spcPct val="0"/>
        </a:spcAft>
        <a:defRPr sz="3200">
          <a:solidFill>
            <a:srgbClr val="25167A"/>
          </a:solidFill>
          <a:latin typeface="Arial" charset="0"/>
          <a:ea typeface="ＭＳ Ｐゴシック" charset="-128"/>
        </a:defRPr>
      </a:lvl7pPr>
      <a:lvl8pPr marL="1371600" algn="l" defTabSz="457200" rtl="0" eaLnBrk="1" fontAlgn="base" hangingPunct="1">
        <a:spcBef>
          <a:spcPct val="0"/>
        </a:spcBef>
        <a:spcAft>
          <a:spcPct val="0"/>
        </a:spcAft>
        <a:defRPr sz="3200">
          <a:solidFill>
            <a:srgbClr val="25167A"/>
          </a:solidFill>
          <a:latin typeface="Arial" charset="0"/>
          <a:ea typeface="ＭＳ Ｐゴシック" charset="-128"/>
        </a:defRPr>
      </a:lvl8pPr>
      <a:lvl9pPr marL="1828800" algn="l" defTabSz="457200" rtl="0" eaLnBrk="1" fontAlgn="base" hangingPunct="1">
        <a:spcBef>
          <a:spcPct val="0"/>
        </a:spcBef>
        <a:spcAft>
          <a:spcPct val="0"/>
        </a:spcAft>
        <a:defRPr sz="3200">
          <a:solidFill>
            <a:srgbClr val="25167A"/>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a:buChar char="•"/>
        <a:defRPr sz="2000" kern="1200">
          <a:solidFill>
            <a:schemeClr val="tx1"/>
          </a:solidFill>
          <a:latin typeface="Arial"/>
          <a:ea typeface="ＭＳ Ｐゴシック" charset="-128"/>
          <a:cs typeface="Arial"/>
        </a:defRPr>
      </a:lvl1pPr>
      <a:lvl2pPr marL="6286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2pPr>
      <a:lvl3pPr marL="896938" indent="-285750" algn="l" defTabSz="457200" rtl="0" eaLnBrk="1" fontAlgn="base" hangingPunct="1">
        <a:spcBef>
          <a:spcPct val="20000"/>
        </a:spcBef>
        <a:spcAft>
          <a:spcPct val="0"/>
        </a:spcAft>
        <a:buFont typeface="Arial" charset="0"/>
        <a:buChar char="•"/>
        <a:defRPr sz="1800" kern="1200">
          <a:solidFill>
            <a:schemeClr val="tx1"/>
          </a:solidFill>
          <a:latin typeface="Arial"/>
          <a:ea typeface="ＭＳ Ｐゴシック" charset="-128"/>
          <a:cs typeface="Arial"/>
        </a:defRPr>
      </a:lvl3pPr>
      <a:lvl4pPr marL="1255713" indent="-285750" algn="l" defTabSz="457200" rtl="0" eaLnBrk="1" fontAlgn="base" hangingPunct="1">
        <a:spcBef>
          <a:spcPct val="20000"/>
        </a:spcBef>
        <a:spcAft>
          <a:spcPct val="0"/>
        </a:spcAft>
        <a:buFont typeface="Arial" charset="0"/>
        <a:buChar char="•"/>
        <a:defRPr sz="1600" kern="1200">
          <a:solidFill>
            <a:schemeClr val="tx1"/>
          </a:solidFill>
          <a:latin typeface="Arial"/>
          <a:ea typeface="ＭＳ Ｐゴシック" charset="-128"/>
          <a:cs typeface="Arial"/>
        </a:defRPr>
      </a:lvl4pPr>
      <a:lvl5pPr marL="1612900" indent="-28575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690791" y="1266584"/>
            <a:ext cx="10363200" cy="2363720"/>
          </a:xfrm>
        </p:spPr>
        <p:txBody>
          <a:bodyPr>
            <a:normAutofit/>
          </a:bodyPr>
          <a:lstStyle/>
          <a:p>
            <a:r>
              <a:rPr lang="nl-NL" dirty="0" smtClean="0"/>
              <a:t>Welkom bij de master </a:t>
            </a:r>
            <a:r>
              <a:rPr lang="nl-NL" dirty="0" err="1" smtClean="0"/>
              <a:t>urban</a:t>
            </a:r>
            <a:r>
              <a:rPr lang="nl-NL" dirty="0" smtClean="0"/>
              <a:t> management</a:t>
            </a:r>
            <a:br>
              <a:rPr lang="nl-NL" dirty="0" smtClean="0"/>
            </a:br>
            <a:r>
              <a:rPr lang="nl-NL" dirty="0" smtClean="0"/>
              <a:t/>
            </a:r>
            <a:br>
              <a:rPr lang="nl-NL" dirty="0" smtClean="0"/>
            </a:br>
            <a:r>
              <a:rPr lang="nl-NL" dirty="0" smtClean="0"/>
              <a:t>Externe opdracht: </a:t>
            </a:r>
            <a:br>
              <a:rPr lang="nl-NL" dirty="0" smtClean="0"/>
            </a:br>
            <a:r>
              <a:rPr lang="nl-NL" dirty="0" smtClean="0"/>
              <a:t>actie-Onderzoek in de praktijk</a:t>
            </a:r>
            <a:endParaRPr lang="nl-NL" dirty="0"/>
          </a:p>
        </p:txBody>
      </p:sp>
      <p:sp>
        <p:nvSpPr>
          <p:cNvPr id="10" name="Subtitel 9"/>
          <p:cNvSpPr>
            <a:spLocks noGrp="1"/>
          </p:cNvSpPr>
          <p:nvPr>
            <p:ph type="body" idx="1"/>
          </p:nvPr>
        </p:nvSpPr>
        <p:spPr>
          <a:xfrm>
            <a:off x="690791" y="1266584"/>
            <a:ext cx="10363200" cy="412091"/>
          </a:xfrm>
        </p:spPr>
        <p:txBody>
          <a:bodyPr>
            <a:normAutofit/>
          </a:bodyPr>
          <a:lstStyle/>
          <a:p>
            <a:endParaRPr lang="nl-NL" dirty="0" smtClean="0">
              <a:solidFill>
                <a:schemeClr val="accent1">
                  <a:lumMod val="75000"/>
                </a:schemeClr>
              </a:solidFill>
            </a:endParaRPr>
          </a:p>
          <a:p>
            <a:endParaRPr lang="nl-NL" dirty="0">
              <a:solidFill>
                <a:schemeClr val="accent1">
                  <a:lumMod val="75000"/>
                </a:schemeClr>
              </a:solidFill>
            </a:endParaRPr>
          </a:p>
          <a:p>
            <a:endParaRPr lang="nl-NL" dirty="0"/>
          </a:p>
        </p:txBody>
      </p:sp>
      <p:sp>
        <p:nvSpPr>
          <p:cNvPr id="10244" name="Tijdelijke aanduiding voor dianummer 3"/>
          <p:cNvSpPr>
            <a:spLocks noGrp="1"/>
          </p:cNvSpPr>
          <p:nvPr>
            <p:ph type="sldNum" sz="quarter" idx="10"/>
          </p:nvPr>
        </p:nvSpPr>
        <p:spPr/>
        <p:txBody>
          <a:bodyPr/>
          <a:lstStyle/>
          <a:p>
            <a:fld id="{DED20875-690C-424D-BCF7-69D788244D42}" type="slidenum">
              <a:rPr lang="nl-NL" smtClean="0">
                <a:solidFill>
                  <a:prstClr val="white"/>
                </a:solidFill>
              </a:rPr>
              <a:pPr/>
              <a:t>1</a:t>
            </a:fld>
            <a:endParaRPr lang="nl-NL">
              <a:solidFill>
                <a:prstClr val="white"/>
              </a:solidFill>
            </a:endParaRPr>
          </a:p>
        </p:txBody>
      </p:sp>
    </p:spTree>
    <p:extLst>
      <p:ext uri="{BB962C8B-B14F-4D97-AF65-F5344CB8AC3E}">
        <p14:creationId xmlns:p14="http://schemas.microsoft.com/office/powerpoint/2010/main" val="3504067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smtClean="0"/>
              <a:t>Opwarmer</a:t>
            </a:r>
            <a:endParaRPr lang="en-US" dirty="0"/>
          </a:p>
        </p:txBody>
      </p:sp>
      <p:sp>
        <p:nvSpPr>
          <p:cNvPr id="6" name="Content Placeholder 5"/>
          <p:cNvSpPr>
            <a:spLocks noGrp="1"/>
          </p:cNvSpPr>
          <p:nvPr>
            <p:ph sz="half" idx="1"/>
          </p:nvPr>
        </p:nvSpPr>
        <p:spPr/>
        <p:txBody>
          <a:bodyPr/>
          <a:lstStyle/>
          <a:p>
            <a:pPr marL="0" indent="0">
              <a:buNone/>
            </a:pPr>
            <a:endParaRPr lang="nl-NL" dirty="0" smtClean="0"/>
          </a:p>
          <a:p>
            <a:pPr marL="457200" indent="-457200">
              <a:buAutoNum type="arabicPeriod"/>
            </a:pPr>
            <a:r>
              <a:rPr lang="nl-NL" dirty="0" smtClean="0"/>
              <a:t>Noem twee kenmerken van actie-onderzoek</a:t>
            </a:r>
          </a:p>
          <a:p>
            <a:pPr marL="457200" indent="-457200">
              <a:buAutoNum type="arabicPeriod"/>
            </a:pPr>
            <a:r>
              <a:rPr lang="nl-NL" dirty="0" smtClean="0"/>
              <a:t>Benoem een vraag </a:t>
            </a:r>
            <a:r>
              <a:rPr lang="nl-NL" dirty="0" err="1" smtClean="0"/>
              <a:t>mbt</a:t>
            </a:r>
            <a:r>
              <a:rPr lang="nl-NL" dirty="0" smtClean="0"/>
              <a:t> de externe opdracht van de MUM: wat wilt u weten?</a:t>
            </a:r>
            <a:endParaRPr lang="en-US" dirty="0"/>
          </a:p>
        </p:txBody>
      </p:sp>
      <p:sp>
        <p:nvSpPr>
          <p:cNvPr id="4" name="Slide Number Placeholder 3"/>
          <p:cNvSpPr>
            <a:spLocks noGrp="1"/>
          </p:cNvSpPr>
          <p:nvPr>
            <p:ph type="sldNum" sz="quarter" idx="11"/>
          </p:nvPr>
        </p:nvSpPr>
        <p:spPr/>
        <p:txBody>
          <a:bodyPr/>
          <a:lstStyle/>
          <a:p>
            <a:fld id="{812840FA-1A16-014F-A91E-439CF21A6578}" type="slidenum">
              <a:rPr lang="nl-NL" smtClean="0">
                <a:solidFill>
                  <a:prstClr val="white"/>
                </a:solidFill>
              </a:rPr>
              <a:pPr/>
              <a:t>2</a:t>
            </a:fld>
            <a:endParaRPr lang="nl-NL">
              <a:solidFill>
                <a:prstClr val="white"/>
              </a:solidFill>
            </a:endParaRPr>
          </a:p>
        </p:txBody>
      </p:sp>
    </p:spTree>
    <p:extLst>
      <p:ext uri="{BB962C8B-B14F-4D97-AF65-F5344CB8AC3E}">
        <p14:creationId xmlns:p14="http://schemas.microsoft.com/office/powerpoint/2010/main" val="1170326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nl-NL" dirty="0" smtClean="0"/>
              <a:t>Actie-onderzoek binnen Externe opdracht</a:t>
            </a:r>
            <a:endParaRPr lang="en-US" dirty="0"/>
          </a:p>
        </p:txBody>
      </p:sp>
      <p:grpSp>
        <p:nvGrpSpPr>
          <p:cNvPr id="6" name="Gruppierung 53"/>
          <p:cNvGrpSpPr/>
          <p:nvPr/>
        </p:nvGrpSpPr>
        <p:grpSpPr>
          <a:xfrm>
            <a:off x="4524824" y="2670250"/>
            <a:ext cx="3142352" cy="3153033"/>
            <a:chOff x="14048753" y="8594006"/>
            <a:chExt cx="5225142" cy="5242902"/>
          </a:xfrm>
        </p:grpSpPr>
        <p:sp>
          <p:nvSpPr>
            <p:cNvPr id="7" name="Oval 6"/>
            <p:cNvSpPr/>
            <p:nvPr/>
          </p:nvSpPr>
          <p:spPr>
            <a:xfrm>
              <a:off x="14048753" y="8594006"/>
              <a:ext cx="5225142" cy="5225142"/>
            </a:xfrm>
            <a:prstGeom prst="ellipse">
              <a:avLst/>
            </a:prstGeom>
            <a:noFill/>
            <a:ln w="304800">
              <a:solidFill>
                <a:srgbClr val="ACA6D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8" name="Gerade Verbindung mit Pfeil 36"/>
            <p:cNvCxnSpPr/>
            <p:nvPr/>
          </p:nvCxnSpPr>
          <p:spPr>
            <a:xfrm>
              <a:off x="18808340" y="9733378"/>
              <a:ext cx="358393" cy="675560"/>
            </a:xfrm>
            <a:prstGeom prst="straightConnector1">
              <a:avLst/>
            </a:prstGeom>
            <a:ln w="304800">
              <a:solidFill>
                <a:srgbClr val="ACA6D1"/>
              </a:solidFill>
              <a:tailEnd type="triangle"/>
            </a:ln>
          </p:spPr>
          <p:style>
            <a:lnRef idx="2">
              <a:schemeClr val="accent1"/>
            </a:lnRef>
            <a:fillRef idx="0">
              <a:schemeClr val="accent1"/>
            </a:fillRef>
            <a:effectRef idx="1">
              <a:schemeClr val="accent1"/>
            </a:effectRef>
            <a:fontRef idx="minor">
              <a:schemeClr val="tx1"/>
            </a:fontRef>
          </p:style>
        </p:cxnSp>
        <p:cxnSp>
          <p:nvCxnSpPr>
            <p:cNvPr id="9" name="Gerade Verbindung mit Pfeil 42"/>
            <p:cNvCxnSpPr/>
            <p:nvPr/>
          </p:nvCxnSpPr>
          <p:spPr>
            <a:xfrm flipH="1">
              <a:off x="16104557" y="13801388"/>
              <a:ext cx="772203" cy="35520"/>
            </a:xfrm>
            <a:prstGeom prst="straightConnector1">
              <a:avLst/>
            </a:prstGeom>
            <a:ln w="304800">
              <a:solidFill>
                <a:srgbClr val="ACA6D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Gerade Verbindung mit Pfeil 44"/>
            <p:cNvCxnSpPr/>
            <p:nvPr/>
          </p:nvCxnSpPr>
          <p:spPr>
            <a:xfrm flipV="1">
              <a:off x="14324021" y="9499775"/>
              <a:ext cx="355772" cy="471162"/>
            </a:xfrm>
            <a:prstGeom prst="straightConnector1">
              <a:avLst/>
            </a:prstGeom>
            <a:ln w="304800">
              <a:solidFill>
                <a:srgbClr val="ACA6D1"/>
              </a:solidFill>
              <a:tailEnd type="triangle"/>
            </a:ln>
          </p:spPr>
          <p:style>
            <a:lnRef idx="2">
              <a:schemeClr val="accent1"/>
            </a:lnRef>
            <a:fillRef idx="0">
              <a:schemeClr val="accent1"/>
            </a:fillRef>
            <a:effectRef idx="1">
              <a:schemeClr val="accent1"/>
            </a:effectRef>
            <a:fontRef idx="minor">
              <a:schemeClr val="tx1"/>
            </a:fontRef>
          </p:style>
        </p:cxnSp>
      </p:grpSp>
      <p:sp>
        <p:nvSpPr>
          <p:cNvPr id="11" name="Textfeld 46"/>
          <p:cNvSpPr txBox="1"/>
          <p:nvPr/>
        </p:nvSpPr>
        <p:spPr>
          <a:xfrm>
            <a:off x="3487162" y="1814874"/>
            <a:ext cx="5217675" cy="646331"/>
          </a:xfrm>
          <a:prstGeom prst="rect">
            <a:avLst/>
          </a:prstGeom>
          <a:noFill/>
        </p:spPr>
        <p:txBody>
          <a:bodyPr wrap="square" rtlCol="0">
            <a:spAutoFit/>
          </a:bodyPr>
          <a:lstStyle/>
          <a:p>
            <a:pPr algn="ctr"/>
            <a:r>
              <a:rPr lang="en-AU" dirty="0" smtClean="0"/>
              <a:t>Semester 1: Urban Scan</a:t>
            </a:r>
          </a:p>
          <a:p>
            <a:pPr algn="ctr"/>
            <a:r>
              <a:rPr lang="en-AU" dirty="0" err="1" smtClean="0"/>
              <a:t>Verkennen</a:t>
            </a:r>
            <a:r>
              <a:rPr lang="en-AU" dirty="0" smtClean="0"/>
              <a:t> en </a:t>
            </a:r>
            <a:r>
              <a:rPr lang="en-AU" dirty="0" err="1" smtClean="0"/>
              <a:t>positioneren</a:t>
            </a:r>
            <a:r>
              <a:rPr lang="en-AU" dirty="0" smtClean="0"/>
              <a:t> van </a:t>
            </a:r>
            <a:r>
              <a:rPr lang="en-AU" dirty="0" err="1" smtClean="0"/>
              <a:t>vraagstuk</a:t>
            </a:r>
            <a:endParaRPr lang="en-AU" dirty="0" smtClean="0"/>
          </a:p>
        </p:txBody>
      </p:sp>
      <p:sp>
        <p:nvSpPr>
          <p:cNvPr id="13" name="Textfeld 54"/>
          <p:cNvSpPr txBox="1"/>
          <p:nvPr/>
        </p:nvSpPr>
        <p:spPr>
          <a:xfrm>
            <a:off x="719246" y="4878592"/>
            <a:ext cx="3805578" cy="923330"/>
          </a:xfrm>
          <a:prstGeom prst="rect">
            <a:avLst/>
          </a:prstGeom>
          <a:noFill/>
        </p:spPr>
        <p:txBody>
          <a:bodyPr wrap="square" rtlCol="0">
            <a:spAutoFit/>
          </a:bodyPr>
          <a:lstStyle/>
          <a:p>
            <a:pPr algn="ctr"/>
            <a:r>
              <a:rPr lang="nl-NL" dirty="0" smtClean="0"/>
              <a:t>Semester 3: Urban </a:t>
            </a:r>
            <a:r>
              <a:rPr lang="nl-NL" dirty="0" err="1" smtClean="0"/>
              <a:t>Transformation</a:t>
            </a:r>
            <a:endParaRPr lang="nl-NL" dirty="0" smtClean="0"/>
          </a:p>
          <a:p>
            <a:pPr algn="ctr"/>
            <a:r>
              <a:rPr lang="nl-NL" dirty="0" smtClean="0"/>
              <a:t>Regisseren</a:t>
            </a:r>
          </a:p>
          <a:p>
            <a:pPr algn="ctr"/>
            <a:r>
              <a:rPr lang="nl-NL" dirty="0" smtClean="0"/>
              <a:t>Impact evalueren</a:t>
            </a:r>
          </a:p>
        </p:txBody>
      </p:sp>
      <p:sp>
        <p:nvSpPr>
          <p:cNvPr id="14" name="Textfeld 47"/>
          <p:cNvSpPr txBox="1"/>
          <p:nvPr/>
        </p:nvSpPr>
        <p:spPr>
          <a:xfrm>
            <a:off x="8050590" y="4878592"/>
            <a:ext cx="3422164" cy="923330"/>
          </a:xfrm>
          <a:prstGeom prst="rect">
            <a:avLst/>
          </a:prstGeom>
          <a:noFill/>
        </p:spPr>
        <p:txBody>
          <a:bodyPr wrap="square" rtlCol="0">
            <a:spAutoFit/>
          </a:bodyPr>
          <a:lstStyle/>
          <a:p>
            <a:pPr algn="ctr"/>
            <a:r>
              <a:rPr lang="en-AU" dirty="0" smtClean="0"/>
              <a:t>Semester 2: Value driven design</a:t>
            </a:r>
          </a:p>
          <a:p>
            <a:pPr algn="ctr"/>
            <a:r>
              <a:rPr lang="en-AU" dirty="0" err="1" smtClean="0"/>
              <a:t>Verbinden</a:t>
            </a:r>
            <a:r>
              <a:rPr lang="en-AU" dirty="0" smtClean="0"/>
              <a:t> stakeholders</a:t>
            </a:r>
          </a:p>
          <a:p>
            <a:pPr algn="ctr"/>
            <a:r>
              <a:rPr lang="en-AU" dirty="0" err="1" smtClean="0"/>
              <a:t>Ontwerpen</a:t>
            </a:r>
            <a:r>
              <a:rPr lang="en-AU" dirty="0" smtClean="0"/>
              <a:t> </a:t>
            </a:r>
            <a:r>
              <a:rPr lang="en-AU" dirty="0" err="1" smtClean="0"/>
              <a:t>interventies</a:t>
            </a:r>
            <a:endParaRPr lang="en-AU" dirty="0" smtClean="0"/>
          </a:p>
        </p:txBody>
      </p:sp>
    </p:spTree>
    <p:extLst>
      <p:ext uri="{BB962C8B-B14F-4D97-AF65-F5344CB8AC3E}">
        <p14:creationId xmlns:p14="http://schemas.microsoft.com/office/powerpoint/2010/main" val="3890736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6809"/>
            <a:ext cx="10972800" cy="1143000"/>
          </a:xfrm>
        </p:spPr>
        <p:txBody>
          <a:bodyPr/>
          <a:lstStyle/>
          <a:p>
            <a:r>
              <a:rPr lang="nl-NL" dirty="0" smtClean="0"/>
              <a:t>Voorbeeld externe opdracht</a:t>
            </a:r>
            <a:endParaRPr lang="en-US" dirty="0"/>
          </a:p>
        </p:txBody>
      </p:sp>
      <p:sp>
        <p:nvSpPr>
          <p:cNvPr id="3" name="Content Placeholder 2"/>
          <p:cNvSpPr>
            <a:spLocks noGrp="1"/>
          </p:cNvSpPr>
          <p:nvPr>
            <p:ph sz="half" idx="1"/>
          </p:nvPr>
        </p:nvSpPr>
        <p:spPr>
          <a:xfrm>
            <a:off x="609600" y="1629341"/>
            <a:ext cx="7010400" cy="5060217"/>
          </a:xfrm>
        </p:spPr>
        <p:txBody>
          <a:bodyPr>
            <a:normAutofit/>
          </a:bodyPr>
          <a:lstStyle/>
          <a:p>
            <a:pPr marL="0" indent="0">
              <a:buNone/>
            </a:pPr>
            <a:endParaRPr lang="nl-NL" dirty="0" smtClean="0"/>
          </a:p>
          <a:p>
            <a:pPr marL="0" indent="0">
              <a:buNone/>
            </a:pPr>
            <a:r>
              <a:rPr lang="nl-NL" dirty="0" smtClean="0"/>
              <a:t>Opdrachtgever: Stadsdeel Centrum, Gemeente Amsterdam </a:t>
            </a:r>
          </a:p>
          <a:p>
            <a:pPr marL="0" indent="0">
              <a:buNone/>
            </a:pPr>
            <a:r>
              <a:rPr lang="nl-NL" dirty="0" smtClean="0"/>
              <a:t>Opdracht: Verbeter leefbaarheid</a:t>
            </a:r>
          </a:p>
          <a:p>
            <a:pPr marL="0" indent="0">
              <a:buNone/>
            </a:pPr>
            <a:r>
              <a:rPr lang="nl-NL" dirty="0" smtClean="0"/>
              <a:t>Vraagstuk: verloederd stuk centrum met veel passanten,  overlast (verkeer, zwerfafval), weinig eigenaarschap.</a:t>
            </a:r>
          </a:p>
          <a:p>
            <a:pPr marL="0" indent="0">
              <a:buNone/>
            </a:pPr>
            <a:r>
              <a:rPr lang="nl-NL" dirty="0" smtClean="0"/>
              <a:t>Methode </a:t>
            </a:r>
            <a:r>
              <a:rPr lang="nl-NL" dirty="0" err="1" smtClean="0"/>
              <a:t>oa</a:t>
            </a:r>
            <a:r>
              <a:rPr lang="nl-NL" dirty="0" smtClean="0"/>
              <a:t>: </a:t>
            </a:r>
          </a:p>
          <a:p>
            <a:r>
              <a:rPr lang="nl-NL" i="1" dirty="0" smtClean="0"/>
              <a:t>Stakeholders- en omgevingsanalyse</a:t>
            </a:r>
            <a:r>
              <a:rPr lang="nl-NL" dirty="0" smtClean="0"/>
              <a:t>, verkenning probleem en </a:t>
            </a:r>
            <a:r>
              <a:rPr lang="nl-NL" dirty="0"/>
              <a:t>discours, </a:t>
            </a:r>
            <a:r>
              <a:rPr lang="nl-NL" dirty="0" smtClean="0"/>
              <a:t>(straat)interviews</a:t>
            </a:r>
            <a:r>
              <a:rPr lang="nl-NL" dirty="0"/>
              <a:t>, </a:t>
            </a:r>
            <a:r>
              <a:rPr lang="nl-NL" dirty="0" smtClean="0"/>
              <a:t>observaties</a:t>
            </a:r>
          </a:p>
          <a:p>
            <a:r>
              <a:rPr lang="nl-NL" i="1" dirty="0" smtClean="0"/>
              <a:t>Human </a:t>
            </a:r>
            <a:r>
              <a:rPr lang="nl-NL" i="1" dirty="0" err="1" smtClean="0"/>
              <a:t>centred</a:t>
            </a:r>
            <a:r>
              <a:rPr lang="nl-NL" i="1" dirty="0" smtClean="0"/>
              <a:t> design </a:t>
            </a:r>
            <a:r>
              <a:rPr lang="nl-NL" i="1" dirty="0" err="1" smtClean="0"/>
              <a:t>process</a:t>
            </a:r>
            <a:r>
              <a:rPr lang="nl-NL" dirty="0" smtClean="0"/>
              <a:t>: bijeenkomsten met lokale stakeholders om behoeften te verkennen</a:t>
            </a:r>
            <a:r>
              <a:rPr lang="nl-NL" dirty="0"/>
              <a:t>;</a:t>
            </a:r>
            <a:r>
              <a:rPr lang="nl-NL" dirty="0" smtClean="0"/>
              <a:t> koppelen aan gezamenlijke probleemanalyse; vertalen in concrete interventies</a:t>
            </a:r>
          </a:p>
          <a:p>
            <a:pPr marL="0" indent="0">
              <a:buNone/>
            </a:pPr>
            <a:endParaRPr lang="nl-NL" dirty="0" smtClean="0"/>
          </a:p>
          <a:p>
            <a:pPr marL="0" indent="0">
              <a:buNone/>
            </a:pPr>
            <a:endParaRPr lang="nl-NL" dirty="0"/>
          </a:p>
          <a:p>
            <a:pPr marL="0" indent="0">
              <a:buNone/>
            </a:pPr>
            <a:endParaRPr lang="en-US" dirty="0"/>
          </a:p>
        </p:txBody>
      </p:sp>
      <p:sp>
        <p:nvSpPr>
          <p:cNvPr id="4" name="Slide Number Placeholder 3"/>
          <p:cNvSpPr>
            <a:spLocks noGrp="1"/>
          </p:cNvSpPr>
          <p:nvPr>
            <p:ph type="sldNum" sz="quarter" idx="11"/>
          </p:nvPr>
        </p:nvSpPr>
        <p:spPr/>
        <p:txBody>
          <a:bodyPr/>
          <a:lstStyle/>
          <a:p>
            <a:fld id="{D7B78C02-9663-8F41-9A9C-C254456693DC}" type="slidenum">
              <a:rPr lang="nl-NL" smtClean="0">
                <a:solidFill>
                  <a:prstClr val="white"/>
                </a:solidFill>
              </a:rPr>
              <a:pPr/>
              <a:t>4</a:t>
            </a:fld>
            <a:endParaRPr lang="nl-NL">
              <a:solidFill>
                <a:prstClr val="white"/>
              </a:solidFill>
            </a:endParaRPr>
          </a:p>
        </p:txBody>
      </p:sp>
      <p:pic>
        <p:nvPicPr>
          <p:cNvPr id="5" name="Picture 4"/>
          <p:cNvPicPr>
            <a:picLocks noChangeAspect="1"/>
          </p:cNvPicPr>
          <p:nvPr/>
        </p:nvPicPr>
        <p:blipFill>
          <a:blip r:embed="rId3"/>
          <a:stretch>
            <a:fillRect/>
          </a:stretch>
        </p:blipFill>
        <p:spPr>
          <a:xfrm>
            <a:off x="8103526" y="1629341"/>
            <a:ext cx="3922106" cy="5060217"/>
          </a:xfrm>
          <a:prstGeom prst="rect">
            <a:avLst/>
          </a:prstGeom>
        </p:spPr>
      </p:pic>
    </p:spTree>
    <p:extLst>
      <p:ext uri="{BB962C8B-B14F-4D97-AF65-F5344CB8AC3E}">
        <p14:creationId xmlns:p14="http://schemas.microsoft.com/office/powerpoint/2010/main" val="574386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7B78C02-9663-8F41-9A9C-C254456693DC}" type="slidenum">
              <a:rPr lang="nl-NL" smtClean="0">
                <a:solidFill>
                  <a:prstClr val="white"/>
                </a:solidFill>
              </a:rPr>
              <a:pPr/>
              <a:t>5</a:t>
            </a:fld>
            <a:endParaRPr lang="nl-NL">
              <a:solidFill>
                <a:prstClr val="white"/>
              </a:solidFill>
            </a:endParaRPr>
          </a:p>
        </p:txBody>
      </p:sp>
      <p:pic>
        <p:nvPicPr>
          <p:cNvPr id="5" name="Afbeelding 20"/>
          <p:cNvPicPr/>
          <p:nvPr/>
        </p:nvPicPr>
        <p:blipFill rotWithShape="1">
          <a:blip r:embed="rId2" cstate="print">
            <a:extLst>
              <a:ext uri="{28A0092B-C50C-407E-A947-70E740481C1C}">
                <a14:useLocalDpi xmlns:a14="http://schemas.microsoft.com/office/drawing/2010/main" val="0"/>
              </a:ext>
            </a:extLst>
          </a:blip>
          <a:srcRect b="28926"/>
          <a:stretch/>
        </p:blipFill>
        <p:spPr bwMode="auto">
          <a:xfrm>
            <a:off x="127899" y="-133005"/>
            <a:ext cx="5508130" cy="4555375"/>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3"/>
          <a:stretch>
            <a:fillRect/>
          </a:stretch>
        </p:blipFill>
        <p:spPr>
          <a:xfrm>
            <a:off x="5636029" y="-663182"/>
            <a:ext cx="8129846" cy="4709257"/>
          </a:xfrm>
          <a:prstGeom prst="rect">
            <a:avLst/>
          </a:prstGeom>
        </p:spPr>
      </p:pic>
      <p:pic>
        <p:nvPicPr>
          <p:cNvPr id="3" name="Picture 2"/>
          <p:cNvPicPr>
            <a:picLocks noChangeAspect="1"/>
          </p:cNvPicPr>
          <p:nvPr/>
        </p:nvPicPr>
        <p:blipFill>
          <a:blip r:embed="rId4"/>
          <a:stretch>
            <a:fillRect/>
          </a:stretch>
        </p:blipFill>
        <p:spPr>
          <a:xfrm>
            <a:off x="63950" y="4422370"/>
            <a:ext cx="5636028" cy="2951888"/>
          </a:xfrm>
          <a:prstGeom prst="rect">
            <a:avLst/>
          </a:prstGeom>
        </p:spPr>
      </p:pic>
      <p:pic>
        <p:nvPicPr>
          <p:cNvPr id="6" name="Picture 5"/>
          <p:cNvPicPr>
            <a:picLocks noChangeAspect="1"/>
          </p:cNvPicPr>
          <p:nvPr/>
        </p:nvPicPr>
        <p:blipFill>
          <a:blip r:embed="rId5"/>
          <a:stretch>
            <a:fillRect/>
          </a:stretch>
        </p:blipFill>
        <p:spPr>
          <a:xfrm>
            <a:off x="5636029" y="3494541"/>
            <a:ext cx="6555971" cy="3553754"/>
          </a:xfrm>
          <a:prstGeom prst="rect">
            <a:avLst/>
          </a:prstGeom>
        </p:spPr>
      </p:pic>
    </p:spTree>
    <p:extLst>
      <p:ext uri="{BB962C8B-B14F-4D97-AF65-F5344CB8AC3E}">
        <p14:creationId xmlns:p14="http://schemas.microsoft.com/office/powerpoint/2010/main" val="3994362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nl-NL" dirty="0" smtClean="0"/>
              <a:t>Onze uitdaging</a:t>
            </a:r>
            <a:endParaRPr lang="en-US" dirty="0"/>
          </a:p>
        </p:txBody>
      </p:sp>
      <p:sp>
        <p:nvSpPr>
          <p:cNvPr id="10" name="Content Placeholder 9"/>
          <p:cNvSpPr>
            <a:spLocks noGrp="1"/>
          </p:cNvSpPr>
          <p:nvPr>
            <p:ph sz="half" idx="1"/>
          </p:nvPr>
        </p:nvSpPr>
        <p:spPr/>
        <p:txBody>
          <a:bodyPr>
            <a:noAutofit/>
          </a:bodyPr>
          <a:lstStyle/>
          <a:p>
            <a:pPr marL="0" indent="0">
              <a:buNone/>
            </a:pPr>
            <a:r>
              <a:rPr lang="nl-NL" dirty="0" smtClean="0"/>
              <a:t>Hoe kunnen </a:t>
            </a:r>
            <a:r>
              <a:rPr lang="nl-NL" dirty="0"/>
              <a:t>wij master </a:t>
            </a:r>
            <a:r>
              <a:rPr lang="nl-NL" dirty="0" smtClean="0"/>
              <a:t>praktijk-opdrachten het begin laten zijn van een proces van praktijkvernieuwing?</a:t>
            </a:r>
            <a:endParaRPr lang="nl-NL" dirty="0"/>
          </a:p>
          <a:p>
            <a:pPr marL="0" indent="0">
              <a:buNone/>
            </a:pPr>
            <a:endParaRPr lang="nl-NL" dirty="0"/>
          </a:p>
          <a:p>
            <a:pPr marL="0" indent="0">
              <a:buNone/>
            </a:pPr>
            <a:r>
              <a:rPr lang="nl-NL" dirty="0" smtClean="0"/>
              <a:t>Hoe kunnen we dit bewerkstelligen? </a:t>
            </a:r>
          </a:p>
          <a:p>
            <a:pPr marL="0" indent="0">
              <a:buNone/>
            </a:pPr>
            <a:endParaRPr lang="nl-NL" dirty="0" smtClean="0"/>
          </a:p>
          <a:p>
            <a:pPr marL="0" indent="0">
              <a:buNone/>
            </a:pPr>
            <a:r>
              <a:rPr lang="nl-NL" dirty="0" smtClean="0"/>
              <a:t>Hoe kan theorie dienstbaar zijn aan het proces?</a:t>
            </a:r>
          </a:p>
          <a:p>
            <a:pPr marL="0" indent="0">
              <a:buNone/>
            </a:pPr>
            <a:endParaRPr lang="nl-NL" dirty="0" smtClean="0"/>
          </a:p>
          <a:p>
            <a:pPr marL="0" indent="0">
              <a:buNone/>
            </a:pPr>
            <a:r>
              <a:rPr lang="nl-NL" dirty="0" smtClean="0"/>
              <a:t>Hoe balanceren we de meerwaarde voor de stad met het optimale leereffect van de student?</a:t>
            </a:r>
          </a:p>
          <a:p>
            <a:pPr marL="0" indent="0">
              <a:buNone/>
            </a:pPr>
            <a:endParaRPr lang="nl-NL" dirty="0"/>
          </a:p>
          <a:p>
            <a:pPr marL="0" indent="0">
              <a:buNone/>
            </a:pPr>
            <a:r>
              <a:rPr lang="nl-NL" dirty="0"/>
              <a:t>Hoe waarderen we de impact op de praktijk (gedurende de opdracht) in de eindbeoordeling?</a:t>
            </a:r>
          </a:p>
          <a:p>
            <a:pPr marL="0" indent="0">
              <a:buNone/>
            </a:pPr>
            <a:endParaRPr lang="nl-NL" dirty="0" smtClean="0"/>
          </a:p>
          <a:p>
            <a:pPr marL="0" indent="0">
              <a:buNone/>
            </a:pPr>
            <a:endParaRPr lang="nl-NL" dirty="0"/>
          </a:p>
          <a:p>
            <a:pPr marL="0" indent="0">
              <a:buNone/>
            </a:pPr>
            <a:r>
              <a:rPr lang="nl-NL" dirty="0" smtClean="0"/>
              <a:t> </a:t>
            </a:r>
            <a:endParaRPr lang="en-US" dirty="0"/>
          </a:p>
        </p:txBody>
      </p:sp>
      <p:sp>
        <p:nvSpPr>
          <p:cNvPr id="5" name="Slide Number Placeholder 4"/>
          <p:cNvSpPr>
            <a:spLocks noGrp="1"/>
          </p:cNvSpPr>
          <p:nvPr>
            <p:ph type="sldNum" sz="quarter" idx="11"/>
          </p:nvPr>
        </p:nvSpPr>
        <p:spPr/>
        <p:txBody>
          <a:bodyPr/>
          <a:lstStyle/>
          <a:p>
            <a:fld id="{91727753-D472-D54D-89CA-B792B41E5512}" type="slidenum">
              <a:rPr lang="nl-NL" smtClean="0">
                <a:solidFill>
                  <a:prstClr val="white"/>
                </a:solidFill>
              </a:rPr>
              <a:pPr/>
              <a:t>6</a:t>
            </a:fld>
            <a:endParaRPr lang="nl-NL">
              <a:solidFill>
                <a:prstClr val="white"/>
              </a:solidFill>
            </a:endParaRPr>
          </a:p>
        </p:txBody>
      </p:sp>
    </p:spTree>
    <p:extLst>
      <p:ext uri="{BB962C8B-B14F-4D97-AF65-F5344CB8AC3E}">
        <p14:creationId xmlns:p14="http://schemas.microsoft.com/office/powerpoint/2010/main" val="1313871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SJABLOON Corporate Algemeen ppt - nieuwe huisstijl - titel + vol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528</Words>
  <Application>Microsoft Macintosh PowerPoint</Application>
  <PresentationFormat>Breitbild</PresentationFormat>
  <Paragraphs>81</Paragraphs>
  <Slides>6</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Calibri</vt:lpstr>
      <vt:lpstr>ＭＳ Ｐゴシック</vt:lpstr>
      <vt:lpstr>Arial</vt:lpstr>
      <vt:lpstr>SJABLOON Corporate Algemeen ppt - nieuwe huisstijl - titel + volg</vt:lpstr>
      <vt:lpstr>Welkom bij de master urban management  Externe opdracht:  actie-Onderzoek in de praktijk</vt:lpstr>
      <vt:lpstr>Opwarmer</vt:lpstr>
      <vt:lpstr>Actie-onderzoek binnen Externe opdracht</vt:lpstr>
      <vt:lpstr>Voorbeeld externe opdracht</vt:lpstr>
      <vt:lpstr>PowerPoint-Präsentation</vt:lpstr>
      <vt:lpstr>Onze uitdaging</vt:lpstr>
    </vt:vector>
  </TitlesOfParts>
  <Company>Hogeschool van Amsterdam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S.B. Bos</dc:creator>
  <cp:lastModifiedBy>Ein Microsoft Office-Anwender</cp:lastModifiedBy>
  <cp:revision>45</cp:revision>
  <dcterms:created xsi:type="dcterms:W3CDTF">2016-01-29T13:20:34Z</dcterms:created>
  <dcterms:modified xsi:type="dcterms:W3CDTF">2017-02-28T08:10:45Z</dcterms:modified>
</cp:coreProperties>
</file>