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3" r:id="rId3"/>
    <p:sldId id="257" r:id="rId4"/>
    <p:sldId id="260" r:id="rId5"/>
    <p:sldId id="284" r:id="rId6"/>
    <p:sldId id="285" r:id="rId7"/>
    <p:sldId id="289" r:id="rId8"/>
    <p:sldId id="290" r:id="rId9"/>
    <p:sldId id="291" r:id="rId10"/>
    <p:sldId id="287" r:id="rId11"/>
    <p:sldId id="288" r:id="rId12"/>
    <p:sldId id="286" r:id="rId13"/>
  </p:sldIdLst>
  <p:sldSz cx="9144000" cy="5143500" type="screen16x9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50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79461" autoAdjust="0"/>
  </p:normalViewPr>
  <p:slideViewPr>
    <p:cSldViewPr>
      <p:cViewPr>
        <p:scale>
          <a:sx n="100" d="100"/>
          <a:sy n="100" d="100"/>
        </p:scale>
        <p:origin x="-1408" y="-136"/>
      </p:cViewPr>
      <p:guideLst>
        <p:guide orient="horz" pos="630"/>
        <p:guide orient="horz" pos="2903"/>
        <p:guide pos="2880"/>
        <p:guide pos="375"/>
        <p:guide pos="47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4A6CF-111E-F74A-8629-76864AA74A1B}" type="doc">
      <dgm:prSet loTypeId="urn:microsoft.com/office/officeart/2008/layout/AlternatingHexagons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E4CEB7CB-C698-F244-9CF7-3C96354AF918}">
      <dgm:prSet custT="1"/>
      <dgm:spPr/>
      <dgm:t>
        <a:bodyPr/>
        <a:lstStyle/>
        <a:p>
          <a:pPr rtl="0"/>
          <a:r>
            <a:rPr lang="nl-NL" sz="1200" b="1" dirty="0" smtClean="0">
              <a:solidFill>
                <a:srgbClr val="000000"/>
              </a:solidFill>
            </a:rPr>
            <a:t>Sociaal-</a:t>
          </a:r>
          <a:r>
            <a:rPr lang="nl-NL" sz="1100" b="1" dirty="0" smtClean="0">
              <a:solidFill>
                <a:srgbClr val="000000"/>
              </a:solidFill>
            </a:rPr>
            <a:t>wetenschappelijk </a:t>
          </a:r>
          <a:endParaRPr lang="nl-NL" sz="1100" dirty="0">
            <a:solidFill>
              <a:srgbClr val="000000"/>
            </a:solidFill>
          </a:endParaRPr>
        </a:p>
      </dgm:t>
    </dgm:pt>
    <dgm:pt modelId="{A83AC7B8-D562-C646-9965-281D6BBFF016}" type="parTrans" cxnId="{99667F3A-DA1B-DD4A-A582-598467BA93E3}">
      <dgm:prSet/>
      <dgm:spPr/>
      <dgm:t>
        <a:bodyPr/>
        <a:lstStyle/>
        <a:p>
          <a:endParaRPr lang="nl-NL"/>
        </a:p>
      </dgm:t>
    </dgm:pt>
    <dgm:pt modelId="{13E7C898-5F6E-B64E-980A-4C6CADAC7C60}" type="sibTrans" cxnId="{99667F3A-DA1B-DD4A-A582-598467BA93E3}">
      <dgm:prSet/>
      <dgm:spPr/>
      <dgm:t>
        <a:bodyPr/>
        <a:lstStyle/>
        <a:p>
          <a:endParaRPr lang="nl-NL"/>
        </a:p>
      </dgm:t>
    </dgm:pt>
    <dgm:pt modelId="{6257B7B3-CFCE-A344-A47C-1727D8EDC385}">
      <dgm:prSet custT="1"/>
      <dgm:spPr/>
      <dgm:t>
        <a:bodyPr/>
        <a:lstStyle/>
        <a:p>
          <a:pPr rtl="0"/>
          <a:r>
            <a:rPr lang="nl-NL" sz="1200" dirty="0" smtClean="0">
              <a:solidFill>
                <a:srgbClr val="000000"/>
              </a:solidFill>
            </a:rPr>
            <a:t>Artistiek onderzoek</a:t>
          </a:r>
          <a:endParaRPr lang="nl-NL" sz="1200" dirty="0">
            <a:solidFill>
              <a:srgbClr val="000000"/>
            </a:solidFill>
          </a:endParaRPr>
        </a:p>
      </dgm:t>
    </dgm:pt>
    <dgm:pt modelId="{999370A6-2008-8E4E-9396-F4838E94FCE0}" type="parTrans" cxnId="{E2C301DD-5121-0049-8095-9D6F5C9AB052}">
      <dgm:prSet/>
      <dgm:spPr/>
      <dgm:t>
        <a:bodyPr/>
        <a:lstStyle/>
        <a:p>
          <a:endParaRPr lang="nl-NL"/>
        </a:p>
      </dgm:t>
    </dgm:pt>
    <dgm:pt modelId="{688D3FC4-B288-2946-B88F-84F47B4A3422}" type="sibTrans" cxnId="{E2C301DD-5121-0049-8095-9D6F5C9AB052}">
      <dgm:prSet/>
      <dgm:spPr/>
      <dgm:t>
        <a:bodyPr/>
        <a:lstStyle/>
        <a:p>
          <a:endParaRPr lang="nl-NL"/>
        </a:p>
      </dgm:t>
    </dgm:pt>
    <dgm:pt modelId="{F0853E34-A395-2C41-AD92-14B5B765E928}">
      <dgm:prSet custT="1"/>
      <dgm:spPr/>
      <dgm:t>
        <a:bodyPr/>
        <a:lstStyle/>
        <a:p>
          <a:pPr rtl="0"/>
          <a:r>
            <a:rPr lang="nl-NL" sz="1200" dirty="0" smtClean="0"/>
            <a:t> </a:t>
          </a:r>
          <a:r>
            <a:rPr lang="nl-NL" sz="1200" b="1" dirty="0" smtClean="0">
              <a:solidFill>
                <a:srgbClr val="000000"/>
              </a:solidFill>
            </a:rPr>
            <a:t>Ontwerp-onderzoek</a:t>
          </a:r>
          <a:endParaRPr lang="nl-NL" sz="1200" b="1" dirty="0">
            <a:solidFill>
              <a:srgbClr val="000000"/>
            </a:solidFill>
          </a:endParaRPr>
        </a:p>
      </dgm:t>
    </dgm:pt>
    <dgm:pt modelId="{F2E578D9-BCC2-CD43-B3CB-3730D811BD4F}" type="parTrans" cxnId="{DD6A6A68-678E-7847-9856-E186F86F152F}">
      <dgm:prSet/>
      <dgm:spPr/>
      <dgm:t>
        <a:bodyPr/>
        <a:lstStyle/>
        <a:p>
          <a:endParaRPr lang="nl-NL"/>
        </a:p>
      </dgm:t>
    </dgm:pt>
    <dgm:pt modelId="{25165178-45B8-F44E-8C67-44DB4E4FCF68}" type="sibTrans" cxnId="{DD6A6A68-678E-7847-9856-E186F86F152F}">
      <dgm:prSet/>
      <dgm:spPr/>
      <dgm:t>
        <a:bodyPr/>
        <a:lstStyle/>
        <a:p>
          <a:endParaRPr lang="nl-NL"/>
        </a:p>
      </dgm:t>
    </dgm:pt>
    <dgm:pt modelId="{B72DB370-785C-2042-B4C7-3BBC3B8D92FF}" type="pres">
      <dgm:prSet presAssocID="{A2C4A6CF-111E-F74A-8629-76864AA74A1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91FBE822-1006-704C-B4A4-56DD8F5AB0CF}" type="pres">
      <dgm:prSet presAssocID="{E4CEB7CB-C698-F244-9CF7-3C96354AF918}" presName="composite" presStyleCnt="0"/>
      <dgm:spPr/>
    </dgm:pt>
    <dgm:pt modelId="{EF5CF69C-1B33-9949-8669-553F48DCE67F}" type="pres">
      <dgm:prSet presAssocID="{E4CEB7CB-C698-F244-9CF7-3C96354AF918}" presName="Parent1" presStyleLbl="node1" presStyleIdx="0" presStyleCnt="6" custLinFactNeighborX="-1006" custLinFactNeighborY="58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FF5C0DC-D7B4-274D-A364-724F66647DCA}" type="pres">
      <dgm:prSet presAssocID="{E4CEB7CB-C698-F244-9CF7-3C96354AF91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3FABC96-6958-6047-90C4-E5E150B8D781}" type="pres">
      <dgm:prSet presAssocID="{E4CEB7CB-C698-F244-9CF7-3C96354AF918}" presName="BalanceSpacing" presStyleCnt="0"/>
      <dgm:spPr/>
    </dgm:pt>
    <dgm:pt modelId="{06DE4EBA-154B-AE46-8A52-B751F055FAFC}" type="pres">
      <dgm:prSet presAssocID="{E4CEB7CB-C698-F244-9CF7-3C96354AF918}" presName="BalanceSpacing1" presStyleCnt="0"/>
      <dgm:spPr/>
    </dgm:pt>
    <dgm:pt modelId="{4DD0F07F-F755-3D4D-9105-138E84F424CE}" type="pres">
      <dgm:prSet presAssocID="{13E7C898-5F6E-B64E-980A-4C6CADAC7C60}" presName="Accent1Text" presStyleLbl="node1" presStyleIdx="1" presStyleCnt="6" custLinFactNeighborX="-1797" custLinFactNeighborY="5888"/>
      <dgm:spPr/>
      <dgm:t>
        <a:bodyPr/>
        <a:lstStyle/>
        <a:p>
          <a:endParaRPr lang="nl-NL"/>
        </a:p>
      </dgm:t>
    </dgm:pt>
    <dgm:pt modelId="{9B18FEEF-9970-234B-8A20-6B22A22C11C3}" type="pres">
      <dgm:prSet presAssocID="{13E7C898-5F6E-B64E-980A-4C6CADAC7C60}" presName="spaceBetweenRectangles" presStyleCnt="0"/>
      <dgm:spPr/>
    </dgm:pt>
    <dgm:pt modelId="{90001606-F745-4044-A4E7-DC3B296A280C}" type="pres">
      <dgm:prSet presAssocID="{6257B7B3-CFCE-A344-A47C-1727D8EDC385}" presName="composite" presStyleCnt="0"/>
      <dgm:spPr/>
    </dgm:pt>
    <dgm:pt modelId="{A47907AE-05CD-7D4B-A35B-B1352D8B6412}" type="pres">
      <dgm:prSet presAssocID="{6257B7B3-CFCE-A344-A47C-1727D8EDC385}" presName="Parent1" presStyleLbl="node1" presStyleIdx="2" presStyleCnt="6" custLinFactNeighborX="53201" custLinFactNeighborY="866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0FE6260-D2A0-D84F-8AAE-5F8D25076422}" type="pres">
      <dgm:prSet presAssocID="{6257B7B3-CFCE-A344-A47C-1727D8EDC38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07E8495-091C-344C-BA1A-0FC5E2B3DA8C}" type="pres">
      <dgm:prSet presAssocID="{6257B7B3-CFCE-A344-A47C-1727D8EDC385}" presName="BalanceSpacing" presStyleCnt="0"/>
      <dgm:spPr/>
    </dgm:pt>
    <dgm:pt modelId="{B2661AB4-0C51-A64E-9D4D-3D2BB8B9D97D}" type="pres">
      <dgm:prSet presAssocID="{6257B7B3-CFCE-A344-A47C-1727D8EDC385}" presName="BalanceSpacing1" presStyleCnt="0"/>
      <dgm:spPr/>
    </dgm:pt>
    <dgm:pt modelId="{C2274C69-CF2A-3546-A4BC-D366C15858F1}" type="pres">
      <dgm:prSet presAssocID="{688D3FC4-B288-2946-B88F-84F47B4A3422}" presName="Accent1Text" presStyleLbl="node1" presStyleIdx="3" presStyleCnt="6" custLinFactNeighborX="-404" custLinFactNeighborY="3825"/>
      <dgm:spPr/>
      <dgm:t>
        <a:bodyPr/>
        <a:lstStyle/>
        <a:p>
          <a:endParaRPr lang="nl-NL"/>
        </a:p>
      </dgm:t>
    </dgm:pt>
    <dgm:pt modelId="{7EDB28D1-4E8E-5B4A-8039-6288D6CD2837}" type="pres">
      <dgm:prSet presAssocID="{688D3FC4-B288-2946-B88F-84F47B4A3422}" presName="spaceBetweenRectangles" presStyleCnt="0"/>
      <dgm:spPr/>
    </dgm:pt>
    <dgm:pt modelId="{9B307D10-7ACA-554E-9C2D-FBDF72B8C5C5}" type="pres">
      <dgm:prSet presAssocID="{F0853E34-A395-2C41-AD92-14B5B765E928}" presName="composite" presStyleCnt="0"/>
      <dgm:spPr/>
    </dgm:pt>
    <dgm:pt modelId="{58AEEF9B-85E2-7D44-A6A8-F6B7C9A522D6}" type="pres">
      <dgm:prSet presAssocID="{F0853E34-A395-2C41-AD92-14B5B765E928}" presName="Parent1" presStyleLbl="node1" presStyleIdx="4" presStyleCnt="6" custLinFactNeighborX="-55402" custLinFactNeighborY="-804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27DE949-E953-BC46-9CD1-318822D7CB53}" type="pres">
      <dgm:prSet presAssocID="{F0853E34-A395-2C41-AD92-14B5B765E92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5B848AE-D60D-FA41-B0F9-96738597A260}" type="pres">
      <dgm:prSet presAssocID="{F0853E34-A395-2C41-AD92-14B5B765E928}" presName="BalanceSpacing" presStyleCnt="0"/>
      <dgm:spPr/>
    </dgm:pt>
    <dgm:pt modelId="{D1BBF85B-72B5-734F-AF58-1851DB23EADB}" type="pres">
      <dgm:prSet presAssocID="{F0853E34-A395-2C41-AD92-14B5B765E928}" presName="BalanceSpacing1" presStyleCnt="0"/>
      <dgm:spPr/>
    </dgm:pt>
    <dgm:pt modelId="{BE54C444-77EF-4942-B362-B05A0FEDC18D}" type="pres">
      <dgm:prSet presAssocID="{25165178-45B8-F44E-8C67-44DB4E4FCF68}" presName="Accent1Text" presStyleLbl="node1" presStyleIdx="5" presStyleCnt="6" custLinFactNeighborX="-1797" custLinFactNeighborY="1762"/>
      <dgm:spPr/>
      <dgm:t>
        <a:bodyPr/>
        <a:lstStyle/>
        <a:p>
          <a:endParaRPr lang="nl-NL"/>
        </a:p>
      </dgm:t>
    </dgm:pt>
  </dgm:ptLst>
  <dgm:cxnLst>
    <dgm:cxn modelId="{58EB5242-5539-364A-956D-33822876315D}" type="presOf" srcId="{A2C4A6CF-111E-F74A-8629-76864AA74A1B}" destId="{B72DB370-785C-2042-B4C7-3BBC3B8D92FF}" srcOrd="0" destOrd="0" presId="urn:microsoft.com/office/officeart/2008/layout/AlternatingHexagons"/>
    <dgm:cxn modelId="{F5280455-7F1B-5C4F-BA34-FC7DA90C2841}" type="presOf" srcId="{25165178-45B8-F44E-8C67-44DB4E4FCF68}" destId="{BE54C444-77EF-4942-B362-B05A0FEDC18D}" srcOrd="0" destOrd="0" presId="urn:microsoft.com/office/officeart/2008/layout/AlternatingHexagons"/>
    <dgm:cxn modelId="{DD6A6A68-678E-7847-9856-E186F86F152F}" srcId="{A2C4A6CF-111E-F74A-8629-76864AA74A1B}" destId="{F0853E34-A395-2C41-AD92-14B5B765E928}" srcOrd="2" destOrd="0" parTransId="{F2E578D9-BCC2-CD43-B3CB-3730D811BD4F}" sibTransId="{25165178-45B8-F44E-8C67-44DB4E4FCF68}"/>
    <dgm:cxn modelId="{A2552E81-6674-F445-B368-71EC7ED4F4B0}" type="presOf" srcId="{E4CEB7CB-C698-F244-9CF7-3C96354AF918}" destId="{EF5CF69C-1B33-9949-8669-553F48DCE67F}" srcOrd="0" destOrd="0" presId="urn:microsoft.com/office/officeart/2008/layout/AlternatingHexagons"/>
    <dgm:cxn modelId="{A1C82D5E-74A9-C646-99DB-386882C6984B}" type="presOf" srcId="{F0853E34-A395-2C41-AD92-14B5B765E928}" destId="{58AEEF9B-85E2-7D44-A6A8-F6B7C9A522D6}" srcOrd="0" destOrd="0" presId="urn:microsoft.com/office/officeart/2008/layout/AlternatingHexagons"/>
    <dgm:cxn modelId="{AEF1205F-580D-C446-93CA-AA12E62A2673}" type="presOf" srcId="{6257B7B3-CFCE-A344-A47C-1727D8EDC385}" destId="{A47907AE-05CD-7D4B-A35B-B1352D8B6412}" srcOrd="0" destOrd="0" presId="urn:microsoft.com/office/officeart/2008/layout/AlternatingHexagons"/>
    <dgm:cxn modelId="{24BFA736-66B5-FA43-BF46-08D7A1D9250D}" type="presOf" srcId="{688D3FC4-B288-2946-B88F-84F47B4A3422}" destId="{C2274C69-CF2A-3546-A4BC-D366C15858F1}" srcOrd="0" destOrd="0" presId="urn:microsoft.com/office/officeart/2008/layout/AlternatingHexagons"/>
    <dgm:cxn modelId="{E2C301DD-5121-0049-8095-9D6F5C9AB052}" srcId="{A2C4A6CF-111E-F74A-8629-76864AA74A1B}" destId="{6257B7B3-CFCE-A344-A47C-1727D8EDC385}" srcOrd="1" destOrd="0" parTransId="{999370A6-2008-8E4E-9396-F4838E94FCE0}" sibTransId="{688D3FC4-B288-2946-B88F-84F47B4A3422}"/>
    <dgm:cxn modelId="{E0C0E96A-8204-554A-B74E-5945DE10C82C}" type="presOf" srcId="{13E7C898-5F6E-B64E-980A-4C6CADAC7C60}" destId="{4DD0F07F-F755-3D4D-9105-138E84F424CE}" srcOrd="0" destOrd="0" presId="urn:microsoft.com/office/officeart/2008/layout/AlternatingHexagons"/>
    <dgm:cxn modelId="{99667F3A-DA1B-DD4A-A582-598467BA93E3}" srcId="{A2C4A6CF-111E-F74A-8629-76864AA74A1B}" destId="{E4CEB7CB-C698-F244-9CF7-3C96354AF918}" srcOrd="0" destOrd="0" parTransId="{A83AC7B8-D562-C646-9965-281D6BBFF016}" sibTransId="{13E7C898-5F6E-B64E-980A-4C6CADAC7C60}"/>
    <dgm:cxn modelId="{C0525D0C-689D-E949-A8E5-E9E0A6A3E508}" type="presParOf" srcId="{B72DB370-785C-2042-B4C7-3BBC3B8D92FF}" destId="{91FBE822-1006-704C-B4A4-56DD8F5AB0CF}" srcOrd="0" destOrd="0" presId="urn:microsoft.com/office/officeart/2008/layout/AlternatingHexagons"/>
    <dgm:cxn modelId="{1B44FACD-79D8-DE44-95F8-2AA76D76D7C6}" type="presParOf" srcId="{91FBE822-1006-704C-B4A4-56DD8F5AB0CF}" destId="{EF5CF69C-1B33-9949-8669-553F48DCE67F}" srcOrd="0" destOrd="0" presId="urn:microsoft.com/office/officeart/2008/layout/AlternatingHexagons"/>
    <dgm:cxn modelId="{CF18F0C2-8FDC-5A4C-90E8-2288470C1EFD}" type="presParOf" srcId="{91FBE822-1006-704C-B4A4-56DD8F5AB0CF}" destId="{FFF5C0DC-D7B4-274D-A364-724F66647DCA}" srcOrd="1" destOrd="0" presId="urn:microsoft.com/office/officeart/2008/layout/AlternatingHexagons"/>
    <dgm:cxn modelId="{3B00A5F4-FF5B-FC4D-BD0F-4300A6028F23}" type="presParOf" srcId="{91FBE822-1006-704C-B4A4-56DD8F5AB0CF}" destId="{F3FABC96-6958-6047-90C4-E5E150B8D781}" srcOrd="2" destOrd="0" presId="urn:microsoft.com/office/officeart/2008/layout/AlternatingHexagons"/>
    <dgm:cxn modelId="{09A73C74-81CC-3243-934D-E64C7DD7DB56}" type="presParOf" srcId="{91FBE822-1006-704C-B4A4-56DD8F5AB0CF}" destId="{06DE4EBA-154B-AE46-8A52-B751F055FAFC}" srcOrd="3" destOrd="0" presId="urn:microsoft.com/office/officeart/2008/layout/AlternatingHexagons"/>
    <dgm:cxn modelId="{7391D189-E0EC-7D47-9ECB-5ECA28DD2969}" type="presParOf" srcId="{91FBE822-1006-704C-B4A4-56DD8F5AB0CF}" destId="{4DD0F07F-F755-3D4D-9105-138E84F424CE}" srcOrd="4" destOrd="0" presId="urn:microsoft.com/office/officeart/2008/layout/AlternatingHexagons"/>
    <dgm:cxn modelId="{148784D4-D146-204C-81C1-1611C49FE76B}" type="presParOf" srcId="{B72DB370-785C-2042-B4C7-3BBC3B8D92FF}" destId="{9B18FEEF-9970-234B-8A20-6B22A22C11C3}" srcOrd="1" destOrd="0" presId="urn:microsoft.com/office/officeart/2008/layout/AlternatingHexagons"/>
    <dgm:cxn modelId="{0EE7327F-042A-2143-B5E1-4D16C112CB01}" type="presParOf" srcId="{B72DB370-785C-2042-B4C7-3BBC3B8D92FF}" destId="{90001606-F745-4044-A4E7-DC3B296A280C}" srcOrd="2" destOrd="0" presId="urn:microsoft.com/office/officeart/2008/layout/AlternatingHexagons"/>
    <dgm:cxn modelId="{6850E630-ED19-B545-A218-BDE9D227868B}" type="presParOf" srcId="{90001606-F745-4044-A4E7-DC3B296A280C}" destId="{A47907AE-05CD-7D4B-A35B-B1352D8B6412}" srcOrd="0" destOrd="0" presId="urn:microsoft.com/office/officeart/2008/layout/AlternatingHexagons"/>
    <dgm:cxn modelId="{57CC288E-C7B6-8C42-868E-F9D289CB7917}" type="presParOf" srcId="{90001606-F745-4044-A4E7-DC3B296A280C}" destId="{70FE6260-D2A0-D84F-8AAE-5F8D25076422}" srcOrd="1" destOrd="0" presId="urn:microsoft.com/office/officeart/2008/layout/AlternatingHexagons"/>
    <dgm:cxn modelId="{A7BAE389-B45D-4B4D-9E1D-7051342F7E96}" type="presParOf" srcId="{90001606-F745-4044-A4E7-DC3B296A280C}" destId="{A07E8495-091C-344C-BA1A-0FC5E2B3DA8C}" srcOrd="2" destOrd="0" presId="urn:microsoft.com/office/officeart/2008/layout/AlternatingHexagons"/>
    <dgm:cxn modelId="{97E3DCF6-8DB6-EE45-A321-BF9179EF9A2C}" type="presParOf" srcId="{90001606-F745-4044-A4E7-DC3B296A280C}" destId="{B2661AB4-0C51-A64E-9D4D-3D2BB8B9D97D}" srcOrd="3" destOrd="0" presId="urn:microsoft.com/office/officeart/2008/layout/AlternatingHexagons"/>
    <dgm:cxn modelId="{E47FEC58-996C-7148-ACCE-B1F418ECBAEF}" type="presParOf" srcId="{90001606-F745-4044-A4E7-DC3B296A280C}" destId="{C2274C69-CF2A-3546-A4BC-D366C15858F1}" srcOrd="4" destOrd="0" presId="urn:microsoft.com/office/officeart/2008/layout/AlternatingHexagons"/>
    <dgm:cxn modelId="{1DB562A1-208D-9440-82AA-BEC0248FADF3}" type="presParOf" srcId="{B72DB370-785C-2042-B4C7-3BBC3B8D92FF}" destId="{7EDB28D1-4E8E-5B4A-8039-6288D6CD2837}" srcOrd="3" destOrd="0" presId="urn:microsoft.com/office/officeart/2008/layout/AlternatingHexagons"/>
    <dgm:cxn modelId="{A94CC7BD-FF52-EE4A-A816-32FE2A455E8B}" type="presParOf" srcId="{B72DB370-785C-2042-B4C7-3BBC3B8D92FF}" destId="{9B307D10-7ACA-554E-9C2D-FBDF72B8C5C5}" srcOrd="4" destOrd="0" presId="urn:microsoft.com/office/officeart/2008/layout/AlternatingHexagons"/>
    <dgm:cxn modelId="{9B149D0C-F2EC-FC4C-82E9-0F55B076FEF5}" type="presParOf" srcId="{9B307D10-7ACA-554E-9C2D-FBDF72B8C5C5}" destId="{58AEEF9B-85E2-7D44-A6A8-F6B7C9A522D6}" srcOrd="0" destOrd="0" presId="urn:microsoft.com/office/officeart/2008/layout/AlternatingHexagons"/>
    <dgm:cxn modelId="{DF3A3E41-43C3-4244-8540-F6B39B1AD42C}" type="presParOf" srcId="{9B307D10-7ACA-554E-9C2D-FBDF72B8C5C5}" destId="{127DE949-E953-BC46-9CD1-318822D7CB53}" srcOrd="1" destOrd="0" presId="urn:microsoft.com/office/officeart/2008/layout/AlternatingHexagons"/>
    <dgm:cxn modelId="{02A75163-33B1-174D-B21C-F6AB6548A194}" type="presParOf" srcId="{9B307D10-7ACA-554E-9C2D-FBDF72B8C5C5}" destId="{D5B848AE-D60D-FA41-B0F9-96738597A260}" srcOrd="2" destOrd="0" presId="urn:microsoft.com/office/officeart/2008/layout/AlternatingHexagons"/>
    <dgm:cxn modelId="{81308EF0-D148-EF46-8ABD-9CB508E573C7}" type="presParOf" srcId="{9B307D10-7ACA-554E-9C2D-FBDF72B8C5C5}" destId="{D1BBF85B-72B5-734F-AF58-1851DB23EADB}" srcOrd="3" destOrd="0" presId="urn:microsoft.com/office/officeart/2008/layout/AlternatingHexagons"/>
    <dgm:cxn modelId="{C718A7D6-94BD-4D44-AFE1-514E5256813A}" type="presParOf" srcId="{9B307D10-7ACA-554E-9C2D-FBDF72B8C5C5}" destId="{BE54C444-77EF-4942-B362-B05A0FEDC18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CF69C-1B33-9949-8669-553F48DCE67F}">
      <dsp:nvSpPr>
        <dsp:cNvPr id="0" name=""/>
        <dsp:cNvSpPr/>
      </dsp:nvSpPr>
      <dsp:spPr>
        <a:xfrm rot="5400000">
          <a:off x="3912895" y="188924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b="1" kern="1200" dirty="0" smtClean="0">
              <a:solidFill>
                <a:srgbClr val="000000"/>
              </a:solidFill>
            </a:rPr>
            <a:t>Sociaal-</a:t>
          </a:r>
          <a:r>
            <a:rPr lang="nl-NL" sz="1100" b="1" kern="1200" dirty="0" smtClean="0">
              <a:solidFill>
                <a:srgbClr val="000000"/>
              </a:solidFill>
            </a:rPr>
            <a:t>wetenschappelijk </a:t>
          </a:r>
          <a:endParaRPr lang="nl-NL" sz="1100" kern="1200" dirty="0">
            <a:solidFill>
              <a:srgbClr val="000000"/>
            </a:solidFill>
          </a:endParaRPr>
        </a:p>
      </dsp:txBody>
      <dsp:txXfrm rot="-5400000">
        <a:off x="4218095" y="327138"/>
        <a:ext cx="911226" cy="1047386"/>
      </dsp:txXfrm>
    </dsp:sp>
    <dsp:sp modelId="{FFF5C0DC-D7B4-274D-A364-724F66647DCA}">
      <dsp:nvSpPr>
        <dsp:cNvPr id="0" name=""/>
        <dsp:cNvSpPr/>
      </dsp:nvSpPr>
      <dsp:spPr>
        <a:xfrm>
          <a:off x="5389104" y="304750"/>
          <a:ext cx="1698134" cy="91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0F07F-F755-3D4D-9105-138E84F424CE}">
      <dsp:nvSpPr>
        <dsp:cNvPr id="0" name=""/>
        <dsp:cNvSpPr/>
      </dsp:nvSpPr>
      <dsp:spPr>
        <a:xfrm rot="5400000">
          <a:off x="2472704" y="188924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115262"/>
            <a:satOff val="8568"/>
            <a:lumOff val="1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3600" kern="1200"/>
        </a:p>
      </dsp:txBody>
      <dsp:txXfrm rot="-5400000">
        <a:off x="2777904" y="327138"/>
        <a:ext cx="911226" cy="1047386"/>
      </dsp:txXfrm>
    </dsp:sp>
    <dsp:sp modelId="{A47907AE-05CD-7D4B-A35B-B1352D8B6412}">
      <dsp:nvSpPr>
        <dsp:cNvPr id="0" name=""/>
        <dsp:cNvSpPr/>
      </dsp:nvSpPr>
      <dsp:spPr>
        <a:xfrm rot="5400000">
          <a:off x="3912897" y="2682869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6230524"/>
            <a:satOff val="17135"/>
            <a:lumOff val="3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>
              <a:solidFill>
                <a:srgbClr val="000000"/>
              </a:solidFill>
            </a:rPr>
            <a:t>Artistiek onderzoek</a:t>
          </a:r>
          <a:endParaRPr lang="nl-NL" sz="1200" kern="1200" dirty="0">
            <a:solidFill>
              <a:srgbClr val="000000"/>
            </a:solidFill>
          </a:endParaRPr>
        </a:p>
      </dsp:txBody>
      <dsp:txXfrm rot="-5400000">
        <a:off x="4218097" y="2821083"/>
        <a:ext cx="911226" cy="1047386"/>
      </dsp:txXfrm>
    </dsp:sp>
    <dsp:sp modelId="{70FE6260-D2A0-D84F-8AAE-5F8D25076422}">
      <dsp:nvSpPr>
        <dsp:cNvPr id="0" name=""/>
        <dsp:cNvSpPr/>
      </dsp:nvSpPr>
      <dsp:spPr>
        <a:xfrm>
          <a:off x="1609385" y="1596307"/>
          <a:ext cx="1643356" cy="91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74C69-CF2A-3546-A4BC-D366C15858F1}">
      <dsp:nvSpPr>
        <dsp:cNvPr id="0" name=""/>
        <dsp:cNvSpPr/>
      </dsp:nvSpPr>
      <dsp:spPr>
        <a:xfrm rot="5400000">
          <a:off x="4632986" y="1449089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9345786"/>
            <a:satOff val="25703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3600" kern="1200"/>
        </a:p>
      </dsp:txBody>
      <dsp:txXfrm rot="-5400000">
        <a:off x="4938186" y="1587303"/>
        <a:ext cx="911226" cy="1047386"/>
      </dsp:txXfrm>
    </dsp:sp>
    <dsp:sp modelId="{58AEEF9B-85E2-7D44-A6A8-F6B7C9A522D6}">
      <dsp:nvSpPr>
        <dsp:cNvPr id="0" name=""/>
        <dsp:cNvSpPr/>
      </dsp:nvSpPr>
      <dsp:spPr>
        <a:xfrm rot="5400000">
          <a:off x="3192793" y="1457671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2461048"/>
            <a:satOff val="34270"/>
            <a:lumOff val="7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 smtClean="0"/>
            <a:t> </a:t>
          </a:r>
          <a:r>
            <a:rPr lang="nl-NL" sz="1200" b="1" kern="1200" dirty="0" smtClean="0">
              <a:solidFill>
                <a:srgbClr val="000000"/>
              </a:solidFill>
            </a:rPr>
            <a:t>Ontwerp-onderzoek</a:t>
          </a:r>
          <a:endParaRPr lang="nl-NL" sz="1200" b="1" kern="1200" dirty="0">
            <a:solidFill>
              <a:srgbClr val="000000"/>
            </a:solidFill>
          </a:endParaRPr>
        </a:p>
      </dsp:txBody>
      <dsp:txXfrm rot="-5400000">
        <a:off x="3497993" y="1595885"/>
        <a:ext cx="911226" cy="1047386"/>
      </dsp:txXfrm>
    </dsp:sp>
    <dsp:sp modelId="{127DE949-E953-BC46-9CD1-318822D7CB53}">
      <dsp:nvSpPr>
        <dsp:cNvPr id="0" name=""/>
        <dsp:cNvSpPr/>
      </dsp:nvSpPr>
      <dsp:spPr>
        <a:xfrm>
          <a:off x="5389104" y="2887863"/>
          <a:ext cx="1698134" cy="91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4C444-77EF-4942-B362-B05A0FEDC18D}">
      <dsp:nvSpPr>
        <dsp:cNvPr id="0" name=""/>
        <dsp:cNvSpPr/>
      </dsp:nvSpPr>
      <dsp:spPr>
        <a:xfrm rot="5400000">
          <a:off x="2472704" y="2682869"/>
          <a:ext cx="1521626" cy="132381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5576310"/>
            <a:satOff val="42838"/>
            <a:lumOff val="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3600" kern="1200"/>
        </a:p>
      </dsp:txBody>
      <dsp:txXfrm rot="-5400000">
        <a:off x="2777904" y="2821083"/>
        <a:ext cx="911226" cy="1047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2F970-1112-47EA-848C-DD41EE1664F1}" type="datetimeFigureOut">
              <a:rPr lang="en-GB" smtClean="0"/>
              <a:pPr/>
              <a:t>04-03-17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1627C-989C-4A19-891F-5712744E388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2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04-03-17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Klik om de modelstijlen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7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Post-</a:t>
            </a:r>
            <a:r>
              <a:rPr lang="nl-NL" dirty="0" err="1" smtClean="0"/>
              <a:t>it’s</a:t>
            </a:r>
            <a:r>
              <a:rPr lang="nl-NL" dirty="0" smtClean="0"/>
              <a:t> aan de muren</a:t>
            </a:r>
          </a:p>
          <a:p>
            <a:endParaRPr lang="nl-NL" dirty="0" smtClean="0"/>
          </a:p>
          <a:p>
            <a:r>
              <a:rPr lang="nl-NL" dirty="0" smtClean="0"/>
              <a:t>DOEL</a:t>
            </a:r>
          </a:p>
          <a:p>
            <a:endParaRPr lang="nl-NL" dirty="0" smtClean="0"/>
          </a:p>
          <a:p>
            <a:r>
              <a:rPr lang="nl-NL" dirty="0" smtClean="0"/>
              <a:t>PROCES</a:t>
            </a:r>
            <a:r>
              <a:rPr lang="nl-NL" baseline="0" dirty="0" smtClean="0"/>
              <a:t> </a:t>
            </a:r>
          </a:p>
          <a:p>
            <a:endParaRPr lang="nl-NL" baseline="0" dirty="0" smtClean="0"/>
          </a:p>
          <a:p>
            <a:r>
              <a:rPr lang="nl-NL" baseline="0" dirty="0" smtClean="0"/>
              <a:t>RESULTAAT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15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deze sessie schetsen we allereerst het kader van masteropleiding HKU Kunsteducatie waarin docenten, educators en cultureel werkers worden opgeleid tot innovatief ontwerpers van onderwijs.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7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We zoomen</a:t>
            </a:r>
            <a:r>
              <a:rPr lang="nl-NL" baseline="0" dirty="0" smtClean="0"/>
              <a:t> even in op de kern met gebieden die we in de opleiding hebben vormgegeven: de APO en thema’s, waarbij de studenten zich interdisciplinair ontwikkelen in relatie tot de 5 themagebieden, zie de slide </a:t>
            </a:r>
          </a:p>
          <a:p>
            <a:endParaRPr lang="nl-NL" baseline="0" dirty="0" smtClean="0"/>
          </a:p>
          <a:p>
            <a:r>
              <a:rPr lang="nl-NL" baseline="0" dirty="0" smtClean="0"/>
              <a:t>We werken hierbij gelaagd: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De studenten, de masters-in-opleiding, ontwikkelen zich als innovatief ontwerpers in en voor het cultuur- en kunsteducatieve veld 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De opbrengsten zijn zowel vakinhoudelijk, als proces- als productgericht 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En dragen bij aan kennisontwikkeling en versterking van zowel de master-in-opleiding zelf, als van de opleiding, (expertiseontwikkeling intern, capaciteitsopbouw experts / begeleiders / docenten), als van vakgebieden (via publicaties, congressen etc.)</a:t>
            </a:r>
          </a:p>
          <a:p>
            <a:endParaRPr lang="nl-NL" baseline="0" dirty="0" smtClean="0"/>
          </a:p>
          <a:p>
            <a:r>
              <a:rPr lang="nl-NL" baseline="0" dirty="0" smtClean="0"/>
              <a:t>Om deze ontwikkeling te versterken gebruiken we ontwerponderzoek </a:t>
            </a:r>
          </a:p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8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Plaatsing van ontwerponderzoek in het spectrum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Overeenkomsten – verschillen met </a:t>
            </a:r>
            <a:r>
              <a:rPr lang="nl-NL" dirty="0" err="1" smtClean="0"/>
              <a:t>soc</a:t>
            </a:r>
            <a:r>
              <a:rPr lang="nl-NL" dirty="0" smtClean="0"/>
              <a:t> </a:t>
            </a:r>
            <a:r>
              <a:rPr lang="nl-NL" dirty="0" err="1" smtClean="0"/>
              <a:t>wt</a:t>
            </a:r>
            <a:r>
              <a:rPr lang="nl-NL" dirty="0" smtClean="0"/>
              <a:t> </a:t>
            </a:r>
            <a:r>
              <a:rPr lang="nl-NL" dirty="0" err="1" smtClean="0"/>
              <a:t>oz</a:t>
            </a:r>
            <a:endParaRPr lang="nl-NL" dirty="0" smtClean="0"/>
          </a:p>
          <a:p>
            <a:pPr marL="171450" indent="-171450">
              <a:buFontTx/>
              <a:buChar char="-"/>
            </a:pPr>
            <a:r>
              <a:rPr lang="nl-NL" dirty="0" smtClean="0"/>
              <a:t>Overeenkomsten</a:t>
            </a:r>
            <a:r>
              <a:rPr lang="nl-NL" baseline="0" dirty="0" smtClean="0"/>
              <a:t> – verschillen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artistiek </a:t>
            </a:r>
            <a:r>
              <a:rPr lang="nl-NL" baseline="0" dirty="0" err="1" smtClean="0"/>
              <a:t>oz</a:t>
            </a:r>
            <a:r>
              <a:rPr lang="nl-NL" baseline="0" dirty="0" smtClean="0"/>
              <a:t> </a:t>
            </a:r>
          </a:p>
          <a:p>
            <a:pPr marL="171450" indent="-171450">
              <a:buFontTx/>
              <a:buChar char="-"/>
            </a:pPr>
            <a:endParaRPr lang="nl-NL" baseline="0" dirty="0" smtClean="0"/>
          </a:p>
          <a:p>
            <a:pPr marL="171450" indent="-171450">
              <a:buFontTx/>
              <a:buChar char="-"/>
            </a:pPr>
            <a:r>
              <a:rPr lang="nl-NL" baseline="0" dirty="0" smtClean="0"/>
              <a:t>Wat betekent dit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eisen die je stelt aan proces van onderzoek en ontwerp, en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(validatie van) resultaat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En wat brengt ons dat? =&gt; volgende slide </a:t>
            </a:r>
          </a:p>
          <a:p>
            <a:pPr marL="171450" indent="-17145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57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Studenten: master biedt tijd</a:t>
            </a:r>
            <a:r>
              <a:rPr lang="nl-NL" baseline="0" dirty="0" smtClean="0"/>
              <a:t> en ruimte om vraag uit de praktijk te beantwoorden en innovatieve toepassing voor te ontwerpen.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Docenten: samen bouwen aan discours, leren van elkaars vakgebied door interdisciplinaire dimensie onderzoeken, opbouw kennisgroep door binnenhalen alumni in team of als gast</a:t>
            </a:r>
          </a:p>
          <a:p>
            <a:endParaRPr lang="nl-N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Alumni: Kan </a:t>
            </a:r>
            <a:r>
              <a:rPr lang="nl-NL" baseline="0" dirty="0" err="1" smtClean="0"/>
              <a:t>carriere</a:t>
            </a:r>
            <a:r>
              <a:rPr lang="nl-NL" baseline="0" dirty="0" smtClean="0"/>
              <a:t> nieuwe wending geven. Sommige alumni zijn nu betrokken als docent bij de opleiding, gaan mee naar conferenties of komen als gast opleiding 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Werkveld: gebruikt nieuwe toepassingen die door studenten zijn ontwikkeld (</a:t>
            </a:r>
            <a:r>
              <a:rPr lang="nl-NL" baseline="0" dirty="0" err="1" smtClean="0"/>
              <a:t>Aslan</a:t>
            </a:r>
            <a:r>
              <a:rPr lang="nl-NL" baseline="0" dirty="0" smtClean="0"/>
              <a:t>, spel Eva)</a:t>
            </a:r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Loopbaan: Werkzaam 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kunstedcuatieve</a:t>
            </a:r>
            <a:r>
              <a:rPr lang="nl-NL" baseline="0" dirty="0" smtClean="0"/>
              <a:t> werkveld. Voortgezet onderwijs en met name Buitenschools voor ik in 2008 </a:t>
            </a:r>
            <a:r>
              <a:rPr lang="nl-NL" baseline="0" dirty="0" err="1" smtClean="0"/>
              <a:t>starte</a:t>
            </a:r>
            <a:r>
              <a:rPr lang="nl-NL" baseline="0" dirty="0" smtClean="0"/>
              <a:t> bij DBKV op </a:t>
            </a:r>
            <a:r>
              <a:rPr lang="nl-NL" baseline="0" dirty="0" err="1" smtClean="0"/>
              <a:t>Windesheim</a:t>
            </a:r>
            <a:r>
              <a:rPr lang="nl-NL" baseline="0" dirty="0" smtClean="0"/>
              <a:t>. Sinds 2013 DBKV </a:t>
            </a:r>
            <a:r>
              <a:rPr lang="nl-NL" baseline="0" dirty="0" err="1" smtClean="0"/>
              <a:t>ArtEZ</a:t>
            </a:r>
            <a:r>
              <a:rPr lang="nl-NL" baseline="0" dirty="0" smtClean="0"/>
              <a:t>. </a:t>
            </a:r>
          </a:p>
          <a:p>
            <a:r>
              <a:rPr lang="nl-NL" baseline="0" dirty="0" smtClean="0"/>
              <a:t>Reden </a:t>
            </a:r>
            <a:r>
              <a:rPr lang="nl-NL" baseline="0" dirty="0" err="1" smtClean="0"/>
              <a:t>Master</a:t>
            </a:r>
            <a:r>
              <a:rPr lang="nl-NL" baseline="0" dirty="0" smtClean="0"/>
              <a:t>: Verder willen ontwikkelen en me met name willen professionaliseren in interdisciplinaire maakprocessen.</a:t>
            </a:r>
          </a:p>
          <a:p>
            <a:r>
              <a:rPr lang="nl-NL" baseline="0" dirty="0" smtClean="0"/>
              <a:t>Ontwikkeld: </a:t>
            </a:r>
            <a:r>
              <a:rPr lang="nl-NL" baseline="0" dirty="0" err="1" smtClean="0"/>
              <a:t>Plaii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Tool</a:t>
            </a:r>
            <a:r>
              <a:rPr lang="nl-NL" baseline="0" dirty="0" smtClean="0"/>
              <a:t> waarmee kunst studenten van verschillende disciplines elkaar </a:t>
            </a:r>
            <a:r>
              <a:rPr lang="nl-NL" baseline="0" dirty="0" err="1" smtClean="0"/>
              <a:t>dmv</a:t>
            </a:r>
            <a:r>
              <a:rPr lang="nl-NL" baseline="0" dirty="0" smtClean="0"/>
              <a:t> interdisciplinair improviseren elkaar en elkaars maakprocessen beter kunnen leren kennen. Literatuur onderzoek, deskresearch 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baseline="0" dirty="0" smtClean="0"/>
              <a:t>Opbouw onderzoek in beeld.</a:t>
            </a:r>
          </a:p>
          <a:p>
            <a:r>
              <a:rPr lang="nl-NL" baseline="0" dirty="0" smtClean="0"/>
              <a:t>Relevantie: Hybride kunstenaars praktijk, verder onderzoeken relevantie en toepasbaarheid van het ontwerp voor andere doelgroepen. Bij het lectoraat Musische professionalisering aan de HKU.</a:t>
            </a:r>
          </a:p>
          <a:p>
            <a:r>
              <a:rPr lang="nl-NL" baseline="0" dirty="0" smtClean="0"/>
              <a:t>Invloed op loopbaan: verschuiving taken bij </a:t>
            </a:r>
            <a:r>
              <a:rPr lang="nl-NL" baseline="0" dirty="0" err="1" smtClean="0"/>
              <a:t>ArtEZ</a:t>
            </a:r>
            <a:r>
              <a:rPr lang="nl-NL" baseline="0" dirty="0" smtClean="0"/>
              <a:t> naar begeleiden onderzoek en </a:t>
            </a:r>
            <a:r>
              <a:rPr lang="nl-NL" baseline="0" dirty="0" err="1" smtClean="0"/>
              <a:t>interdisiplinaire</a:t>
            </a:r>
            <a:r>
              <a:rPr lang="nl-NL" baseline="0" dirty="0" smtClean="0"/>
              <a:t> projecten. Gestart bij HKU ook op gebied van onderzoek en interdisciplinaire maakprocessen. Onderzoek bij Lectoraat.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903F7-CCC9-144C-B623-0112065E093F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Posters, Annemarie</a:t>
            </a:r>
            <a:r>
              <a:rPr lang="nl-NL" baseline="0" dirty="0" smtClean="0"/>
              <a:t> kan hier iets vertellen</a:t>
            </a:r>
            <a:r>
              <a:rPr lang="is-IS" baseline="0" dirty="0" smtClean="0"/>
              <a:t>…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29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5"/>
          <p:cNvSpPr>
            <a:spLocks noChangeArrowheads="1"/>
          </p:cNvSpPr>
          <p:nvPr userDrawn="1"/>
        </p:nvSpPr>
        <p:spPr bwMode="auto">
          <a:xfrm>
            <a:off x="3175" y="0"/>
            <a:ext cx="9140825" cy="5143500"/>
          </a:xfrm>
          <a:prstGeom prst="rect">
            <a:avLst/>
          </a:prstGeom>
          <a:solidFill>
            <a:srgbClr val="211D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0" name="Group 4"/>
          <p:cNvGrpSpPr>
            <a:grpSpLocks noChangeAspect="1"/>
          </p:cNvGrpSpPr>
          <p:nvPr userDrawn="1"/>
        </p:nvGrpSpPr>
        <p:grpSpPr bwMode="auto">
          <a:xfrm>
            <a:off x="1588" y="3375025"/>
            <a:ext cx="9140825" cy="1362075"/>
            <a:chOff x="1" y="2126"/>
            <a:chExt cx="5758" cy="858"/>
          </a:xfrm>
        </p:grpSpPr>
        <p:sp>
          <p:nvSpPr>
            <p:cNvPr id="131" name="Rectangle 96"/>
            <p:cNvSpPr>
              <a:spLocks noChangeArrowheads="1"/>
            </p:cNvSpPr>
            <p:nvPr/>
          </p:nvSpPr>
          <p:spPr bwMode="auto">
            <a:xfrm>
              <a:off x="1" y="2129"/>
              <a:ext cx="5758" cy="852"/>
            </a:xfrm>
            <a:prstGeom prst="rect">
              <a:avLst/>
            </a:prstGeom>
            <a:solidFill>
              <a:srgbClr val="211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97"/>
            <p:cNvSpPr>
              <a:spLocks/>
            </p:cNvSpPr>
            <p:nvPr/>
          </p:nvSpPr>
          <p:spPr bwMode="auto">
            <a:xfrm>
              <a:off x="1" y="2129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Line 98"/>
            <p:cNvSpPr>
              <a:spLocks noChangeShapeType="1"/>
            </p:cNvSpPr>
            <p:nvPr/>
          </p:nvSpPr>
          <p:spPr bwMode="auto">
            <a:xfrm>
              <a:off x="1" y="2129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Rectangle 99"/>
            <p:cNvSpPr>
              <a:spLocks noChangeArrowheads="1"/>
            </p:cNvSpPr>
            <p:nvPr/>
          </p:nvSpPr>
          <p:spPr bwMode="auto">
            <a:xfrm>
              <a:off x="1" y="2126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100"/>
            <p:cNvSpPr>
              <a:spLocks/>
            </p:cNvSpPr>
            <p:nvPr/>
          </p:nvSpPr>
          <p:spPr bwMode="auto">
            <a:xfrm>
              <a:off x="1" y="2126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101"/>
            <p:cNvSpPr>
              <a:spLocks/>
            </p:cNvSpPr>
            <p:nvPr/>
          </p:nvSpPr>
          <p:spPr bwMode="auto">
            <a:xfrm>
              <a:off x="1" y="2235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102"/>
            <p:cNvSpPr>
              <a:spLocks noChangeShapeType="1"/>
            </p:cNvSpPr>
            <p:nvPr/>
          </p:nvSpPr>
          <p:spPr bwMode="auto">
            <a:xfrm>
              <a:off x="1" y="2235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Rectangle 103"/>
            <p:cNvSpPr>
              <a:spLocks noChangeArrowheads="1"/>
            </p:cNvSpPr>
            <p:nvPr/>
          </p:nvSpPr>
          <p:spPr bwMode="auto">
            <a:xfrm>
              <a:off x="1" y="2232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104"/>
            <p:cNvSpPr>
              <a:spLocks/>
            </p:cNvSpPr>
            <p:nvPr/>
          </p:nvSpPr>
          <p:spPr bwMode="auto">
            <a:xfrm>
              <a:off x="1" y="2232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105"/>
            <p:cNvSpPr>
              <a:spLocks/>
            </p:cNvSpPr>
            <p:nvPr/>
          </p:nvSpPr>
          <p:spPr bwMode="auto">
            <a:xfrm>
              <a:off x="1" y="2503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Line 106"/>
            <p:cNvSpPr>
              <a:spLocks noChangeShapeType="1"/>
            </p:cNvSpPr>
            <p:nvPr/>
          </p:nvSpPr>
          <p:spPr bwMode="auto">
            <a:xfrm>
              <a:off x="1" y="2503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Rectangle 107"/>
            <p:cNvSpPr>
              <a:spLocks noChangeArrowheads="1"/>
            </p:cNvSpPr>
            <p:nvPr/>
          </p:nvSpPr>
          <p:spPr bwMode="auto">
            <a:xfrm>
              <a:off x="1" y="2500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108"/>
            <p:cNvSpPr>
              <a:spLocks/>
            </p:cNvSpPr>
            <p:nvPr/>
          </p:nvSpPr>
          <p:spPr bwMode="auto">
            <a:xfrm>
              <a:off x="1" y="2500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109"/>
            <p:cNvSpPr>
              <a:spLocks/>
            </p:cNvSpPr>
            <p:nvPr/>
          </p:nvSpPr>
          <p:spPr bwMode="auto">
            <a:xfrm>
              <a:off x="1" y="2609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Line 110"/>
            <p:cNvSpPr>
              <a:spLocks noChangeShapeType="1"/>
            </p:cNvSpPr>
            <p:nvPr/>
          </p:nvSpPr>
          <p:spPr bwMode="auto">
            <a:xfrm>
              <a:off x="1" y="2609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111"/>
            <p:cNvSpPr>
              <a:spLocks noChangeArrowheads="1"/>
            </p:cNvSpPr>
            <p:nvPr/>
          </p:nvSpPr>
          <p:spPr bwMode="auto">
            <a:xfrm>
              <a:off x="1" y="2606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112"/>
            <p:cNvSpPr>
              <a:spLocks/>
            </p:cNvSpPr>
            <p:nvPr/>
          </p:nvSpPr>
          <p:spPr bwMode="auto">
            <a:xfrm>
              <a:off x="1" y="2606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113"/>
            <p:cNvSpPr>
              <a:spLocks/>
            </p:cNvSpPr>
            <p:nvPr/>
          </p:nvSpPr>
          <p:spPr bwMode="auto">
            <a:xfrm>
              <a:off x="1" y="2875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Line 114"/>
            <p:cNvSpPr>
              <a:spLocks noChangeShapeType="1"/>
            </p:cNvSpPr>
            <p:nvPr/>
          </p:nvSpPr>
          <p:spPr bwMode="auto">
            <a:xfrm>
              <a:off x="1" y="2875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Rectangle 115"/>
            <p:cNvSpPr>
              <a:spLocks noChangeArrowheads="1"/>
            </p:cNvSpPr>
            <p:nvPr/>
          </p:nvSpPr>
          <p:spPr bwMode="auto">
            <a:xfrm>
              <a:off x="1" y="2872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116"/>
            <p:cNvSpPr>
              <a:spLocks/>
            </p:cNvSpPr>
            <p:nvPr/>
          </p:nvSpPr>
          <p:spPr bwMode="auto">
            <a:xfrm>
              <a:off x="1" y="2872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117"/>
            <p:cNvSpPr>
              <a:spLocks/>
            </p:cNvSpPr>
            <p:nvPr/>
          </p:nvSpPr>
          <p:spPr bwMode="auto">
            <a:xfrm>
              <a:off x="1" y="2981"/>
              <a:ext cx="5758" cy="0"/>
            </a:xfrm>
            <a:custGeom>
              <a:avLst/>
              <a:gdLst>
                <a:gd name="T0" fmla="*/ 0 w 5758"/>
                <a:gd name="T1" fmla="*/ 5758 w 5758"/>
                <a:gd name="T2" fmla="*/ 0 w 5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758">
                  <a:moveTo>
                    <a:pt x="0" y="0"/>
                  </a:moveTo>
                  <a:lnTo>
                    <a:pt x="57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Line 118"/>
            <p:cNvSpPr>
              <a:spLocks noChangeShapeType="1"/>
            </p:cNvSpPr>
            <p:nvPr/>
          </p:nvSpPr>
          <p:spPr bwMode="auto">
            <a:xfrm>
              <a:off x="1" y="2981"/>
              <a:ext cx="575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Rectangle 119"/>
            <p:cNvSpPr>
              <a:spLocks noChangeArrowheads="1"/>
            </p:cNvSpPr>
            <p:nvPr/>
          </p:nvSpPr>
          <p:spPr bwMode="auto">
            <a:xfrm>
              <a:off x="1" y="2978"/>
              <a:ext cx="5758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120"/>
            <p:cNvSpPr>
              <a:spLocks/>
            </p:cNvSpPr>
            <p:nvPr/>
          </p:nvSpPr>
          <p:spPr bwMode="auto">
            <a:xfrm>
              <a:off x="1" y="2978"/>
              <a:ext cx="5758" cy="6"/>
            </a:xfrm>
            <a:custGeom>
              <a:avLst/>
              <a:gdLst>
                <a:gd name="T0" fmla="*/ 0 w 5758"/>
                <a:gd name="T1" fmla="*/ 0 h 6"/>
                <a:gd name="T2" fmla="*/ 5758 w 5758"/>
                <a:gd name="T3" fmla="*/ 0 h 6"/>
                <a:gd name="T4" fmla="*/ 5758 w 5758"/>
                <a:gd name="T5" fmla="*/ 6 h 6"/>
                <a:gd name="T6" fmla="*/ 0 w 575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8" h="6">
                  <a:moveTo>
                    <a:pt x="0" y="0"/>
                  </a:moveTo>
                  <a:lnTo>
                    <a:pt x="5758" y="0"/>
                  </a:lnTo>
                  <a:lnTo>
                    <a:pt x="5758" y="6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5" name="Group 4"/>
          <p:cNvGrpSpPr>
            <a:grpSpLocks noChangeAspect="1"/>
          </p:cNvGrpSpPr>
          <p:nvPr userDrawn="1"/>
        </p:nvGrpSpPr>
        <p:grpSpPr bwMode="auto">
          <a:xfrm>
            <a:off x="800100" y="785813"/>
            <a:ext cx="6557963" cy="2214563"/>
            <a:chOff x="504" y="495"/>
            <a:chExt cx="4131" cy="1395"/>
          </a:xfrm>
        </p:grpSpPr>
        <p:sp>
          <p:nvSpPr>
            <p:cNvPr id="276" name="Freeform 5"/>
            <p:cNvSpPr>
              <a:spLocks/>
            </p:cNvSpPr>
            <p:nvPr/>
          </p:nvSpPr>
          <p:spPr bwMode="auto">
            <a:xfrm>
              <a:off x="504" y="495"/>
              <a:ext cx="562" cy="59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6"/>
                </a:cxn>
                <a:cxn ang="0">
                  <a:pos x="0" y="110"/>
                </a:cxn>
                <a:cxn ang="0">
                  <a:pos x="42" y="157"/>
                </a:cxn>
                <a:cxn ang="0">
                  <a:pos x="207" y="157"/>
                </a:cxn>
                <a:cxn ang="0">
                  <a:pos x="207" y="551"/>
                </a:cxn>
                <a:cxn ang="0">
                  <a:pos x="250" y="598"/>
                </a:cxn>
                <a:cxn ang="0">
                  <a:pos x="310" y="598"/>
                </a:cxn>
                <a:cxn ang="0">
                  <a:pos x="355" y="551"/>
                </a:cxn>
                <a:cxn ang="0">
                  <a:pos x="355" y="157"/>
                </a:cxn>
                <a:cxn ang="0">
                  <a:pos x="518" y="157"/>
                </a:cxn>
                <a:cxn ang="0">
                  <a:pos x="562" y="110"/>
                </a:cxn>
                <a:cxn ang="0">
                  <a:pos x="562" y="46"/>
                </a:cxn>
                <a:cxn ang="0">
                  <a:pos x="518" y="0"/>
                </a:cxn>
                <a:cxn ang="0">
                  <a:pos x="42" y="0"/>
                </a:cxn>
              </a:cxnLst>
              <a:rect l="0" t="0" r="r" b="b"/>
              <a:pathLst>
                <a:path w="562" h="598">
                  <a:moveTo>
                    <a:pt x="42" y="0"/>
                  </a:moveTo>
                  <a:lnTo>
                    <a:pt x="0" y="46"/>
                  </a:lnTo>
                  <a:lnTo>
                    <a:pt x="0" y="110"/>
                  </a:lnTo>
                  <a:lnTo>
                    <a:pt x="42" y="157"/>
                  </a:lnTo>
                  <a:lnTo>
                    <a:pt x="207" y="157"/>
                  </a:lnTo>
                  <a:lnTo>
                    <a:pt x="207" y="551"/>
                  </a:lnTo>
                  <a:lnTo>
                    <a:pt x="250" y="598"/>
                  </a:lnTo>
                  <a:lnTo>
                    <a:pt x="310" y="598"/>
                  </a:lnTo>
                  <a:lnTo>
                    <a:pt x="355" y="551"/>
                  </a:lnTo>
                  <a:lnTo>
                    <a:pt x="355" y="157"/>
                  </a:lnTo>
                  <a:lnTo>
                    <a:pt x="518" y="157"/>
                  </a:lnTo>
                  <a:lnTo>
                    <a:pt x="562" y="110"/>
                  </a:lnTo>
                  <a:lnTo>
                    <a:pt x="562" y="46"/>
                  </a:lnTo>
                  <a:lnTo>
                    <a:pt x="51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6"/>
            <p:cNvSpPr>
              <a:spLocks/>
            </p:cNvSpPr>
            <p:nvPr/>
          </p:nvSpPr>
          <p:spPr bwMode="auto">
            <a:xfrm>
              <a:off x="1165" y="495"/>
              <a:ext cx="563" cy="598"/>
            </a:xfrm>
            <a:custGeom>
              <a:avLst/>
              <a:gdLst/>
              <a:ahLst/>
              <a:cxnLst>
                <a:cxn ang="0">
                  <a:pos x="460" y="0"/>
                </a:cxn>
                <a:cxn ang="0">
                  <a:pos x="419" y="46"/>
                </a:cxn>
                <a:cxn ang="0">
                  <a:pos x="419" y="220"/>
                </a:cxn>
                <a:cxn ang="0">
                  <a:pos x="149" y="220"/>
                </a:cxn>
                <a:cxn ang="0">
                  <a:pos x="149" y="46"/>
                </a:cxn>
                <a:cxn ang="0">
                  <a:pos x="106" y="0"/>
                </a:cxn>
                <a:cxn ang="0">
                  <a:pos x="45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5" y="598"/>
                </a:cxn>
                <a:cxn ang="0">
                  <a:pos x="106" y="598"/>
                </a:cxn>
                <a:cxn ang="0">
                  <a:pos x="149" y="551"/>
                </a:cxn>
                <a:cxn ang="0">
                  <a:pos x="149" y="378"/>
                </a:cxn>
                <a:cxn ang="0">
                  <a:pos x="419" y="378"/>
                </a:cxn>
                <a:cxn ang="0">
                  <a:pos x="419" y="551"/>
                </a:cxn>
                <a:cxn ang="0">
                  <a:pos x="460" y="598"/>
                </a:cxn>
                <a:cxn ang="0">
                  <a:pos x="520" y="598"/>
                </a:cxn>
                <a:cxn ang="0">
                  <a:pos x="563" y="551"/>
                </a:cxn>
                <a:cxn ang="0">
                  <a:pos x="563" y="46"/>
                </a:cxn>
                <a:cxn ang="0">
                  <a:pos x="520" y="0"/>
                </a:cxn>
                <a:cxn ang="0">
                  <a:pos x="460" y="0"/>
                </a:cxn>
              </a:cxnLst>
              <a:rect l="0" t="0" r="r" b="b"/>
              <a:pathLst>
                <a:path w="563" h="598">
                  <a:moveTo>
                    <a:pt x="460" y="0"/>
                  </a:moveTo>
                  <a:lnTo>
                    <a:pt x="419" y="46"/>
                  </a:lnTo>
                  <a:lnTo>
                    <a:pt x="419" y="220"/>
                  </a:lnTo>
                  <a:lnTo>
                    <a:pt x="149" y="220"/>
                  </a:lnTo>
                  <a:lnTo>
                    <a:pt x="149" y="46"/>
                  </a:lnTo>
                  <a:lnTo>
                    <a:pt x="106" y="0"/>
                  </a:lnTo>
                  <a:lnTo>
                    <a:pt x="45" y="0"/>
                  </a:lnTo>
                  <a:lnTo>
                    <a:pt x="0" y="46"/>
                  </a:lnTo>
                  <a:lnTo>
                    <a:pt x="0" y="551"/>
                  </a:lnTo>
                  <a:lnTo>
                    <a:pt x="45" y="598"/>
                  </a:lnTo>
                  <a:lnTo>
                    <a:pt x="106" y="598"/>
                  </a:lnTo>
                  <a:lnTo>
                    <a:pt x="149" y="551"/>
                  </a:lnTo>
                  <a:lnTo>
                    <a:pt x="149" y="378"/>
                  </a:lnTo>
                  <a:lnTo>
                    <a:pt x="419" y="378"/>
                  </a:lnTo>
                  <a:lnTo>
                    <a:pt x="419" y="551"/>
                  </a:lnTo>
                  <a:lnTo>
                    <a:pt x="460" y="598"/>
                  </a:lnTo>
                  <a:lnTo>
                    <a:pt x="520" y="598"/>
                  </a:lnTo>
                  <a:lnTo>
                    <a:pt x="563" y="551"/>
                  </a:lnTo>
                  <a:lnTo>
                    <a:pt x="563" y="46"/>
                  </a:lnTo>
                  <a:lnTo>
                    <a:pt x="520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Freeform 7"/>
            <p:cNvSpPr>
              <a:spLocks noEditPoints="1"/>
            </p:cNvSpPr>
            <p:nvPr/>
          </p:nvSpPr>
          <p:spPr bwMode="auto">
            <a:xfrm>
              <a:off x="1165" y="1291"/>
              <a:ext cx="563" cy="599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5" y="599"/>
                </a:cxn>
                <a:cxn ang="0">
                  <a:pos x="520" y="599"/>
                </a:cxn>
                <a:cxn ang="0">
                  <a:pos x="563" y="551"/>
                </a:cxn>
                <a:cxn ang="0">
                  <a:pos x="563" y="46"/>
                </a:cxn>
                <a:cxn ang="0">
                  <a:pos x="520" y="0"/>
                </a:cxn>
                <a:cxn ang="0">
                  <a:pos x="45" y="0"/>
                </a:cxn>
                <a:cxn ang="0">
                  <a:pos x="419" y="442"/>
                </a:cxn>
                <a:cxn ang="0">
                  <a:pos x="149" y="442"/>
                </a:cxn>
                <a:cxn ang="0">
                  <a:pos x="149" y="158"/>
                </a:cxn>
                <a:cxn ang="0">
                  <a:pos x="419" y="158"/>
                </a:cxn>
                <a:cxn ang="0">
                  <a:pos x="419" y="442"/>
                </a:cxn>
              </a:cxnLst>
              <a:rect l="0" t="0" r="r" b="b"/>
              <a:pathLst>
                <a:path w="563" h="599">
                  <a:moveTo>
                    <a:pt x="45" y="0"/>
                  </a:moveTo>
                  <a:lnTo>
                    <a:pt x="0" y="46"/>
                  </a:lnTo>
                  <a:lnTo>
                    <a:pt x="0" y="551"/>
                  </a:lnTo>
                  <a:lnTo>
                    <a:pt x="45" y="599"/>
                  </a:lnTo>
                  <a:lnTo>
                    <a:pt x="520" y="599"/>
                  </a:lnTo>
                  <a:lnTo>
                    <a:pt x="563" y="551"/>
                  </a:lnTo>
                  <a:lnTo>
                    <a:pt x="563" y="46"/>
                  </a:lnTo>
                  <a:lnTo>
                    <a:pt x="520" y="0"/>
                  </a:lnTo>
                  <a:lnTo>
                    <a:pt x="45" y="0"/>
                  </a:lnTo>
                  <a:close/>
                  <a:moveTo>
                    <a:pt x="419" y="442"/>
                  </a:moveTo>
                  <a:lnTo>
                    <a:pt x="149" y="442"/>
                  </a:lnTo>
                  <a:lnTo>
                    <a:pt x="149" y="158"/>
                  </a:lnTo>
                  <a:lnTo>
                    <a:pt x="419" y="158"/>
                  </a:lnTo>
                  <a:lnTo>
                    <a:pt x="419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Freeform 8"/>
            <p:cNvSpPr>
              <a:spLocks/>
            </p:cNvSpPr>
            <p:nvPr/>
          </p:nvSpPr>
          <p:spPr bwMode="auto">
            <a:xfrm>
              <a:off x="1831" y="495"/>
              <a:ext cx="563" cy="598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3" y="598"/>
                </a:cxn>
                <a:cxn ang="0">
                  <a:pos x="518" y="598"/>
                </a:cxn>
                <a:cxn ang="0">
                  <a:pos x="563" y="551"/>
                </a:cxn>
                <a:cxn ang="0">
                  <a:pos x="563" y="486"/>
                </a:cxn>
                <a:cxn ang="0">
                  <a:pos x="518" y="441"/>
                </a:cxn>
                <a:cxn ang="0">
                  <a:pos x="144" y="441"/>
                </a:cxn>
                <a:cxn ang="0">
                  <a:pos x="144" y="378"/>
                </a:cxn>
                <a:cxn ang="0">
                  <a:pos x="311" y="378"/>
                </a:cxn>
                <a:cxn ang="0">
                  <a:pos x="356" y="330"/>
                </a:cxn>
                <a:cxn ang="0">
                  <a:pos x="356" y="266"/>
                </a:cxn>
                <a:cxn ang="0">
                  <a:pos x="311" y="220"/>
                </a:cxn>
                <a:cxn ang="0">
                  <a:pos x="144" y="220"/>
                </a:cxn>
                <a:cxn ang="0">
                  <a:pos x="144" y="157"/>
                </a:cxn>
                <a:cxn ang="0">
                  <a:pos x="518" y="157"/>
                </a:cxn>
                <a:cxn ang="0">
                  <a:pos x="563" y="110"/>
                </a:cxn>
                <a:cxn ang="0">
                  <a:pos x="563" y="46"/>
                </a:cxn>
                <a:cxn ang="0">
                  <a:pos x="518" y="0"/>
                </a:cxn>
                <a:cxn ang="0">
                  <a:pos x="43" y="0"/>
                </a:cxn>
              </a:cxnLst>
              <a:rect l="0" t="0" r="r" b="b"/>
              <a:pathLst>
                <a:path w="563" h="598">
                  <a:moveTo>
                    <a:pt x="43" y="0"/>
                  </a:moveTo>
                  <a:lnTo>
                    <a:pt x="0" y="46"/>
                  </a:lnTo>
                  <a:lnTo>
                    <a:pt x="0" y="551"/>
                  </a:lnTo>
                  <a:lnTo>
                    <a:pt x="43" y="598"/>
                  </a:lnTo>
                  <a:lnTo>
                    <a:pt x="518" y="598"/>
                  </a:lnTo>
                  <a:lnTo>
                    <a:pt x="563" y="551"/>
                  </a:lnTo>
                  <a:lnTo>
                    <a:pt x="563" y="486"/>
                  </a:lnTo>
                  <a:lnTo>
                    <a:pt x="518" y="441"/>
                  </a:lnTo>
                  <a:lnTo>
                    <a:pt x="144" y="441"/>
                  </a:lnTo>
                  <a:lnTo>
                    <a:pt x="144" y="378"/>
                  </a:lnTo>
                  <a:lnTo>
                    <a:pt x="311" y="378"/>
                  </a:lnTo>
                  <a:lnTo>
                    <a:pt x="356" y="330"/>
                  </a:lnTo>
                  <a:lnTo>
                    <a:pt x="356" y="266"/>
                  </a:lnTo>
                  <a:lnTo>
                    <a:pt x="311" y="220"/>
                  </a:lnTo>
                  <a:lnTo>
                    <a:pt x="144" y="220"/>
                  </a:lnTo>
                  <a:lnTo>
                    <a:pt x="144" y="157"/>
                  </a:lnTo>
                  <a:lnTo>
                    <a:pt x="518" y="157"/>
                  </a:lnTo>
                  <a:lnTo>
                    <a:pt x="563" y="110"/>
                  </a:lnTo>
                  <a:lnTo>
                    <a:pt x="563" y="46"/>
                  </a:lnTo>
                  <a:lnTo>
                    <a:pt x="51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Freeform 9"/>
            <p:cNvSpPr>
              <a:spLocks/>
            </p:cNvSpPr>
            <p:nvPr/>
          </p:nvSpPr>
          <p:spPr bwMode="auto">
            <a:xfrm>
              <a:off x="4045" y="495"/>
              <a:ext cx="558" cy="598"/>
            </a:xfrm>
            <a:custGeom>
              <a:avLst/>
              <a:gdLst/>
              <a:ahLst/>
              <a:cxnLst>
                <a:cxn ang="0">
                  <a:pos x="517" y="0"/>
                </a:cxn>
                <a:cxn ang="0">
                  <a:pos x="41" y="0"/>
                </a:cxn>
                <a:cxn ang="0">
                  <a:pos x="0" y="46"/>
                </a:cxn>
                <a:cxn ang="0">
                  <a:pos x="0" y="110"/>
                </a:cxn>
                <a:cxn ang="0">
                  <a:pos x="41" y="157"/>
                </a:cxn>
                <a:cxn ang="0">
                  <a:pos x="207" y="157"/>
                </a:cxn>
                <a:cxn ang="0">
                  <a:pos x="207" y="551"/>
                </a:cxn>
                <a:cxn ang="0">
                  <a:pos x="249" y="598"/>
                </a:cxn>
                <a:cxn ang="0">
                  <a:pos x="309" y="598"/>
                </a:cxn>
                <a:cxn ang="0">
                  <a:pos x="351" y="551"/>
                </a:cxn>
                <a:cxn ang="0">
                  <a:pos x="351" y="157"/>
                </a:cxn>
                <a:cxn ang="0">
                  <a:pos x="517" y="157"/>
                </a:cxn>
                <a:cxn ang="0">
                  <a:pos x="558" y="110"/>
                </a:cxn>
                <a:cxn ang="0">
                  <a:pos x="558" y="46"/>
                </a:cxn>
                <a:cxn ang="0">
                  <a:pos x="517" y="0"/>
                </a:cxn>
              </a:cxnLst>
              <a:rect l="0" t="0" r="r" b="b"/>
              <a:pathLst>
                <a:path w="558" h="598">
                  <a:moveTo>
                    <a:pt x="517" y="0"/>
                  </a:moveTo>
                  <a:lnTo>
                    <a:pt x="41" y="0"/>
                  </a:lnTo>
                  <a:lnTo>
                    <a:pt x="0" y="46"/>
                  </a:lnTo>
                  <a:lnTo>
                    <a:pt x="0" y="110"/>
                  </a:lnTo>
                  <a:lnTo>
                    <a:pt x="41" y="157"/>
                  </a:lnTo>
                  <a:lnTo>
                    <a:pt x="207" y="157"/>
                  </a:lnTo>
                  <a:lnTo>
                    <a:pt x="207" y="551"/>
                  </a:lnTo>
                  <a:lnTo>
                    <a:pt x="249" y="598"/>
                  </a:lnTo>
                  <a:lnTo>
                    <a:pt x="309" y="598"/>
                  </a:lnTo>
                  <a:lnTo>
                    <a:pt x="351" y="551"/>
                  </a:lnTo>
                  <a:lnTo>
                    <a:pt x="351" y="157"/>
                  </a:lnTo>
                  <a:lnTo>
                    <a:pt x="517" y="157"/>
                  </a:lnTo>
                  <a:lnTo>
                    <a:pt x="558" y="110"/>
                  </a:lnTo>
                  <a:lnTo>
                    <a:pt x="558" y="46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Freeform 10"/>
            <p:cNvSpPr>
              <a:spLocks/>
            </p:cNvSpPr>
            <p:nvPr/>
          </p:nvSpPr>
          <p:spPr bwMode="auto">
            <a:xfrm>
              <a:off x="1831" y="1291"/>
              <a:ext cx="563" cy="599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3" y="599"/>
                </a:cxn>
                <a:cxn ang="0">
                  <a:pos x="104" y="599"/>
                </a:cxn>
                <a:cxn ang="0">
                  <a:pos x="144" y="551"/>
                </a:cxn>
                <a:cxn ang="0">
                  <a:pos x="144" y="379"/>
                </a:cxn>
                <a:cxn ang="0">
                  <a:pos x="311" y="379"/>
                </a:cxn>
                <a:cxn ang="0">
                  <a:pos x="356" y="331"/>
                </a:cxn>
                <a:cxn ang="0">
                  <a:pos x="356" y="266"/>
                </a:cxn>
                <a:cxn ang="0">
                  <a:pos x="311" y="221"/>
                </a:cxn>
                <a:cxn ang="0">
                  <a:pos x="144" y="221"/>
                </a:cxn>
                <a:cxn ang="0">
                  <a:pos x="144" y="158"/>
                </a:cxn>
                <a:cxn ang="0">
                  <a:pos x="518" y="158"/>
                </a:cxn>
                <a:cxn ang="0">
                  <a:pos x="563" y="111"/>
                </a:cxn>
                <a:cxn ang="0">
                  <a:pos x="563" y="46"/>
                </a:cxn>
                <a:cxn ang="0">
                  <a:pos x="518" y="0"/>
                </a:cxn>
                <a:cxn ang="0">
                  <a:pos x="43" y="0"/>
                </a:cxn>
              </a:cxnLst>
              <a:rect l="0" t="0" r="r" b="b"/>
              <a:pathLst>
                <a:path w="563" h="599">
                  <a:moveTo>
                    <a:pt x="43" y="0"/>
                  </a:moveTo>
                  <a:lnTo>
                    <a:pt x="0" y="46"/>
                  </a:lnTo>
                  <a:lnTo>
                    <a:pt x="0" y="551"/>
                  </a:lnTo>
                  <a:lnTo>
                    <a:pt x="43" y="599"/>
                  </a:lnTo>
                  <a:lnTo>
                    <a:pt x="104" y="599"/>
                  </a:lnTo>
                  <a:lnTo>
                    <a:pt x="144" y="551"/>
                  </a:lnTo>
                  <a:lnTo>
                    <a:pt x="144" y="379"/>
                  </a:lnTo>
                  <a:lnTo>
                    <a:pt x="311" y="379"/>
                  </a:lnTo>
                  <a:lnTo>
                    <a:pt x="356" y="331"/>
                  </a:lnTo>
                  <a:lnTo>
                    <a:pt x="356" y="266"/>
                  </a:lnTo>
                  <a:lnTo>
                    <a:pt x="311" y="221"/>
                  </a:lnTo>
                  <a:lnTo>
                    <a:pt x="144" y="221"/>
                  </a:lnTo>
                  <a:lnTo>
                    <a:pt x="144" y="158"/>
                  </a:lnTo>
                  <a:lnTo>
                    <a:pt x="518" y="158"/>
                  </a:lnTo>
                  <a:lnTo>
                    <a:pt x="563" y="111"/>
                  </a:lnTo>
                  <a:lnTo>
                    <a:pt x="563" y="46"/>
                  </a:lnTo>
                  <a:lnTo>
                    <a:pt x="51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Freeform 11"/>
            <p:cNvSpPr>
              <a:spLocks noEditPoints="1"/>
            </p:cNvSpPr>
            <p:nvPr/>
          </p:nvSpPr>
          <p:spPr bwMode="auto">
            <a:xfrm>
              <a:off x="3379" y="495"/>
              <a:ext cx="563" cy="598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4" y="598"/>
                </a:cxn>
                <a:cxn ang="0">
                  <a:pos x="104" y="598"/>
                </a:cxn>
                <a:cxn ang="0">
                  <a:pos x="149" y="551"/>
                </a:cxn>
                <a:cxn ang="0">
                  <a:pos x="149" y="378"/>
                </a:cxn>
                <a:cxn ang="0">
                  <a:pos x="251" y="378"/>
                </a:cxn>
                <a:cxn ang="0">
                  <a:pos x="458" y="598"/>
                </a:cxn>
                <a:cxn ang="0">
                  <a:pos x="519" y="598"/>
                </a:cxn>
                <a:cxn ang="0">
                  <a:pos x="563" y="551"/>
                </a:cxn>
                <a:cxn ang="0">
                  <a:pos x="563" y="486"/>
                </a:cxn>
                <a:cxn ang="0">
                  <a:pos x="458" y="378"/>
                </a:cxn>
                <a:cxn ang="0">
                  <a:pos x="519" y="378"/>
                </a:cxn>
                <a:cxn ang="0">
                  <a:pos x="563" y="330"/>
                </a:cxn>
                <a:cxn ang="0">
                  <a:pos x="563" y="46"/>
                </a:cxn>
                <a:cxn ang="0">
                  <a:pos x="519" y="0"/>
                </a:cxn>
                <a:cxn ang="0">
                  <a:pos x="44" y="0"/>
                </a:cxn>
                <a:cxn ang="0">
                  <a:pos x="414" y="220"/>
                </a:cxn>
                <a:cxn ang="0">
                  <a:pos x="149" y="220"/>
                </a:cxn>
                <a:cxn ang="0">
                  <a:pos x="149" y="157"/>
                </a:cxn>
                <a:cxn ang="0">
                  <a:pos x="414" y="157"/>
                </a:cxn>
                <a:cxn ang="0">
                  <a:pos x="414" y="220"/>
                </a:cxn>
              </a:cxnLst>
              <a:rect l="0" t="0" r="r" b="b"/>
              <a:pathLst>
                <a:path w="563" h="598">
                  <a:moveTo>
                    <a:pt x="44" y="0"/>
                  </a:moveTo>
                  <a:lnTo>
                    <a:pt x="0" y="46"/>
                  </a:lnTo>
                  <a:lnTo>
                    <a:pt x="0" y="551"/>
                  </a:lnTo>
                  <a:lnTo>
                    <a:pt x="44" y="598"/>
                  </a:lnTo>
                  <a:lnTo>
                    <a:pt x="104" y="598"/>
                  </a:lnTo>
                  <a:lnTo>
                    <a:pt x="149" y="551"/>
                  </a:lnTo>
                  <a:lnTo>
                    <a:pt x="149" y="378"/>
                  </a:lnTo>
                  <a:lnTo>
                    <a:pt x="251" y="378"/>
                  </a:lnTo>
                  <a:lnTo>
                    <a:pt x="458" y="598"/>
                  </a:lnTo>
                  <a:lnTo>
                    <a:pt x="519" y="598"/>
                  </a:lnTo>
                  <a:lnTo>
                    <a:pt x="563" y="551"/>
                  </a:lnTo>
                  <a:lnTo>
                    <a:pt x="563" y="486"/>
                  </a:lnTo>
                  <a:lnTo>
                    <a:pt x="458" y="378"/>
                  </a:lnTo>
                  <a:lnTo>
                    <a:pt x="519" y="378"/>
                  </a:lnTo>
                  <a:lnTo>
                    <a:pt x="563" y="330"/>
                  </a:lnTo>
                  <a:lnTo>
                    <a:pt x="563" y="46"/>
                  </a:lnTo>
                  <a:lnTo>
                    <a:pt x="519" y="0"/>
                  </a:lnTo>
                  <a:lnTo>
                    <a:pt x="44" y="0"/>
                  </a:lnTo>
                  <a:close/>
                  <a:moveTo>
                    <a:pt x="414" y="220"/>
                  </a:moveTo>
                  <a:lnTo>
                    <a:pt x="149" y="220"/>
                  </a:lnTo>
                  <a:lnTo>
                    <a:pt x="149" y="157"/>
                  </a:lnTo>
                  <a:lnTo>
                    <a:pt x="414" y="157"/>
                  </a:lnTo>
                  <a:lnTo>
                    <a:pt x="414" y="2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12"/>
            <p:cNvSpPr>
              <a:spLocks noEditPoints="1"/>
            </p:cNvSpPr>
            <p:nvPr/>
          </p:nvSpPr>
          <p:spPr bwMode="auto">
            <a:xfrm>
              <a:off x="2718" y="495"/>
              <a:ext cx="558" cy="59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0" y="46"/>
                </a:cxn>
                <a:cxn ang="0">
                  <a:pos x="0" y="551"/>
                </a:cxn>
                <a:cxn ang="0">
                  <a:pos x="41" y="598"/>
                </a:cxn>
                <a:cxn ang="0">
                  <a:pos x="102" y="598"/>
                </a:cxn>
                <a:cxn ang="0">
                  <a:pos x="144" y="551"/>
                </a:cxn>
                <a:cxn ang="0">
                  <a:pos x="144" y="378"/>
                </a:cxn>
                <a:cxn ang="0">
                  <a:pos x="414" y="378"/>
                </a:cxn>
                <a:cxn ang="0">
                  <a:pos x="414" y="551"/>
                </a:cxn>
                <a:cxn ang="0">
                  <a:pos x="455" y="598"/>
                </a:cxn>
                <a:cxn ang="0">
                  <a:pos x="516" y="598"/>
                </a:cxn>
                <a:cxn ang="0">
                  <a:pos x="558" y="551"/>
                </a:cxn>
                <a:cxn ang="0">
                  <a:pos x="558" y="46"/>
                </a:cxn>
                <a:cxn ang="0">
                  <a:pos x="516" y="0"/>
                </a:cxn>
                <a:cxn ang="0">
                  <a:pos x="41" y="0"/>
                </a:cxn>
                <a:cxn ang="0">
                  <a:pos x="414" y="220"/>
                </a:cxn>
                <a:cxn ang="0">
                  <a:pos x="144" y="220"/>
                </a:cxn>
                <a:cxn ang="0">
                  <a:pos x="144" y="157"/>
                </a:cxn>
                <a:cxn ang="0">
                  <a:pos x="414" y="157"/>
                </a:cxn>
                <a:cxn ang="0">
                  <a:pos x="414" y="220"/>
                </a:cxn>
              </a:cxnLst>
              <a:rect l="0" t="0" r="r" b="b"/>
              <a:pathLst>
                <a:path w="558" h="598">
                  <a:moveTo>
                    <a:pt x="41" y="0"/>
                  </a:moveTo>
                  <a:lnTo>
                    <a:pt x="0" y="46"/>
                  </a:lnTo>
                  <a:lnTo>
                    <a:pt x="0" y="551"/>
                  </a:lnTo>
                  <a:lnTo>
                    <a:pt x="41" y="598"/>
                  </a:lnTo>
                  <a:lnTo>
                    <a:pt x="102" y="598"/>
                  </a:lnTo>
                  <a:lnTo>
                    <a:pt x="144" y="551"/>
                  </a:lnTo>
                  <a:lnTo>
                    <a:pt x="144" y="378"/>
                  </a:lnTo>
                  <a:lnTo>
                    <a:pt x="414" y="378"/>
                  </a:lnTo>
                  <a:lnTo>
                    <a:pt x="414" y="551"/>
                  </a:lnTo>
                  <a:lnTo>
                    <a:pt x="455" y="598"/>
                  </a:lnTo>
                  <a:lnTo>
                    <a:pt x="516" y="598"/>
                  </a:lnTo>
                  <a:lnTo>
                    <a:pt x="558" y="551"/>
                  </a:lnTo>
                  <a:lnTo>
                    <a:pt x="558" y="46"/>
                  </a:lnTo>
                  <a:lnTo>
                    <a:pt x="516" y="0"/>
                  </a:lnTo>
                  <a:lnTo>
                    <a:pt x="41" y="0"/>
                  </a:lnTo>
                  <a:close/>
                  <a:moveTo>
                    <a:pt x="414" y="220"/>
                  </a:moveTo>
                  <a:lnTo>
                    <a:pt x="144" y="220"/>
                  </a:lnTo>
                  <a:lnTo>
                    <a:pt x="144" y="157"/>
                  </a:lnTo>
                  <a:lnTo>
                    <a:pt x="414" y="157"/>
                  </a:lnTo>
                  <a:lnTo>
                    <a:pt x="414" y="2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13"/>
            <p:cNvSpPr>
              <a:spLocks/>
            </p:cNvSpPr>
            <p:nvPr/>
          </p:nvSpPr>
          <p:spPr bwMode="auto">
            <a:xfrm>
              <a:off x="3160" y="1622"/>
              <a:ext cx="155" cy="265"/>
            </a:xfrm>
            <a:custGeom>
              <a:avLst/>
              <a:gdLst/>
              <a:ahLst/>
              <a:cxnLst>
                <a:cxn ang="0">
                  <a:pos x="155" y="45"/>
                </a:cxn>
                <a:cxn ang="0">
                  <a:pos x="155" y="0"/>
                </a:cxn>
                <a:cxn ang="0">
                  <a:pos x="110" y="45"/>
                </a:cxn>
                <a:cxn ang="0">
                  <a:pos x="110" y="45"/>
                </a:cxn>
                <a:cxn ang="0">
                  <a:pos x="110" y="45"/>
                </a:cxn>
                <a:cxn ang="0">
                  <a:pos x="78" y="78"/>
                </a:cxn>
                <a:cxn ang="0">
                  <a:pos x="78" y="78"/>
                </a:cxn>
                <a:cxn ang="0">
                  <a:pos x="78" y="78"/>
                </a:cxn>
                <a:cxn ang="0">
                  <a:pos x="46" y="110"/>
                </a:cxn>
                <a:cxn ang="0">
                  <a:pos x="0" y="155"/>
                </a:cxn>
                <a:cxn ang="0">
                  <a:pos x="0" y="220"/>
                </a:cxn>
                <a:cxn ang="0">
                  <a:pos x="46" y="265"/>
                </a:cxn>
                <a:cxn ang="0">
                  <a:pos x="110" y="265"/>
                </a:cxn>
                <a:cxn ang="0">
                  <a:pos x="133" y="242"/>
                </a:cxn>
                <a:cxn ang="0">
                  <a:pos x="155" y="220"/>
                </a:cxn>
                <a:cxn ang="0">
                  <a:pos x="155" y="155"/>
                </a:cxn>
                <a:cxn ang="0">
                  <a:pos x="155" y="155"/>
                </a:cxn>
                <a:cxn ang="0">
                  <a:pos x="155" y="110"/>
                </a:cxn>
                <a:cxn ang="0">
                  <a:pos x="155" y="45"/>
                </a:cxn>
                <a:cxn ang="0">
                  <a:pos x="155" y="45"/>
                </a:cxn>
              </a:cxnLst>
              <a:rect l="0" t="0" r="r" b="b"/>
              <a:pathLst>
                <a:path w="155" h="265">
                  <a:moveTo>
                    <a:pt x="155" y="45"/>
                  </a:moveTo>
                  <a:lnTo>
                    <a:pt x="155" y="0"/>
                  </a:lnTo>
                  <a:lnTo>
                    <a:pt x="110" y="45"/>
                  </a:lnTo>
                  <a:lnTo>
                    <a:pt x="110" y="45"/>
                  </a:lnTo>
                  <a:lnTo>
                    <a:pt x="110" y="45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46" y="110"/>
                  </a:lnTo>
                  <a:lnTo>
                    <a:pt x="0" y="155"/>
                  </a:lnTo>
                  <a:lnTo>
                    <a:pt x="0" y="220"/>
                  </a:lnTo>
                  <a:lnTo>
                    <a:pt x="46" y="265"/>
                  </a:lnTo>
                  <a:lnTo>
                    <a:pt x="110" y="265"/>
                  </a:lnTo>
                  <a:lnTo>
                    <a:pt x="133" y="242"/>
                  </a:lnTo>
                  <a:lnTo>
                    <a:pt x="155" y="220"/>
                  </a:lnTo>
                  <a:lnTo>
                    <a:pt x="155" y="155"/>
                  </a:lnTo>
                  <a:lnTo>
                    <a:pt x="155" y="155"/>
                  </a:lnTo>
                  <a:lnTo>
                    <a:pt x="155" y="110"/>
                  </a:lnTo>
                  <a:lnTo>
                    <a:pt x="155" y="4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14"/>
            <p:cNvSpPr>
              <a:spLocks/>
            </p:cNvSpPr>
            <p:nvPr/>
          </p:nvSpPr>
          <p:spPr bwMode="auto">
            <a:xfrm>
              <a:off x="3157" y="1615"/>
              <a:ext cx="161" cy="275"/>
            </a:xfrm>
            <a:custGeom>
              <a:avLst/>
              <a:gdLst/>
              <a:ahLst/>
              <a:cxnLst>
                <a:cxn ang="0">
                  <a:pos x="155" y="52"/>
                </a:cxn>
                <a:cxn ang="0">
                  <a:pos x="114" y="55"/>
                </a:cxn>
                <a:cxn ang="0">
                  <a:pos x="113" y="52"/>
                </a:cxn>
                <a:cxn ang="0">
                  <a:pos x="115" y="54"/>
                </a:cxn>
                <a:cxn ang="0">
                  <a:pos x="83" y="87"/>
                </a:cxn>
                <a:cxn ang="0">
                  <a:pos x="84" y="86"/>
                </a:cxn>
                <a:cxn ang="0">
                  <a:pos x="81" y="85"/>
                </a:cxn>
                <a:cxn ang="0">
                  <a:pos x="81" y="82"/>
                </a:cxn>
                <a:cxn ang="0">
                  <a:pos x="51" y="119"/>
                </a:cxn>
                <a:cxn ang="0">
                  <a:pos x="6" y="225"/>
                </a:cxn>
                <a:cxn ang="0">
                  <a:pos x="112" y="269"/>
                </a:cxn>
                <a:cxn ang="0">
                  <a:pos x="155" y="225"/>
                </a:cxn>
                <a:cxn ang="0">
                  <a:pos x="155" y="162"/>
                </a:cxn>
                <a:cxn ang="0">
                  <a:pos x="155" y="52"/>
                </a:cxn>
                <a:cxn ang="0">
                  <a:pos x="158" y="55"/>
                </a:cxn>
                <a:cxn ang="0">
                  <a:pos x="155" y="55"/>
                </a:cxn>
                <a:cxn ang="0">
                  <a:pos x="158" y="52"/>
                </a:cxn>
                <a:cxn ang="0">
                  <a:pos x="158" y="49"/>
                </a:cxn>
                <a:cxn ang="0">
                  <a:pos x="161" y="117"/>
                </a:cxn>
                <a:cxn ang="0">
                  <a:pos x="161" y="162"/>
                </a:cxn>
                <a:cxn ang="0">
                  <a:pos x="138" y="251"/>
                </a:cxn>
                <a:cxn ang="0">
                  <a:pos x="47" y="275"/>
                </a:cxn>
                <a:cxn ang="0">
                  <a:pos x="0" y="161"/>
                </a:cxn>
                <a:cxn ang="0">
                  <a:pos x="79" y="82"/>
                </a:cxn>
                <a:cxn ang="0">
                  <a:pos x="81" y="88"/>
                </a:cxn>
                <a:cxn ang="0">
                  <a:pos x="76" y="88"/>
                </a:cxn>
                <a:cxn ang="0">
                  <a:pos x="111" y="50"/>
                </a:cxn>
                <a:cxn ang="0">
                  <a:pos x="110" y="51"/>
                </a:cxn>
                <a:cxn ang="0">
                  <a:pos x="111" y="49"/>
                </a:cxn>
                <a:cxn ang="0">
                  <a:pos x="161" y="0"/>
                </a:cxn>
                <a:cxn ang="0">
                  <a:pos x="158" y="52"/>
                </a:cxn>
                <a:cxn ang="0">
                  <a:pos x="158" y="52"/>
                </a:cxn>
              </a:cxnLst>
              <a:rect l="0" t="0" r="r" b="b"/>
              <a:pathLst>
                <a:path w="161" h="275">
                  <a:moveTo>
                    <a:pt x="158" y="52"/>
                  </a:moveTo>
                  <a:lnTo>
                    <a:pt x="155" y="52"/>
                  </a:lnTo>
                  <a:lnTo>
                    <a:pt x="155" y="14"/>
                  </a:lnTo>
                  <a:lnTo>
                    <a:pt x="114" y="55"/>
                  </a:lnTo>
                  <a:lnTo>
                    <a:pt x="113" y="55"/>
                  </a:lnTo>
                  <a:lnTo>
                    <a:pt x="113" y="52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83" y="87"/>
                  </a:lnTo>
                  <a:lnTo>
                    <a:pt x="81" y="85"/>
                  </a:lnTo>
                  <a:lnTo>
                    <a:pt x="84" y="86"/>
                  </a:lnTo>
                  <a:lnTo>
                    <a:pt x="83" y="86"/>
                  </a:lnTo>
                  <a:lnTo>
                    <a:pt x="81" y="85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8" y="82"/>
                  </a:lnTo>
                  <a:lnTo>
                    <a:pt x="51" y="119"/>
                  </a:lnTo>
                  <a:lnTo>
                    <a:pt x="6" y="163"/>
                  </a:lnTo>
                  <a:lnTo>
                    <a:pt x="6" y="225"/>
                  </a:lnTo>
                  <a:lnTo>
                    <a:pt x="50" y="269"/>
                  </a:lnTo>
                  <a:lnTo>
                    <a:pt x="112" y="269"/>
                  </a:lnTo>
                  <a:lnTo>
                    <a:pt x="134" y="247"/>
                  </a:lnTo>
                  <a:lnTo>
                    <a:pt x="155" y="225"/>
                  </a:lnTo>
                  <a:lnTo>
                    <a:pt x="155" y="162"/>
                  </a:lnTo>
                  <a:lnTo>
                    <a:pt x="155" y="162"/>
                  </a:lnTo>
                  <a:lnTo>
                    <a:pt x="155" y="117"/>
                  </a:lnTo>
                  <a:lnTo>
                    <a:pt x="155" y="52"/>
                  </a:lnTo>
                  <a:lnTo>
                    <a:pt x="158" y="52"/>
                  </a:lnTo>
                  <a:lnTo>
                    <a:pt x="158" y="55"/>
                  </a:lnTo>
                  <a:lnTo>
                    <a:pt x="158" y="55"/>
                  </a:lnTo>
                  <a:lnTo>
                    <a:pt x="155" y="55"/>
                  </a:lnTo>
                  <a:lnTo>
                    <a:pt x="155" y="52"/>
                  </a:lnTo>
                  <a:lnTo>
                    <a:pt x="158" y="52"/>
                  </a:lnTo>
                  <a:lnTo>
                    <a:pt x="158" y="49"/>
                  </a:lnTo>
                  <a:lnTo>
                    <a:pt x="158" y="49"/>
                  </a:lnTo>
                  <a:lnTo>
                    <a:pt x="161" y="49"/>
                  </a:lnTo>
                  <a:lnTo>
                    <a:pt x="161" y="117"/>
                  </a:lnTo>
                  <a:lnTo>
                    <a:pt x="161" y="162"/>
                  </a:lnTo>
                  <a:lnTo>
                    <a:pt x="161" y="162"/>
                  </a:lnTo>
                  <a:lnTo>
                    <a:pt x="161" y="228"/>
                  </a:lnTo>
                  <a:lnTo>
                    <a:pt x="138" y="251"/>
                  </a:lnTo>
                  <a:lnTo>
                    <a:pt x="114" y="275"/>
                  </a:lnTo>
                  <a:lnTo>
                    <a:pt x="47" y="275"/>
                  </a:lnTo>
                  <a:lnTo>
                    <a:pt x="0" y="228"/>
                  </a:lnTo>
                  <a:lnTo>
                    <a:pt x="0" y="161"/>
                  </a:lnTo>
                  <a:lnTo>
                    <a:pt x="46" y="115"/>
                  </a:lnTo>
                  <a:lnTo>
                    <a:pt x="79" y="82"/>
                  </a:lnTo>
                  <a:lnTo>
                    <a:pt x="81" y="85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76" y="88"/>
                  </a:lnTo>
                  <a:lnTo>
                    <a:pt x="78" y="83"/>
                  </a:lnTo>
                  <a:lnTo>
                    <a:pt x="111" y="50"/>
                  </a:lnTo>
                  <a:lnTo>
                    <a:pt x="113" y="52"/>
                  </a:lnTo>
                  <a:lnTo>
                    <a:pt x="110" y="51"/>
                  </a:lnTo>
                  <a:lnTo>
                    <a:pt x="110" y="51"/>
                  </a:lnTo>
                  <a:lnTo>
                    <a:pt x="111" y="49"/>
                  </a:lnTo>
                  <a:lnTo>
                    <a:pt x="112" y="49"/>
                  </a:lnTo>
                  <a:lnTo>
                    <a:pt x="161" y="0"/>
                  </a:lnTo>
                  <a:lnTo>
                    <a:pt x="161" y="52"/>
                  </a:lnTo>
                  <a:lnTo>
                    <a:pt x="158" y="52"/>
                  </a:lnTo>
                  <a:lnTo>
                    <a:pt x="158" y="49"/>
                  </a:lnTo>
                  <a:lnTo>
                    <a:pt x="158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Freeform 15"/>
            <p:cNvSpPr>
              <a:spLocks/>
            </p:cNvSpPr>
            <p:nvPr/>
          </p:nvSpPr>
          <p:spPr bwMode="auto">
            <a:xfrm>
              <a:off x="3050" y="1402"/>
              <a:ext cx="265" cy="375"/>
            </a:xfrm>
            <a:custGeom>
              <a:avLst/>
              <a:gdLst/>
              <a:ahLst/>
              <a:cxnLst>
                <a:cxn ang="0">
                  <a:pos x="265" y="156"/>
                </a:cxn>
                <a:cxn ang="0">
                  <a:pos x="265" y="110"/>
                </a:cxn>
                <a:cxn ang="0">
                  <a:pos x="265" y="46"/>
                </a:cxn>
                <a:cxn ang="0">
                  <a:pos x="265" y="46"/>
                </a:cxn>
                <a:cxn ang="0">
                  <a:pos x="265" y="0"/>
                </a:cxn>
                <a:cxn ang="0">
                  <a:pos x="220" y="46"/>
                </a:cxn>
                <a:cxn ang="0">
                  <a:pos x="220" y="46"/>
                </a:cxn>
                <a:cxn ang="0">
                  <a:pos x="220" y="46"/>
                </a:cxn>
                <a:cxn ang="0">
                  <a:pos x="188" y="78"/>
                </a:cxn>
                <a:cxn ang="0">
                  <a:pos x="156" y="110"/>
                </a:cxn>
                <a:cxn ang="0">
                  <a:pos x="156" y="110"/>
                </a:cxn>
                <a:cxn ang="0">
                  <a:pos x="110" y="156"/>
                </a:cxn>
                <a:cxn ang="0">
                  <a:pos x="78" y="188"/>
                </a:cxn>
                <a:cxn ang="0">
                  <a:pos x="78" y="188"/>
                </a:cxn>
                <a:cxn ang="0">
                  <a:pos x="46" y="220"/>
                </a:cxn>
                <a:cxn ang="0">
                  <a:pos x="46" y="220"/>
                </a:cxn>
                <a:cxn ang="0">
                  <a:pos x="0" y="265"/>
                </a:cxn>
                <a:cxn ang="0">
                  <a:pos x="46" y="265"/>
                </a:cxn>
                <a:cxn ang="0">
                  <a:pos x="110" y="265"/>
                </a:cxn>
                <a:cxn ang="0">
                  <a:pos x="110" y="265"/>
                </a:cxn>
                <a:cxn ang="0">
                  <a:pos x="110" y="330"/>
                </a:cxn>
                <a:cxn ang="0">
                  <a:pos x="110" y="375"/>
                </a:cxn>
                <a:cxn ang="0">
                  <a:pos x="156" y="330"/>
                </a:cxn>
                <a:cxn ang="0">
                  <a:pos x="156" y="330"/>
                </a:cxn>
                <a:cxn ang="0">
                  <a:pos x="188" y="298"/>
                </a:cxn>
                <a:cxn ang="0">
                  <a:pos x="220" y="265"/>
                </a:cxn>
                <a:cxn ang="0">
                  <a:pos x="220" y="265"/>
                </a:cxn>
                <a:cxn ang="0">
                  <a:pos x="265" y="220"/>
                </a:cxn>
                <a:cxn ang="0">
                  <a:pos x="265" y="156"/>
                </a:cxn>
                <a:cxn ang="0">
                  <a:pos x="265" y="156"/>
                </a:cxn>
              </a:cxnLst>
              <a:rect l="0" t="0" r="r" b="b"/>
              <a:pathLst>
                <a:path w="265" h="375">
                  <a:moveTo>
                    <a:pt x="265" y="156"/>
                  </a:moveTo>
                  <a:lnTo>
                    <a:pt x="265" y="110"/>
                  </a:lnTo>
                  <a:lnTo>
                    <a:pt x="265" y="46"/>
                  </a:lnTo>
                  <a:lnTo>
                    <a:pt x="265" y="46"/>
                  </a:lnTo>
                  <a:lnTo>
                    <a:pt x="265" y="0"/>
                  </a:lnTo>
                  <a:lnTo>
                    <a:pt x="220" y="46"/>
                  </a:lnTo>
                  <a:lnTo>
                    <a:pt x="220" y="46"/>
                  </a:lnTo>
                  <a:lnTo>
                    <a:pt x="220" y="46"/>
                  </a:lnTo>
                  <a:lnTo>
                    <a:pt x="188" y="78"/>
                  </a:lnTo>
                  <a:lnTo>
                    <a:pt x="156" y="110"/>
                  </a:lnTo>
                  <a:lnTo>
                    <a:pt x="156" y="110"/>
                  </a:lnTo>
                  <a:lnTo>
                    <a:pt x="110" y="156"/>
                  </a:lnTo>
                  <a:lnTo>
                    <a:pt x="78" y="188"/>
                  </a:lnTo>
                  <a:lnTo>
                    <a:pt x="78" y="188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0" y="265"/>
                  </a:lnTo>
                  <a:lnTo>
                    <a:pt x="46" y="265"/>
                  </a:lnTo>
                  <a:lnTo>
                    <a:pt x="110" y="265"/>
                  </a:lnTo>
                  <a:lnTo>
                    <a:pt x="110" y="265"/>
                  </a:lnTo>
                  <a:lnTo>
                    <a:pt x="110" y="330"/>
                  </a:lnTo>
                  <a:lnTo>
                    <a:pt x="110" y="375"/>
                  </a:lnTo>
                  <a:lnTo>
                    <a:pt x="156" y="330"/>
                  </a:lnTo>
                  <a:lnTo>
                    <a:pt x="156" y="330"/>
                  </a:lnTo>
                  <a:lnTo>
                    <a:pt x="188" y="298"/>
                  </a:lnTo>
                  <a:lnTo>
                    <a:pt x="220" y="265"/>
                  </a:lnTo>
                  <a:lnTo>
                    <a:pt x="220" y="265"/>
                  </a:lnTo>
                  <a:lnTo>
                    <a:pt x="265" y="220"/>
                  </a:lnTo>
                  <a:lnTo>
                    <a:pt x="265" y="156"/>
                  </a:lnTo>
                  <a:lnTo>
                    <a:pt x="265" y="156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16"/>
            <p:cNvSpPr>
              <a:spLocks/>
            </p:cNvSpPr>
            <p:nvPr/>
          </p:nvSpPr>
          <p:spPr bwMode="auto">
            <a:xfrm>
              <a:off x="3043" y="1395"/>
              <a:ext cx="275" cy="389"/>
            </a:xfrm>
            <a:custGeom>
              <a:avLst/>
              <a:gdLst/>
              <a:ahLst/>
              <a:cxnLst>
                <a:cxn ang="0">
                  <a:pos x="269" y="163"/>
                </a:cxn>
                <a:cxn ang="0">
                  <a:pos x="269" y="53"/>
                </a:cxn>
                <a:cxn ang="0">
                  <a:pos x="269" y="15"/>
                </a:cxn>
                <a:cxn ang="0">
                  <a:pos x="227" y="53"/>
                </a:cxn>
                <a:cxn ang="0">
                  <a:pos x="230" y="53"/>
                </a:cxn>
                <a:cxn ang="0">
                  <a:pos x="228" y="56"/>
                </a:cxn>
                <a:cxn ang="0">
                  <a:pos x="164" y="120"/>
                </a:cxn>
                <a:cxn ang="0">
                  <a:pos x="119" y="165"/>
                </a:cxn>
                <a:cxn ang="0">
                  <a:pos x="85" y="195"/>
                </a:cxn>
                <a:cxn ang="0">
                  <a:pos x="87" y="197"/>
                </a:cxn>
                <a:cxn ang="0">
                  <a:pos x="55" y="229"/>
                </a:cxn>
                <a:cxn ang="0">
                  <a:pos x="55" y="229"/>
                </a:cxn>
                <a:cxn ang="0">
                  <a:pos x="55" y="229"/>
                </a:cxn>
                <a:cxn ang="0">
                  <a:pos x="53" y="269"/>
                </a:cxn>
                <a:cxn ang="0">
                  <a:pos x="117" y="269"/>
                </a:cxn>
                <a:cxn ang="0">
                  <a:pos x="120" y="337"/>
                </a:cxn>
                <a:cxn ang="0">
                  <a:pos x="161" y="334"/>
                </a:cxn>
                <a:cxn ang="0">
                  <a:pos x="193" y="302"/>
                </a:cxn>
                <a:cxn ang="0">
                  <a:pos x="225" y="269"/>
                </a:cxn>
                <a:cxn ang="0">
                  <a:pos x="269" y="226"/>
                </a:cxn>
                <a:cxn ang="0">
                  <a:pos x="269" y="163"/>
                </a:cxn>
                <a:cxn ang="0">
                  <a:pos x="275" y="163"/>
                </a:cxn>
                <a:cxn ang="0">
                  <a:pos x="275" y="228"/>
                </a:cxn>
                <a:cxn ang="0">
                  <a:pos x="228" y="275"/>
                </a:cxn>
                <a:cxn ang="0">
                  <a:pos x="164" y="340"/>
                </a:cxn>
                <a:cxn ang="0">
                  <a:pos x="114" y="389"/>
                </a:cxn>
                <a:cxn ang="0">
                  <a:pos x="114" y="272"/>
                </a:cxn>
                <a:cxn ang="0">
                  <a:pos x="117" y="275"/>
                </a:cxn>
                <a:cxn ang="0">
                  <a:pos x="53" y="275"/>
                </a:cxn>
                <a:cxn ang="0">
                  <a:pos x="51" y="225"/>
                </a:cxn>
                <a:cxn ang="0">
                  <a:pos x="50" y="225"/>
                </a:cxn>
                <a:cxn ang="0">
                  <a:pos x="51" y="225"/>
                </a:cxn>
                <a:cxn ang="0">
                  <a:pos x="85" y="195"/>
                </a:cxn>
                <a:cxn ang="0">
                  <a:pos x="83" y="193"/>
                </a:cxn>
                <a:cxn ang="0">
                  <a:pos x="115" y="160"/>
                </a:cxn>
                <a:cxn ang="0">
                  <a:pos x="161" y="114"/>
                </a:cxn>
                <a:cxn ang="0">
                  <a:pos x="226" y="50"/>
                </a:cxn>
                <a:cxn ang="0">
                  <a:pos x="227" y="53"/>
                </a:cxn>
                <a:cxn ang="0">
                  <a:pos x="224" y="53"/>
                </a:cxn>
                <a:cxn ang="0">
                  <a:pos x="275" y="0"/>
                </a:cxn>
                <a:cxn ang="0">
                  <a:pos x="275" y="53"/>
                </a:cxn>
                <a:cxn ang="0">
                  <a:pos x="275" y="163"/>
                </a:cxn>
              </a:cxnLst>
              <a:rect l="0" t="0" r="r" b="b"/>
              <a:pathLst>
                <a:path w="275" h="389">
                  <a:moveTo>
                    <a:pt x="272" y="163"/>
                  </a:moveTo>
                  <a:lnTo>
                    <a:pt x="269" y="163"/>
                  </a:lnTo>
                  <a:lnTo>
                    <a:pt x="269" y="117"/>
                  </a:lnTo>
                  <a:lnTo>
                    <a:pt x="269" y="53"/>
                  </a:lnTo>
                  <a:lnTo>
                    <a:pt x="269" y="53"/>
                  </a:lnTo>
                  <a:lnTo>
                    <a:pt x="269" y="15"/>
                  </a:lnTo>
                  <a:lnTo>
                    <a:pt x="229" y="55"/>
                  </a:lnTo>
                  <a:lnTo>
                    <a:pt x="227" y="53"/>
                  </a:lnTo>
                  <a:lnTo>
                    <a:pt x="230" y="53"/>
                  </a:lnTo>
                  <a:lnTo>
                    <a:pt x="230" y="53"/>
                  </a:lnTo>
                  <a:lnTo>
                    <a:pt x="230" y="56"/>
                  </a:lnTo>
                  <a:lnTo>
                    <a:pt x="228" y="56"/>
                  </a:lnTo>
                  <a:lnTo>
                    <a:pt x="197" y="87"/>
                  </a:lnTo>
                  <a:lnTo>
                    <a:pt x="164" y="120"/>
                  </a:lnTo>
                  <a:lnTo>
                    <a:pt x="164" y="120"/>
                  </a:lnTo>
                  <a:lnTo>
                    <a:pt x="119" y="165"/>
                  </a:lnTo>
                  <a:lnTo>
                    <a:pt x="87" y="197"/>
                  </a:lnTo>
                  <a:lnTo>
                    <a:pt x="85" y="195"/>
                  </a:lnTo>
                  <a:lnTo>
                    <a:pt x="87" y="197"/>
                  </a:lnTo>
                  <a:lnTo>
                    <a:pt x="87" y="197"/>
                  </a:lnTo>
                  <a:lnTo>
                    <a:pt x="87" y="197"/>
                  </a:lnTo>
                  <a:lnTo>
                    <a:pt x="55" y="229"/>
                  </a:lnTo>
                  <a:lnTo>
                    <a:pt x="53" y="227"/>
                  </a:lnTo>
                  <a:lnTo>
                    <a:pt x="55" y="229"/>
                  </a:lnTo>
                  <a:lnTo>
                    <a:pt x="55" y="229"/>
                  </a:lnTo>
                  <a:lnTo>
                    <a:pt x="55" y="229"/>
                  </a:lnTo>
                  <a:lnTo>
                    <a:pt x="15" y="269"/>
                  </a:lnTo>
                  <a:lnTo>
                    <a:pt x="53" y="269"/>
                  </a:lnTo>
                  <a:lnTo>
                    <a:pt x="117" y="269"/>
                  </a:lnTo>
                  <a:lnTo>
                    <a:pt x="117" y="269"/>
                  </a:lnTo>
                  <a:lnTo>
                    <a:pt x="120" y="269"/>
                  </a:lnTo>
                  <a:lnTo>
                    <a:pt x="120" y="337"/>
                  </a:lnTo>
                  <a:lnTo>
                    <a:pt x="120" y="375"/>
                  </a:lnTo>
                  <a:lnTo>
                    <a:pt x="161" y="334"/>
                  </a:lnTo>
                  <a:lnTo>
                    <a:pt x="161" y="334"/>
                  </a:lnTo>
                  <a:lnTo>
                    <a:pt x="193" y="302"/>
                  </a:lnTo>
                  <a:lnTo>
                    <a:pt x="193" y="302"/>
                  </a:lnTo>
                  <a:lnTo>
                    <a:pt x="225" y="269"/>
                  </a:lnTo>
                  <a:lnTo>
                    <a:pt x="226" y="269"/>
                  </a:lnTo>
                  <a:lnTo>
                    <a:pt x="269" y="226"/>
                  </a:lnTo>
                  <a:lnTo>
                    <a:pt x="269" y="163"/>
                  </a:lnTo>
                  <a:lnTo>
                    <a:pt x="269" y="163"/>
                  </a:lnTo>
                  <a:lnTo>
                    <a:pt x="272" y="163"/>
                  </a:lnTo>
                  <a:lnTo>
                    <a:pt x="275" y="163"/>
                  </a:lnTo>
                  <a:lnTo>
                    <a:pt x="275" y="163"/>
                  </a:lnTo>
                  <a:lnTo>
                    <a:pt x="275" y="228"/>
                  </a:lnTo>
                  <a:lnTo>
                    <a:pt x="228" y="275"/>
                  </a:lnTo>
                  <a:lnTo>
                    <a:pt x="228" y="275"/>
                  </a:lnTo>
                  <a:lnTo>
                    <a:pt x="197" y="307"/>
                  </a:lnTo>
                  <a:lnTo>
                    <a:pt x="164" y="340"/>
                  </a:lnTo>
                  <a:lnTo>
                    <a:pt x="164" y="340"/>
                  </a:lnTo>
                  <a:lnTo>
                    <a:pt x="114" y="389"/>
                  </a:lnTo>
                  <a:lnTo>
                    <a:pt x="114" y="337"/>
                  </a:lnTo>
                  <a:lnTo>
                    <a:pt x="114" y="272"/>
                  </a:lnTo>
                  <a:lnTo>
                    <a:pt x="117" y="272"/>
                  </a:lnTo>
                  <a:lnTo>
                    <a:pt x="117" y="275"/>
                  </a:lnTo>
                  <a:lnTo>
                    <a:pt x="117" y="275"/>
                  </a:lnTo>
                  <a:lnTo>
                    <a:pt x="53" y="275"/>
                  </a:lnTo>
                  <a:lnTo>
                    <a:pt x="0" y="275"/>
                  </a:lnTo>
                  <a:lnTo>
                    <a:pt x="51" y="225"/>
                  </a:lnTo>
                  <a:lnTo>
                    <a:pt x="53" y="227"/>
                  </a:lnTo>
                  <a:lnTo>
                    <a:pt x="50" y="225"/>
                  </a:lnTo>
                  <a:lnTo>
                    <a:pt x="50" y="225"/>
                  </a:lnTo>
                  <a:lnTo>
                    <a:pt x="51" y="225"/>
                  </a:lnTo>
                  <a:lnTo>
                    <a:pt x="83" y="193"/>
                  </a:lnTo>
                  <a:lnTo>
                    <a:pt x="85" y="195"/>
                  </a:lnTo>
                  <a:lnTo>
                    <a:pt x="83" y="193"/>
                  </a:lnTo>
                  <a:lnTo>
                    <a:pt x="83" y="193"/>
                  </a:lnTo>
                  <a:lnTo>
                    <a:pt x="83" y="193"/>
                  </a:lnTo>
                  <a:lnTo>
                    <a:pt x="115" y="160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93" y="83"/>
                  </a:lnTo>
                  <a:lnTo>
                    <a:pt x="226" y="50"/>
                  </a:lnTo>
                  <a:lnTo>
                    <a:pt x="227" y="50"/>
                  </a:lnTo>
                  <a:lnTo>
                    <a:pt x="227" y="53"/>
                  </a:lnTo>
                  <a:lnTo>
                    <a:pt x="224" y="53"/>
                  </a:lnTo>
                  <a:lnTo>
                    <a:pt x="224" y="53"/>
                  </a:lnTo>
                  <a:lnTo>
                    <a:pt x="224" y="52"/>
                  </a:lnTo>
                  <a:lnTo>
                    <a:pt x="275" y="0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117"/>
                  </a:lnTo>
                  <a:lnTo>
                    <a:pt x="275" y="163"/>
                  </a:lnTo>
                  <a:lnTo>
                    <a:pt x="272" y="1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Freeform 17"/>
            <p:cNvSpPr>
              <a:spLocks/>
            </p:cNvSpPr>
            <p:nvPr/>
          </p:nvSpPr>
          <p:spPr bwMode="auto">
            <a:xfrm>
              <a:off x="2721" y="1402"/>
              <a:ext cx="265" cy="375"/>
            </a:xfrm>
            <a:custGeom>
              <a:avLst/>
              <a:gdLst/>
              <a:ahLst/>
              <a:cxnLst>
                <a:cxn ang="0">
                  <a:pos x="220" y="110"/>
                </a:cxn>
                <a:cxn ang="0">
                  <a:pos x="155" y="110"/>
                </a:cxn>
                <a:cxn ang="0">
                  <a:pos x="155" y="110"/>
                </a:cxn>
                <a:cxn ang="0">
                  <a:pos x="155" y="46"/>
                </a:cxn>
                <a:cxn ang="0">
                  <a:pos x="155" y="0"/>
                </a:cxn>
                <a:cxn ang="0">
                  <a:pos x="110" y="46"/>
                </a:cxn>
                <a:cxn ang="0">
                  <a:pos x="78" y="78"/>
                </a:cxn>
                <a:cxn ang="0">
                  <a:pos x="78" y="78"/>
                </a:cxn>
                <a:cxn ang="0">
                  <a:pos x="45" y="110"/>
                </a:cxn>
                <a:cxn ang="0">
                  <a:pos x="45" y="110"/>
                </a:cxn>
                <a:cxn ang="0">
                  <a:pos x="0" y="156"/>
                </a:cxn>
                <a:cxn ang="0">
                  <a:pos x="0" y="265"/>
                </a:cxn>
                <a:cxn ang="0">
                  <a:pos x="0" y="330"/>
                </a:cxn>
                <a:cxn ang="0">
                  <a:pos x="0" y="375"/>
                </a:cxn>
                <a:cxn ang="0">
                  <a:pos x="45" y="330"/>
                </a:cxn>
                <a:cxn ang="0">
                  <a:pos x="78" y="298"/>
                </a:cxn>
                <a:cxn ang="0">
                  <a:pos x="78" y="298"/>
                </a:cxn>
                <a:cxn ang="0">
                  <a:pos x="78" y="298"/>
                </a:cxn>
                <a:cxn ang="0">
                  <a:pos x="110" y="265"/>
                </a:cxn>
                <a:cxn ang="0">
                  <a:pos x="155" y="220"/>
                </a:cxn>
                <a:cxn ang="0">
                  <a:pos x="187" y="188"/>
                </a:cxn>
                <a:cxn ang="0">
                  <a:pos x="220" y="156"/>
                </a:cxn>
                <a:cxn ang="0">
                  <a:pos x="265" y="110"/>
                </a:cxn>
                <a:cxn ang="0">
                  <a:pos x="220" y="110"/>
                </a:cxn>
              </a:cxnLst>
              <a:rect l="0" t="0" r="r" b="b"/>
              <a:pathLst>
                <a:path w="265" h="375">
                  <a:moveTo>
                    <a:pt x="220" y="110"/>
                  </a:moveTo>
                  <a:lnTo>
                    <a:pt x="155" y="110"/>
                  </a:lnTo>
                  <a:lnTo>
                    <a:pt x="155" y="110"/>
                  </a:lnTo>
                  <a:lnTo>
                    <a:pt x="155" y="46"/>
                  </a:lnTo>
                  <a:lnTo>
                    <a:pt x="155" y="0"/>
                  </a:lnTo>
                  <a:lnTo>
                    <a:pt x="110" y="46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0" y="156"/>
                  </a:lnTo>
                  <a:lnTo>
                    <a:pt x="0" y="265"/>
                  </a:lnTo>
                  <a:lnTo>
                    <a:pt x="0" y="330"/>
                  </a:lnTo>
                  <a:lnTo>
                    <a:pt x="0" y="375"/>
                  </a:lnTo>
                  <a:lnTo>
                    <a:pt x="45" y="330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110" y="265"/>
                  </a:lnTo>
                  <a:lnTo>
                    <a:pt x="155" y="220"/>
                  </a:lnTo>
                  <a:lnTo>
                    <a:pt x="187" y="188"/>
                  </a:lnTo>
                  <a:lnTo>
                    <a:pt x="220" y="156"/>
                  </a:lnTo>
                  <a:lnTo>
                    <a:pt x="265" y="110"/>
                  </a:lnTo>
                  <a:lnTo>
                    <a:pt x="220" y="11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Freeform 18"/>
            <p:cNvSpPr>
              <a:spLocks/>
            </p:cNvSpPr>
            <p:nvPr/>
          </p:nvSpPr>
          <p:spPr bwMode="auto">
            <a:xfrm>
              <a:off x="2718" y="1395"/>
              <a:ext cx="275" cy="389"/>
            </a:xfrm>
            <a:custGeom>
              <a:avLst/>
              <a:gdLst/>
              <a:ahLst/>
              <a:cxnLst>
                <a:cxn ang="0">
                  <a:pos x="223" y="120"/>
                </a:cxn>
                <a:cxn ang="0">
                  <a:pos x="158" y="120"/>
                </a:cxn>
                <a:cxn ang="0">
                  <a:pos x="155" y="53"/>
                </a:cxn>
                <a:cxn ang="0">
                  <a:pos x="115" y="55"/>
                </a:cxn>
                <a:cxn ang="0">
                  <a:pos x="81" y="85"/>
                </a:cxn>
                <a:cxn ang="0">
                  <a:pos x="81" y="82"/>
                </a:cxn>
                <a:cxn ang="0">
                  <a:pos x="50" y="120"/>
                </a:cxn>
                <a:cxn ang="0">
                  <a:pos x="6" y="164"/>
                </a:cxn>
                <a:cxn ang="0">
                  <a:pos x="6" y="337"/>
                </a:cxn>
                <a:cxn ang="0">
                  <a:pos x="46" y="335"/>
                </a:cxn>
                <a:cxn ang="0">
                  <a:pos x="81" y="305"/>
                </a:cxn>
                <a:cxn ang="0">
                  <a:pos x="81" y="308"/>
                </a:cxn>
                <a:cxn ang="0">
                  <a:pos x="78" y="305"/>
                </a:cxn>
                <a:cxn ang="0">
                  <a:pos x="111" y="270"/>
                </a:cxn>
                <a:cxn ang="0">
                  <a:pos x="188" y="193"/>
                </a:cxn>
                <a:cxn ang="0">
                  <a:pos x="261" y="120"/>
                </a:cxn>
                <a:cxn ang="0">
                  <a:pos x="223" y="117"/>
                </a:cxn>
                <a:cxn ang="0">
                  <a:pos x="275" y="114"/>
                </a:cxn>
                <a:cxn ang="0">
                  <a:pos x="192" y="197"/>
                </a:cxn>
                <a:cxn ang="0">
                  <a:pos x="115" y="275"/>
                </a:cxn>
                <a:cxn ang="0">
                  <a:pos x="81" y="305"/>
                </a:cxn>
                <a:cxn ang="0">
                  <a:pos x="84" y="305"/>
                </a:cxn>
                <a:cxn ang="0">
                  <a:pos x="81" y="302"/>
                </a:cxn>
                <a:cxn ang="0">
                  <a:pos x="88" y="302"/>
                </a:cxn>
                <a:cxn ang="0">
                  <a:pos x="0" y="389"/>
                </a:cxn>
                <a:cxn ang="0">
                  <a:pos x="0" y="272"/>
                </a:cxn>
                <a:cxn ang="0">
                  <a:pos x="47" y="114"/>
                </a:cxn>
                <a:cxn ang="0">
                  <a:pos x="78" y="83"/>
                </a:cxn>
                <a:cxn ang="0">
                  <a:pos x="81" y="88"/>
                </a:cxn>
                <a:cxn ang="0">
                  <a:pos x="73" y="88"/>
                </a:cxn>
                <a:cxn ang="0">
                  <a:pos x="161" y="0"/>
                </a:cxn>
                <a:cxn ang="0">
                  <a:pos x="161" y="117"/>
                </a:cxn>
                <a:cxn ang="0">
                  <a:pos x="158" y="114"/>
                </a:cxn>
                <a:cxn ang="0">
                  <a:pos x="223" y="114"/>
                </a:cxn>
              </a:cxnLst>
              <a:rect l="0" t="0" r="r" b="b"/>
              <a:pathLst>
                <a:path w="275" h="389">
                  <a:moveTo>
                    <a:pt x="223" y="117"/>
                  </a:moveTo>
                  <a:lnTo>
                    <a:pt x="223" y="120"/>
                  </a:lnTo>
                  <a:lnTo>
                    <a:pt x="158" y="120"/>
                  </a:lnTo>
                  <a:lnTo>
                    <a:pt x="158" y="120"/>
                  </a:lnTo>
                  <a:lnTo>
                    <a:pt x="155" y="120"/>
                  </a:lnTo>
                  <a:lnTo>
                    <a:pt x="155" y="53"/>
                  </a:lnTo>
                  <a:lnTo>
                    <a:pt x="155" y="15"/>
                  </a:lnTo>
                  <a:lnTo>
                    <a:pt x="115" y="55"/>
                  </a:lnTo>
                  <a:lnTo>
                    <a:pt x="83" y="87"/>
                  </a:lnTo>
                  <a:lnTo>
                    <a:pt x="81" y="85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8" y="82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6" y="164"/>
                  </a:lnTo>
                  <a:lnTo>
                    <a:pt x="6" y="272"/>
                  </a:lnTo>
                  <a:lnTo>
                    <a:pt x="6" y="337"/>
                  </a:lnTo>
                  <a:lnTo>
                    <a:pt x="6" y="375"/>
                  </a:lnTo>
                  <a:lnTo>
                    <a:pt x="46" y="335"/>
                  </a:lnTo>
                  <a:lnTo>
                    <a:pt x="78" y="302"/>
                  </a:lnTo>
                  <a:lnTo>
                    <a:pt x="81" y="305"/>
                  </a:lnTo>
                  <a:lnTo>
                    <a:pt x="81" y="308"/>
                  </a:lnTo>
                  <a:lnTo>
                    <a:pt x="81" y="308"/>
                  </a:lnTo>
                  <a:lnTo>
                    <a:pt x="78" y="308"/>
                  </a:lnTo>
                  <a:lnTo>
                    <a:pt x="78" y="305"/>
                  </a:lnTo>
                  <a:lnTo>
                    <a:pt x="78" y="303"/>
                  </a:lnTo>
                  <a:lnTo>
                    <a:pt x="111" y="270"/>
                  </a:lnTo>
                  <a:lnTo>
                    <a:pt x="156" y="225"/>
                  </a:lnTo>
                  <a:lnTo>
                    <a:pt x="188" y="193"/>
                  </a:lnTo>
                  <a:lnTo>
                    <a:pt x="220" y="160"/>
                  </a:lnTo>
                  <a:lnTo>
                    <a:pt x="261" y="120"/>
                  </a:lnTo>
                  <a:lnTo>
                    <a:pt x="223" y="120"/>
                  </a:lnTo>
                  <a:lnTo>
                    <a:pt x="223" y="117"/>
                  </a:lnTo>
                  <a:lnTo>
                    <a:pt x="223" y="114"/>
                  </a:lnTo>
                  <a:lnTo>
                    <a:pt x="275" y="114"/>
                  </a:lnTo>
                  <a:lnTo>
                    <a:pt x="225" y="165"/>
                  </a:lnTo>
                  <a:lnTo>
                    <a:pt x="192" y="197"/>
                  </a:lnTo>
                  <a:lnTo>
                    <a:pt x="160" y="229"/>
                  </a:lnTo>
                  <a:lnTo>
                    <a:pt x="115" y="275"/>
                  </a:lnTo>
                  <a:lnTo>
                    <a:pt x="83" y="307"/>
                  </a:lnTo>
                  <a:lnTo>
                    <a:pt x="81" y="305"/>
                  </a:lnTo>
                  <a:lnTo>
                    <a:pt x="84" y="305"/>
                  </a:lnTo>
                  <a:lnTo>
                    <a:pt x="84" y="305"/>
                  </a:lnTo>
                  <a:lnTo>
                    <a:pt x="81" y="305"/>
                  </a:lnTo>
                  <a:lnTo>
                    <a:pt x="81" y="302"/>
                  </a:lnTo>
                  <a:lnTo>
                    <a:pt x="81" y="302"/>
                  </a:lnTo>
                  <a:lnTo>
                    <a:pt x="88" y="302"/>
                  </a:lnTo>
                  <a:lnTo>
                    <a:pt x="51" y="339"/>
                  </a:lnTo>
                  <a:lnTo>
                    <a:pt x="0" y="389"/>
                  </a:lnTo>
                  <a:lnTo>
                    <a:pt x="0" y="337"/>
                  </a:lnTo>
                  <a:lnTo>
                    <a:pt x="0" y="272"/>
                  </a:lnTo>
                  <a:lnTo>
                    <a:pt x="0" y="161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78" y="83"/>
                  </a:lnTo>
                  <a:lnTo>
                    <a:pt x="81" y="85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73" y="88"/>
                  </a:lnTo>
                  <a:lnTo>
                    <a:pt x="111" y="51"/>
                  </a:lnTo>
                  <a:lnTo>
                    <a:pt x="161" y="0"/>
                  </a:lnTo>
                  <a:lnTo>
                    <a:pt x="161" y="53"/>
                  </a:lnTo>
                  <a:lnTo>
                    <a:pt x="161" y="117"/>
                  </a:lnTo>
                  <a:lnTo>
                    <a:pt x="158" y="117"/>
                  </a:lnTo>
                  <a:lnTo>
                    <a:pt x="158" y="114"/>
                  </a:lnTo>
                  <a:lnTo>
                    <a:pt x="158" y="114"/>
                  </a:lnTo>
                  <a:lnTo>
                    <a:pt x="223" y="114"/>
                  </a:lnTo>
                  <a:lnTo>
                    <a:pt x="223" y="1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Freeform 19"/>
            <p:cNvSpPr>
              <a:spLocks/>
            </p:cNvSpPr>
            <p:nvPr/>
          </p:nvSpPr>
          <p:spPr bwMode="auto">
            <a:xfrm>
              <a:off x="2721" y="1293"/>
              <a:ext cx="594" cy="594"/>
            </a:xfrm>
            <a:custGeom>
              <a:avLst/>
              <a:gdLst/>
              <a:ahLst/>
              <a:cxnLst>
                <a:cxn ang="0">
                  <a:pos x="549" y="0"/>
                </a:cxn>
                <a:cxn ang="0">
                  <a:pos x="485" y="0"/>
                </a:cxn>
                <a:cxn ang="0">
                  <a:pos x="439" y="45"/>
                </a:cxn>
                <a:cxn ang="0">
                  <a:pos x="439" y="109"/>
                </a:cxn>
                <a:cxn ang="0">
                  <a:pos x="439" y="109"/>
                </a:cxn>
                <a:cxn ang="0">
                  <a:pos x="439" y="155"/>
                </a:cxn>
                <a:cxn ang="0">
                  <a:pos x="439" y="219"/>
                </a:cxn>
                <a:cxn ang="0">
                  <a:pos x="375" y="219"/>
                </a:cxn>
                <a:cxn ang="0">
                  <a:pos x="329" y="219"/>
                </a:cxn>
                <a:cxn ang="0">
                  <a:pos x="329" y="219"/>
                </a:cxn>
                <a:cxn ang="0">
                  <a:pos x="265" y="219"/>
                </a:cxn>
                <a:cxn ang="0">
                  <a:pos x="220" y="265"/>
                </a:cxn>
                <a:cxn ang="0">
                  <a:pos x="220" y="265"/>
                </a:cxn>
                <a:cxn ang="0">
                  <a:pos x="187" y="297"/>
                </a:cxn>
                <a:cxn ang="0">
                  <a:pos x="187" y="297"/>
                </a:cxn>
                <a:cxn ang="0">
                  <a:pos x="155" y="329"/>
                </a:cxn>
                <a:cxn ang="0">
                  <a:pos x="110" y="374"/>
                </a:cxn>
                <a:cxn ang="0">
                  <a:pos x="110" y="374"/>
                </a:cxn>
                <a:cxn ang="0">
                  <a:pos x="110" y="374"/>
                </a:cxn>
                <a:cxn ang="0">
                  <a:pos x="78" y="407"/>
                </a:cxn>
                <a:cxn ang="0">
                  <a:pos x="78" y="407"/>
                </a:cxn>
                <a:cxn ang="0">
                  <a:pos x="78" y="407"/>
                </a:cxn>
                <a:cxn ang="0">
                  <a:pos x="45" y="439"/>
                </a:cxn>
                <a:cxn ang="0">
                  <a:pos x="45" y="439"/>
                </a:cxn>
                <a:cxn ang="0">
                  <a:pos x="0" y="484"/>
                </a:cxn>
                <a:cxn ang="0">
                  <a:pos x="0" y="549"/>
                </a:cxn>
                <a:cxn ang="0">
                  <a:pos x="45" y="594"/>
                </a:cxn>
                <a:cxn ang="0">
                  <a:pos x="110" y="594"/>
                </a:cxn>
                <a:cxn ang="0">
                  <a:pos x="155" y="549"/>
                </a:cxn>
                <a:cxn ang="0">
                  <a:pos x="155" y="473"/>
                </a:cxn>
                <a:cxn ang="0">
                  <a:pos x="155" y="473"/>
                </a:cxn>
                <a:cxn ang="0">
                  <a:pos x="155" y="439"/>
                </a:cxn>
                <a:cxn ang="0">
                  <a:pos x="155" y="439"/>
                </a:cxn>
                <a:cxn ang="0">
                  <a:pos x="155" y="374"/>
                </a:cxn>
                <a:cxn ang="0">
                  <a:pos x="220" y="374"/>
                </a:cxn>
                <a:cxn ang="0">
                  <a:pos x="265" y="374"/>
                </a:cxn>
                <a:cxn ang="0">
                  <a:pos x="265" y="374"/>
                </a:cxn>
                <a:cxn ang="0">
                  <a:pos x="329" y="374"/>
                </a:cxn>
                <a:cxn ang="0">
                  <a:pos x="329" y="374"/>
                </a:cxn>
                <a:cxn ang="0">
                  <a:pos x="375" y="329"/>
                </a:cxn>
                <a:cxn ang="0">
                  <a:pos x="375" y="329"/>
                </a:cxn>
                <a:cxn ang="0">
                  <a:pos x="407" y="297"/>
                </a:cxn>
                <a:cxn ang="0">
                  <a:pos x="407" y="297"/>
                </a:cxn>
                <a:cxn ang="0">
                  <a:pos x="407" y="297"/>
                </a:cxn>
                <a:cxn ang="0">
                  <a:pos x="439" y="265"/>
                </a:cxn>
                <a:cxn ang="0">
                  <a:pos x="485" y="219"/>
                </a:cxn>
                <a:cxn ang="0">
                  <a:pos x="485" y="219"/>
                </a:cxn>
                <a:cxn ang="0">
                  <a:pos x="517" y="187"/>
                </a:cxn>
                <a:cxn ang="0">
                  <a:pos x="549" y="155"/>
                </a:cxn>
                <a:cxn ang="0">
                  <a:pos x="549" y="155"/>
                </a:cxn>
                <a:cxn ang="0">
                  <a:pos x="594" y="109"/>
                </a:cxn>
                <a:cxn ang="0">
                  <a:pos x="594" y="45"/>
                </a:cxn>
                <a:cxn ang="0">
                  <a:pos x="549" y="0"/>
                </a:cxn>
              </a:cxnLst>
              <a:rect l="0" t="0" r="r" b="b"/>
              <a:pathLst>
                <a:path w="594" h="594">
                  <a:moveTo>
                    <a:pt x="549" y="0"/>
                  </a:moveTo>
                  <a:lnTo>
                    <a:pt x="485" y="0"/>
                  </a:lnTo>
                  <a:lnTo>
                    <a:pt x="439" y="45"/>
                  </a:lnTo>
                  <a:lnTo>
                    <a:pt x="439" y="109"/>
                  </a:lnTo>
                  <a:lnTo>
                    <a:pt x="439" y="109"/>
                  </a:lnTo>
                  <a:lnTo>
                    <a:pt x="439" y="155"/>
                  </a:lnTo>
                  <a:lnTo>
                    <a:pt x="439" y="219"/>
                  </a:lnTo>
                  <a:lnTo>
                    <a:pt x="375" y="219"/>
                  </a:lnTo>
                  <a:lnTo>
                    <a:pt x="329" y="219"/>
                  </a:lnTo>
                  <a:lnTo>
                    <a:pt x="329" y="219"/>
                  </a:lnTo>
                  <a:lnTo>
                    <a:pt x="265" y="219"/>
                  </a:lnTo>
                  <a:lnTo>
                    <a:pt x="220" y="265"/>
                  </a:lnTo>
                  <a:lnTo>
                    <a:pt x="220" y="265"/>
                  </a:lnTo>
                  <a:lnTo>
                    <a:pt x="187" y="297"/>
                  </a:lnTo>
                  <a:lnTo>
                    <a:pt x="187" y="297"/>
                  </a:lnTo>
                  <a:lnTo>
                    <a:pt x="155" y="329"/>
                  </a:lnTo>
                  <a:lnTo>
                    <a:pt x="110" y="374"/>
                  </a:lnTo>
                  <a:lnTo>
                    <a:pt x="110" y="374"/>
                  </a:lnTo>
                  <a:lnTo>
                    <a:pt x="110" y="374"/>
                  </a:lnTo>
                  <a:lnTo>
                    <a:pt x="78" y="407"/>
                  </a:lnTo>
                  <a:lnTo>
                    <a:pt x="78" y="407"/>
                  </a:lnTo>
                  <a:lnTo>
                    <a:pt x="78" y="407"/>
                  </a:lnTo>
                  <a:lnTo>
                    <a:pt x="45" y="439"/>
                  </a:lnTo>
                  <a:lnTo>
                    <a:pt x="45" y="439"/>
                  </a:lnTo>
                  <a:lnTo>
                    <a:pt x="0" y="484"/>
                  </a:lnTo>
                  <a:lnTo>
                    <a:pt x="0" y="549"/>
                  </a:lnTo>
                  <a:lnTo>
                    <a:pt x="45" y="594"/>
                  </a:lnTo>
                  <a:lnTo>
                    <a:pt x="110" y="594"/>
                  </a:lnTo>
                  <a:lnTo>
                    <a:pt x="155" y="549"/>
                  </a:lnTo>
                  <a:lnTo>
                    <a:pt x="155" y="473"/>
                  </a:lnTo>
                  <a:lnTo>
                    <a:pt x="155" y="473"/>
                  </a:lnTo>
                  <a:lnTo>
                    <a:pt x="155" y="439"/>
                  </a:lnTo>
                  <a:lnTo>
                    <a:pt x="155" y="439"/>
                  </a:lnTo>
                  <a:lnTo>
                    <a:pt x="155" y="374"/>
                  </a:lnTo>
                  <a:lnTo>
                    <a:pt x="220" y="374"/>
                  </a:lnTo>
                  <a:lnTo>
                    <a:pt x="265" y="374"/>
                  </a:lnTo>
                  <a:lnTo>
                    <a:pt x="265" y="374"/>
                  </a:lnTo>
                  <a:lnTo>
                    <a:pt x="329" y="374"/>
                  </a:lnTo>
                  <a:lnTo>
                    <a:pt x="329" y="374"/>
                  </a:lnTo>
                  <a:lnTo>
                    <a:pt x="375" y="329"/>
                  </a:lnTo>
                  <a:lnTo>
                    <a:pt x="375" y="329"/>
                  </a:lnTo>
                  <a:lnTo>
                    <a:pt x="407" y="297"/>
                  </a:lnTo>
                  <a:lnTo>
                    <a:pt x="407" y="297"/>
                  </a:lnTo>
                  <a:lnTo>
                    <a:pt x="407" y="297"/>
                  </a:lnTo>
                  <a:lnTo>
                    <a:pt x="439" y="265"/>
                  </a:lnTo>
                  <a:lnTo>
                    <a:pt x="485" y="219"/>
                  </a:lnTo>
                  <a:lnTo>
                    <a:pt x="485" y="219"/>
                  </a:lnTo>
                  <a:lnTo>
                    <a:pt x="517" y="187"/>
                  </a:lnTo>
                  <a:lnTo>
                    <a:pt x="549" y="155"/>
                  </a:lnTo>
                  <a:lnTo>
                    <a:pt x="549" y="155"/>
                  </a:lnTo>
                  <a:lnTo>
                    <a:pt x="594" y="109"/>
                  </a:lnTo>
                  <a:lnTo>
                    <a:pt x="594" y="45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Freeform 20"/>
            <p:cNvSpPr>
              <a:spLocks/>
            </p:cNvSpPr>
            <p:nvPr/>
          </p:nvSpPr>
          <p:spPr bwMode="auto">
            <a:xfrm>
              <a:off x="2718" y="1289"/>
              <a:ext cx="600" cy="601"/>
            </a:xfrm>
            <a:custGeom>
              <a:avLst/>
              <a:gdLst/>
              <a:ahLst/>
              <a:cxnLst>
                <a:cxn ang="0">
                  <a:pos x="489" y="7"/>
                </a:cxn>
                <a:cxn ang="0">
                  <a:pos x="445" y="113"/>
                </a:cxn>
                <a:cxn ang="0">
                  <a:pos x="378" y="226"/>
                </a:cxn>
                <a:cxn ang="0">
                  <a:pos x="269" y="226"/>
                </a:cxn>
                <a:cxn ang="0">
                  <a:pos x="226" y="269"/>
                </a:cxn>
                <a:cxn ang="0">
                  <a:pos x="192" y="304"/>
                </a:cxn>
                <a:cxn ang="0">
                  <a:pos x="114" y="381"/>
                </a:cxn>
                <a:cxn ang="0">
                  <a:pos x="113" y="378"/>
                </a:cxn>
                <a:cxn ang="0">
                  <a:pos x="81" y="411"/>
                </a:cxn>
                <a:cxn ang="0">
                  <a:pos x="81" y="411"/>
                </a:cxn>
                <a:cxn ang="0">
                  <a:pos x="88" y="408"/>
                </a:cxn>
                <a:cxn ang="0">
                  <a:pos x="48" y="440"/>
                </a:cxn>
                <a:cxn ang="0">
                  <a:pos x="6" y="489"/>
                </a:cxn>
                <a:cxn ang="0">
                  <a:pos x="112" y="595"/>
                </a:cxn>
                <a:cxn ang="0">
                  <a:pos x="158" y="477"/>
                </a:cxn>
                <a:cxn ang="0">
                  <a:pos x="155" y="478"/>
                </a:cxn>
                <a:cxn ang="0">
                  <a:pos x="155" y="375"/>
                </a:cxn>
                <a:cxn ang="0">
                  <a:pos x="270" y="375"/>
                </a:cxn>
                <a:cxn ang="0">
                  <a:pos x="330" y="377"/>
                </a:cxn>
                <a:cxn ang="0">
                  <a:pos x="376" y="331"/>
                </a:cxn>
                <a:cxn ang="0">
                  <a:pos x="375" y="333"/>
                </a:cxn>
                <a:cxn ang="0">
                  <a:pos x="413" y="301"/>
                </a:cxn>
                <a:cxn ang="0">
                  <a:pos x="408" y="299"/>
                </a:cxn>
                <a:cxn ang="0">
                  <a:pos x="485" y="221"/>
                </a:cxn>
                <a:cxn ang="0">
                  <a:pos x="485" y="222"/>
                </a:cxn>
                <a:cxn ang="0">
                  <a:pos x="551" y="156"/>
                </a:cxn>
                <a:cxn ang="0">
                  <a:pos x="594" y="50"/>
                </a:cxn>
                <a:cxn ang="0">
                  <a:pos x="552" y="7"/>
                </a:cxn>
                <a:cxn ang="0">
                  <a:pos x="600" y="48"/>
                </a:cxn>
                <a:cxn ang="0">
                  <a:pos x="553" y="162"/>
                </a:cxn>
                <a:cxn ang="0">
                  <a:pos x="488" y="223"/>
                </a:cxn>
                <a:cxn ang="0">
                  <a:pos x="490" y="225"/>
                </a:cxn>
                <a:cxn ang="0">
                  <a:pos x="410" y="301"/>
                </a:cxn>
                <a:cxn ang="0">
                  <a:pos x="407" y="309"/>
                </a:cxn>
                <a:cxn ang="0">
                  <a:pos x="378" y="333"/>
                </a:cxn>
                <a:cxn ang="0">
                  <a:pos x="381" y="334"/>
                </a:cxn>
                <a:cxn ang="0">
                  <a:pos x="335" y="380"/>
                </a:cxn>
                <a:cxn ang="0">
                  <a:pos x="266" y="381"/>
                </a:cxn>
                <a:cxn ang="0">
                  <a:pos x="161" y="381"/>
                </a:cxn>
                <a:cxn ang="0">
                  <a:pos x="161" y="477"/>
                </a:cxn>
                <a:cxn ang="0">
                  <a:pos x="161" y="477"/>
                </a:cxn>
                <a:cxn ang="0">
                  <a:pos x="114" y="601"/>
                </a:cxn>
                <a:cxn ang="0">
                  <a:pos x="0" y="487"/>
                </a:cxn>
                <a:cxn ang="0">
                  <a:pos x="48" y="446"/>
                </a:cxn>
                <a:cxn ang="0">
                  <a:pos x="78" y="408"/>
                </a:cxn>
                <a:cxn ang="0">
                  <a:pos x="81" y="414"/>
                </a:cxn>
                <a:cxn ang="0">
                  <a:pos x="112" y="375"/>
                </a:cxn>
                <a:cxn ang="0">
                  <a:pos x="113" y="378"/>
                </a:cxn>
                <a:cxn ang="0">
                  <a:pos x="189" y="298"/>
                </a:cxn>
                <a:cxn ang="0">
                  <a:pos x="223" y="269"/>
                </a:cxn>
                <a:cxn ang="0">
                  <a:pos x="220" y="267"/>
                </a:cxn>
                <a:cxn ang="0">
                  <a:pos x="334" y="220"/>
                </a:cxn>
                <a:cxn ang="0">
                  <a:pos x="439" y="159"/>
                </a:cxn>
                <a:cxn ang="0">
                  <a:pos x="439" y="48"/>
                </a:cxn>
                <a:cxn ang="0">
                  <a:pos x="554" y="1"/>
                </a:cxn>
              </a:cxnLst>
              <a:rect l="0" t="0" r="r" b="b"/>
              <a:pathLst>
                <a:path w="600" h="601">
                  <a:moveTo>
                    <a:pt x="552" y="4"/>
                  </a:moveTo>
                  <a:lnTo>
                    <a:pt x="552" y="7"/>
                  </a:lnTo>
                  <a:lnTo>
                    <a:pt x="489" y="7"/>
                  </a:lnTo>
                  <a:lnTo>
                    <a:pt x="445" y="50"/>
                  </a:lnTo>
                  <a:lnTo>
                    <a:pt x="445" y="113"/>
                  </a:lnTo>
                  <a:lnTo>
                    <a:pt x="445" y="113"/>
                  </a:lnTo>
                  <a:lnTo>
                    <a:pt x="445" y="159"/>
                  </a:lnTo>
                  <a:lnTo>
                    <a:pt x="445" y="226"/>
                  </a:lnTo>
                  <a:lnTo>
                    <a:pt x="378" y="226"/>
                  </a:lnTo>
                  <a:lnTo>
                    <a:pt x="331" y="226"/>
                  </a:lnTo>
                  <a:lnTo>
                    <a:pt x="331" y="226"/>
                  </a:lnTo>
                  <a:lnTo>
                    <a:pt x="269" y="226"/>
                  </a:lnTo>
                  <a:lnTo>
                    <a:pt x="225" y="271"/>
                  </a:lnTo>
                  <a:lnTo>
                    <a:pt x="223" y="269"/>
                  </a:lnTo>
                  <a:lnTo>
                    <a:pt x="226" y="269"/>
                  </a:lnTo>
                  <a:lnTo>
                    <a:pt x="226" y="269"/>
                  </a:lnTo>
                  <a:lnTo>
                    <a:pt x="226" y="270"/>
                  </a:lnTo>
                  <a:lnTo>
                    <a:pt x="192" y="304"/>
                  </a:lnTo>
                  <a:lnTo>
                    <a:pt x="192" y="304"/>
                  </a:lnTo>
                  <a:lnTo>
                    <a:pt x="160" y="335"/>
                  </a:lnTo>
                  <a:lnTo>
                    <a:pt x="114" y="381"/>
                  </a:lnTo>
                  <a:lnTo>
                    <a:pt x="113" y="381"/>
                  </a:lnTo>
                  <a:lnTo>
                    <a:pt x="113" y="381"/>
                  </a:lnTo>
                  <a:lnTo>
                    <a:pt x="113" y="378"/>
                  </a:lnTo>
                  <a:lnTo>
                    <a:pt x="115" y="381"/>
                  </a:lnTo>
                  <a:lnTo>
                    <a:pt x="83" y="413"/>
                  </a:lnTo>
                  <a:lnTo>
                    <a:pt x="81" y="411"/>
                  </a:lnTo>
                  <a:lnTo>
                    <a:pt x="83" y="412"/>
                  </a:lnTo>
                  <a:lnTo>
                    <a:pt x="83" y="412"/>
                  </a:lnTo>
                  <a:lnTo>
                    <a:pt x="81" y="411"/>
                  </a:lnTo>
                  <a:lnTo>
                    <a:pt x="81" y="408"/>
                  </a:lnTo>
                  <a:lnTo>
                    <a:pt x="81" y="408"/>
                  </a:lnTo>
                  <a:lnTo>
                    <a:pt x="88" y="408"/>
                  </a:lnTo>
                  <a:lnTo>
                    <a:pt x="51" y="445"/>
                  </a:lnTo>
                  <a:lnTo>
                    <a:pt x="48" y="443"/>
                  </a:lnTo>
                  <a:lnTo>
                    <a:pt x="48" y="440"/>
                  </a:lnTo>
                  <a:lnTo>
                    <a:pt x="48" y="440"/>
                  </a:lnTo>
                  <a:lnTo>
                    <a:pt x="56" y="440"/>
                  </a:lnTo>
                  <a:lnTo>
                    <a:pt x="6" y="489"/>
                  </a:lnTo>
                  <a:lnTo>
                    <a:pt x="6" y="551"/>
                  </a:lnTo>
                  <a:lnTo>
                    <a:pt x="50" y="595"/>
                  </a:lnTo>
                  <a:lnTo>
                    <a:pt x="112" y="595"/>
                  </a:lnTo>
                  <a:lnTo>
                    <a:pt x="155" y="551"/>
                  </a:lnTo>
                  <a:lnTo>
                    <a:pt x="155" y="477"/>
                  </a:lnTo>
                  <a:lnTo>
                    <a:pt x="158" y="477"/>
                  </a:lnTo>
                  <a:lnTo>
                    <a:pt x="155" y="478"/>
                  </a:lnTo>
                  <a:lnTo>
                    <a:pt x="155" y="478"/>
                  </a:lnTo>
                  <a:lnTo>
                    <a:pt x="155" y="478"/>
                  </a:lnTo>
                  <a:lnTo>
                    <a:pt x="155" y="443"/>
                  </a:lnTo>
                  <a:lnTo>
                    <a:pt x="155" y="443"/>
                  </a:lnTo>
                  <a:lnTo>
                    <a:pt x="155" y="375"/>
                  </a:lnTo>
                  <a:lnTo>
                    <a:pt x="223" y="375"/>
                  </a:lnTo>
                  <a:lnTo>
                    <a:pt x="270" y="375"/>
                  </a:lnTo>
                  <a:lnTo>
                    <a:pt x="270" y="375"/>
                  </a:lnTo>
                  <a:lnTo>
                    <a:pt x="332" y="375"/>
                  </a:lnTo>
                  <a:lnTo>
                    <a:pt x="332" y="378"/>
                  </a:lnTo>
                  <a:lnTo>
                    <a:pt x="330" y="377"/>
                  </a:lnTo>
                  <a:lnTo>
                    <a:pt x="330" y="377"/>
                  </a:lnTo>
                  <a:lnTo>
                    <a:pt x="330" y="377"/>
                  </a:lnTo>
                  <a:lnTo>
                    <a:pt x="376" y="331"/>
                  </a:lnTo>
                  <a:lnTo>
                    <a:pt x="378" y="333"/>
                  </a:lnTo>
                  <a:lnTo>
                    <a:pt x="375" y="333"/>
                  </a:lnTo>
                  <a:lnTo>
                    <a:pt x="375" y="333"/>
                  </a:lnTo>
                  <a:lnTo>
                    <a:pt x="375" y="332"/>
                  </a:lnTo>
                  <a:lnTo>
                    <a:pt x="413" y="294"/>
                  </a:lnTo>
                  <a:lnTo>
                    <a:pt x="413" y="301"/>
                  </a:lnTo>
                  <a:lnTo>
                    <a:pt x="410" y="301"/>
                  </a:lnTo>
                  <a:lnTo>
                    <a:pt x="408" y="299"/>
                  </a:lnTo>
                  <a:lnTo>
                    <a:pt x="408" y="299"/>
                  </a:lnTo>
                  <a:lnTo>
                    <a:pt x="408" y="299"/>
                  </a:lnTo>
                  <a:lnTo>
                    <a:pt x="440" y="266"/>
                  </a:lnTo>
                  <a:lnTo>
                    <a:pt x="485" y="221"/>
                  </a:lnTo>
                  <a:lnTo>
                    <a:pt x="488" y="223"/>
                  </a:lnTo>
                  <a:lnTo>
                    <a:pt x="485" y="222"/>
                  </a:lnTo>
                  <a:lnTo>
                    <a:pt x="485" y="222"/>
                  </a:lnTo>
                  <a:lnTo>
                    <a:pt x="485" y="222"/>
                  </a:lnTo>
                  <a:lnTo>
                    <a:pt x="518" y="189"/>
                  </a:lnTo>
                  <a:lnTo>
                    <a:pt x="551" y="156"/>
                  </a:lnTo>
                  <a:lnTo>
                    <a:pt x="551" y="156"/>
                  </a:lnTo>
                  <a:lnTo>
                    <a:pt x="594" y="112"/>
                  </a:lnTo>
                  <a:lnTo>
                    <a:pt x="594" y="50"/>
                  </a:lnTo>
                  <a:lnTo>
                    <a:pt x="550" y="6"/>
                  </a:lnTo>
                  <a:lnTo>
                    <a:pt x="552" y="4"/>
                  </a:lnTo>
                  <a:lnTo>
                    <a:pt x="552" y="7"/>
                  </a:lnTo>
                  <a:lnTo>
                    <a:pt x="552" y="4"/>
                  </a:lnTo>
                  <a:lnTo>
                    <a:pt x="554" y="1"/>
                  </a:lnTo>
                  <a:lnTo>
                    <a:pt x="600" y="48"/>
                  </a:lnTo>
                  <a:lnTo>
                    <a:pt x="600" y="115"/>
                  </a:lnTo>
                  <a:lnTo>
                    <a:pt x="553" y="162"/>
                  </a:lnTo>
                  <a:lnTo>
                    <a:pt x="553" y="162"/>
                  </a:lnTo>
                  <a:lnTo>
                    <a:pt x="522" y="193"/>
                  </a:lnTo>
                  <a:lnTo>
                    <a:pt x="490" y="225"/>
                  </a:lnTo>
                  <a:lnTo>
                    <a:pt x="488" y="223"/>
                  </a:lnTo>
                  <a:lnTo>
                    <a:pt x="491" y="224"/>
                  </a:lnTo>
                  <a:lnTo>
                    <a:pt x="491" y="224"/>
                  </a:lnTo>
                  <a:lnTo>
                    <a:pt x="490" y="225"/>
                  </a:lnTo>
                  <a:lnTo>
                    <a:pt x="444" y="271"/>
                  </a:lnTo>
                  <a:lnTo>
                    <a:pt x="412" y="303"/>
                  </a:lnTo>
                  <a:lnTo>
                    <a:pt x="410" y="301"/>
                  </a:lnTo>
                  <a:lnTo>
                    <a:pt x="412" y="303"/>
                  </a:lnTo>
                  <a:lnTo>
                    <a:pt x="412" y="303"/>
                  </a:lnTo>
                  <a:lnTo>
                    <a:pt x="407" y="309"/>
                  </a:lnTo>
                  <a:lnTo>
                    <a:pt x="407" y="308"/>
                  </a:lnTo>
                  <a:lnTo>
                    <a:pt x="380" y="335"/>
                  </a:lnTo>
                  <a:lnTo>
                    <a:pt x="378" y="333"/>
                  </a:lnTo>
                  <a:lnTo>
                    <a:pt x="381" y="333"/>
                  </a:lnTo>
                  <a:lnTo>
                    <a:pt x="381" y="333"/>
                  </a:lnTo>
                  <a:lnTo>
                    <a:pt x="381" y="334"/>
                  </a:lnTo>
                  <a:lnTo>
                    <a:pt x="335" y="381"/>
                  </a:lnTo>
                  <a:lnTo>
                    <a:pt x="332" y="378"/>
                  </a:lnTo>
                  <a:lnTo>
                    <a:pt x="335" y="380"/>
                  </a:lnTo>
                  <a:lnTo>
                    <a:pt x="335" y="380"/>
                  </a:lnTo>
                  <a:lnTo>
                    <a:pt x="334" y="381"/>
                  </a:lnTo>
                  <a:lnTo>
                    <a:pt x="266" y="381"/>
                  </a:lnTo>
                  <a:lnTo>
                    <a:pt x="266" y="381"/>
                  </a:lnTo>
                  <a:lnTo>
                    <a:pt x="223" y="381"/>
                  </a:lnTo>
                  <a:lnTo>
                    <a:pt x="161" y="381"/>
                  </a:lnTo>
                  <a:lnTo>
                    <a:pt x="161" y="443"/>
                  </a:lnTo>
                  <a:lnTo>
                    <a:pt x="161" y="443"/>
                  </a:lnTo>
                  <a:lnTo>
                    <a:pt x="161" y="477"/>
                  </a:lnTo>
                  <a:lnTo>
                    <a:pt x="158" y="477"/>
                  </a:lnTo>
                  <a:lnTo>
                    <a:pt x="161" y="477"/>
                  </a:lnTo>
                  <a:lnTo>
                    <a:pt x="161" y="477"/>
                  </a:lnTo>
                  <a:lnTo>
                    <a:pt x="161" y="477"/>
                  </a:lnTo>
                  <a:lnTo>
                    <a:pt x="161" y="554"/>
                  </a:lnTo>
                  <a:lnTo>
                    <a:pt x="114" y="601"/>
                  </a:lnTo>
                  <a:lnTo>
                    <a:pt x="47" y="601"/>
                  </a:lnTo>
                  <a:lnTo>
                    <a:pt x="0" y="554"/>
                  </a:lnTo>
                  <a:lnTo>
                    <a:pt x="0" y="487"/>
                  </a:lnTo>
                  <a:lnTo>
                    <a:pt x="46" y="441"/>
                  </a:lnTo>
                  <a:lnTo>
                    <a:pt x="48" y="443"/>
                  </a:lnTo>
                  <a:lnTo>
                    <a:pt x="48" y="446"/>
                  </a:lnTo>
                  <a:lnTo>
                    <a:pt x="48" y="446"/>
                  </a:lnTo>
                  <a:lnTo>
                    <a:pt x="41" y="446"/>
                  </a:lnTo>
                  <a:lnTo>
                    <a:pt x="78" y="408"/>
                  </a:lnTo>
                  <a:lnTo>
                    <a:pt x="81" y="411"/>
                  </a:lnTo>
                  <a:lnTo>
                    <a:pt x="81" y="414"/>
                  </a:lnTo>
                  <a:lnTo>
                    <a:pt x="81" y="414"/>
                  </a:lnTo>
                  <a:lnTo>
                    <a:pt x="76" y="414"/>
                  </a:lnTo>
                  <a:lnTo>
                    <a:pt x="78" y="409"/>
                  </a:lnTo>
                  <a:lnTo>
                    <a:pt x="112" y="375"/>
                  </a:lnTo>
                  <a:lnTo>
                    <a:pt x="113" y="375"/>
                  </a:lnTo>
                  <a:lnTo>
                    <a:pt x="113" y="375"/>
                  </a:lnTo>
                  <a:lnTo>
                    <a:pt x="113" y="378"/>
                  </a:lnTo>
                  <a:lnTo>
                    <a:pt x="111" y="376"/>
                  </a:lnTo>
                  <a:lnTo>
                    <a:pt x="156" y="331"/>
                  </a:lnTo>
                  <a:lnTo>
                    <a:pt x="189" y="298"/>
                  </a:lnTo>
                  <a:lnTo>
                    <a:pt x="189" y="298"/>
                  </a:lnTo>
                  <a:lnTo>
                    <a:pt x="220" y="267"/>
                  </a:lnTo>
                  <a:lnTo>
                    <a:pt x="223" y="269"/>
                  </a:lnTo>
                  <a:lnTo>
                    <a:pt x="220" y="269"/>
                  </a:lnTo>
                  <a:lnTo>
                    <a:pt x="220" y="269"/>
                  </a:lnTo>
                  <a:lnTo>
                    <a:pt x="220" y="267"/>
                  </a:lnTo>
                  <a:lnTo>
                    <a:pt x="267" y="220"/>
                  </a:lnTo>
                  <a:lnTo>
                    <a:pt x="334" y="220"/>
                  </a:lnTo>
                  <a:lnTo>
                    <a:pt x="334" y="220"/>
                  </a:lnTo>
                  <a:lnTo>
                    <a:pt x="378" y="220"/>
                  </a:lnTo>
                  <a:lnTo>
                    <a:pt x="439" y="220"/>
                  </a:lnTo>
                  <a:lnTo>
                    <a:pt x="439" y="159"/>
                  </a:lnTo>
                  <a:lnTo>
                    <a:pt x="439" y="113"/>
                  </a:lnTo>
                  <a:lnTo>
                    <a:pt x="439" y="113"/>
                  </a:lnTo>
                  <a:lnTo>
                    <a:pt x="439" y="48"/>
                  </a:lnTo>
                  <a:lnTo>
                    <a:pt x="486" y="0"/>
                  </a:lnTo>
                  <a:lnTo>
                    <a:pt x="553" y="0"/>
                  </a:lnTo>
                  <a:lnTo>
                    <a:pt x="554" y="1"/>
                  </a:lnTo>
                  <a:lnTo>
                    <a:pt x="55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Freeform 21"/>
            <p:cNvSpPr>
              <a:spLocks/>
            </p:cNvSpPr>
            <p:nvPr/>
          </p:nvSpPr>
          <p:spPr bwMode="auto">
            <a:xfrm>
              <a:off x="2721" y="1293"/>
              <a:ext cx="155" cy="265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45" y="0"/>
                </a:cxn>
                <a:cxn ang="0">
                  <a:pos x="0" y="45"/>
                </a:cxn>
                <a:cxn ang="0">
                  <a:pos x="0" y="109"/>
                </a:cxn>
                <a:cxn ang="0">
                  <a:pos x="0" y="109"/>
                </a:cxn>
                <a:cxn ang="0">
                  <a:pos x="0" y="155"/>
                </a:cxn>
                <a:cxn ang="0">
                  <a:pos x="0" y="219"/>
                </a:cxn>
                <a:cxn ang="0">
                  <a:pos x="0" y="265"/>
                </a:cxn>
                <a:cxn ang="0">
                  <a:pos x="45" y="219"/>
                </a:cxn>
                <a:cxn ang="0">
                  <a:pos x="78" y="187"/>
                </a:cxn>
                <a:cxn ang="0">
                  <a:pos x="78" y="187"/>
                </a:cxn>
                <a:cxn ang="0">
                  <a:pos x="110" y="155"/>
                </a:cxn>
                <a:cxn ang="0">
                  <a:pos x="110" y="155"/>
                </a:cxn>
                <a:cxn ang="0">
                  <a:pos x="155" y="109"/>
                </a:cxn>
                <a:cxn ang="0">
                  <a:pos x="155" y="45"/>
                </a:cxn>
                <a:cxn ang="0">
                  <a:pos x="110" y="0"/>
                </a:cxn>
              </a:cxnLst>
              <a:rect l="0" t="0" r="r" b="b"/>
              <a:pathLst>
                <a:path w="155" h="265">
                  <a:moveTo>
                    <a:pt x="110" y="0"/>
                  </a:moveTo>
                  <a:lnTo>
                    <a:pt x="45" y="0"/>
                  </a:lnTo>
                  <a:lnTo>
                    <a:pt x="0" y="4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55"/>
                  </a:lnTo>
                  <a:lnTo>
                    <a:pt x="0" y="219"/>
                  </a:lnTo>
                  <a:lnTo>
                    <a:pt x="0" y="265"/>
                  </a:lnTo>
                  <a:lnTo>
                    <a:pt x="45" y="219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110" y="155"/>
                  </a:lnTo>
                  <a:lnTo>
                    <a:pt x="110" y="155"/>
                  </a:lnTo>
                  <a:lnTo>
                    <a:pt x="155" y="109"/>
                  </a:lnTo>
                  <a:lnTo>
                    <a:pt x="155" y="45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Freeform 22"/>
            <p:cNvSpPr>
              <a:spLocks/>
            </p:cNvSpPr>
            <p:nvPr/>
          </p:nvSpPr>
          <p:spPr bwMode="auto">
            <a:xfrm>
              <a:off x="2718" y="1289"/>
              <a:ext cx="161" cy="276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13" y="7"/>
                </a:cxn>
                <a:cxn ang="0">
                  <a:pos x="50" y="7"/>
                </a:cxn>
                <a:cxn ang="0">
                  <a:pos x="6" y="50"/>
                </a:cxn>
                <a:cxn ang="0">
                  <a:pos x="6" y="113"/>
                </a:cxn>
                <a:cxn ang="0">
                  <a:pos x="3" y="113"/>
                </a:cxn>
                <a:cxn ang="0">
                  <a:pos x="5" y="111"/>
                </a:cxn>
                <a:cxn ang="0">
                  <a:pos x="5" y="111"/>
                </a:cxn>
                <a:cxn ang="0">
                  <a:pos x="6" y="112"/>
                </a:cxn>
                <a:cxn ang="0">
                  <a:pos x="6" y="159"/>
                </a:cxn>
                <a:cxn ang="0">
                  <a:pos x="6" y="223"/>
                </a:cxn>
                <a:cxn ang="0">
                  <a:pos x="6" y="261"/>
                </a:cxn>
                <a:cxn ang="0">
                  <a:pos x="46" y="221"/>
                </a:cxn>
                <a:cxn ang="0">
                  <a:pos x="79" y="188"/>
                </a:cxn>
                <a:cxn ang="0">
                  <a:pos x="79" y="188"/>
                </a:cxn>
                <a:cxn ang="0">
                  <a:pos x="112" y="156"/>
                </a:cxn>
                <a:cxn ang="0">
                  <a:pos x="112" y="156"/>
                </a:cxn>
                <a:cxn ang="0">
                  <a:pos x="155" y="112"/>
                </a:cxn>
                <a:cxn ang="0">
                  <a:pos x="155" y="50"/>
                </a:cxn>
                <a:cxn ang="0">
                  <a:pos x="111" y="6"/>
                </a:cxn>
                <a:cxn ang="0">
                  <a:pos x="113" y="4"/>
                </a:cxn>
                <a:cxn ang="0">
                  <a:pos x="113" y="7"/>
                </a:cxn>
                <a:cxn ang="0">
                  <a:pos x="113" y="4"/>
                </a:cxn>
                <a:cxn ang="0">
                  <a:pos x="115" y="1"/>
                </a:cxn>
                <a:cxn ang="0">
                  <a:pos x="161" y="48"/>
                </a:cxn>
                <a:cxn ang="0">
                  <a:pos x="161" y="115"/>
                </a:cxn>
                <a:cxn ang="0">
                  <a:pos x="114" y="162"/>
                </a:cxn>
                <a:cxn ang="0">
                  <a:pos x="114" y="162"/>
                </a:cxn>
                <a:cxn ang="0">
                  <a:pos x="82" y="194"/>
                </a:cxn>
                <a:cxn ang="0">
                  <a:pos x="82" y="194"/>
                </a:cxn>
                <a:cxn ang="0">
                  <a:pos x="51" y="225"/>
                </a:cxn>
                <a:cxn ang="0">
                  <a:pos x="0" y="276"/>
                </a:cxn>
                <a:cxn ang="0">
                  <a:pos x="0" y="223"/>
                </a:cxn>
                <a:cxn ang="0">
                  <a:pos x="0" y="159"/>
                </a:cxn>
                <a:cxn ang="0">
                  <a:pos x="0" y="113"/>
                </a:cxn>
                <a:cxn ang="0">
                  <a:pos x="3" y="113"/>
                </a:cxn>
                <a:cxn ang="0">
                  <a:pos x="1" y="116"/>
                </a:cxn>
                <a:cxn ang="0">
                  <a:pos x="1" y="116"/>
                </a:cxn>
                <a:cxn ang="0">
                  <a:pos x="0" y="115"/>
                </a:cxn>
                <a:cxn ang="0">
                  <a:pos x="0" y="48"/>
                </a:cxn>
                <a:cxn ang="0">
                  <a:pos x="47" y="0"/>
                </a:cxn>
                <a:cxn ang="0">
                  <a:pos x="114" y="0"/>
                </a:cxn>
                <a:cxn ang="0">
                  <a:pos x="115" y="1"/>
                </a:cxn>
                <a:cxn ang="0">
                  <a:pos x="113" y="4"/>
                </a:cxn>
              </a:cxnLst>
              <a:rect l="0" t="0" r="r" b="b"/>
              <a:pathLst>
                <a:path w="161" h="276">
                  <a:moveTo>
                    <a:pt x="113" y="4"/>
                  </a:moveTo>
                  <a:lnTo>
                    <a:pt x="113" y="7"/>
                  </a:lnTo>
                  <a:lnTo>
                    <a:pt x="50" y="7"/>
                  </a:lnTo>
                  <a:lnTo>
                    <a:pt x="6" y="50"/>
                  </a:lnTo>
                  <a:lnTo>
                    <a:pt x="6" y="113"/>
                  </a:lnTo>
                  <a:lnTo>
                    <a:pt x="3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6" y="112"/>
                  </a:lnTo>
                  <a:lnTo>
                    <a:pt x="6" y="159"/>
                  </a:lnTo>
                  <a:lnTo>
                    <a:pt x="6" y="223"/>
                  </a:lnTo>
                  <a:lnTo>
                    <a:pt x="6" y="261"/>
                  </a:lnTo>
                  <a:lnTo>
                    <a:pt x="46" y="221"/>
                  </a:lnTo>
                  <a:lnTo>
                    <a:pt x="79" y="188"/>
                  </a:lnTo>
                  <a:lnTo>
                    <a:pt x="79" y="188"/>
                  </a:lnTo>
                  <a:lnTo>
                    <a:pt x="112" y="156"/>
                  </a:lnTo>
                  <a:lnTo>
                    <a:pt x="112" y="156"/>
                  </a:lnTo>
                  <a:lnTo>
                    <a:pt x="155" y="112"/>
                  </a:lnTo>
                  <a:lnTo>
                    <a:pt x="155" y="50"/>
                  </a:lnTo>
                  <a:lnTo>
                    <a:pt x="111" y="6"/>
                  </a:lnTo>
                  <a:lnTo>
                    <a:pt x="113" y="4"/>
                  </a:lnTo>
                  <a:lnTo>
                    <a:pt x="113" y="7"/>
                  </a:lnTo>
                  <a:lnTo>
                    <a:pt x="113" y="4"/>
                  </a:lnTo>
                  <a:lnTo>
                    <a:pt x="115" y="1"/>
                  </a:lnTo>
                  <a:lnTo>
                    <a:pt x="161" y="48"/>
                  </a:lnTo>
                  <a:lnTo>
                    <a:pt x="161" y="115"/>
                  </a:lnTo>
                  <a:lnTo>
                    <a:pt x="114" y="162"/>
                  </a:lnTo>
                  <a:lnTo>
                    <a:pt x="114" y="162"/>
                  </a:lnTo>
                  <a:lnTo>
                    <a:pt x="82" y="194"/>
                  </a:lnTo>
                  <a:lnTo>
                    <a:pt x="82" y="194"/>
                  </a:lnTo>
                  <a:lnTo>
                    <a:pt x="51" y="225"/>
                  </a:lnTo>
                  <a:lnTo>
                    <a:pt x="0" y="276"/>
                  </a:lnTo>
                  <a:lnTo>
                    <a:pt x="0" y="223"/>
                  </a:lnTo>
                  <a:lnTo>
                    <a:pt x="0" y="159"/>
                  </a:lnTo>
                  <a:lnTo>
                    <a:pt x="0" y="113"/>
                  </a:lnTo>
                  <a:lnTo>
                    <a:pt x="3" y="113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0" y="115"/>
                  </a:lnTo>
                  <a:lnTo>
                    <a:pt x="0" y="48"/>
                  </a:lnTo>
                  <a:lnTo>
                    <a:pt x="47" y="0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Freeform 23"/>
            <p:cNvSpPr>
              <a:spLocks/>
            </p:cNvSpPr>
            <p:nvPr/>
          </p:nvSpPr>
          <p:spPr bwMode="auto">
            <a:xfrm>
              <a:off x="3380" y="1402"/>
              <a:ext cx="77" cy="156"/>
            </a:xfrm>
            <a:custGeom>
              <a:avLst/>
              <a:gdLst/>
              <a:ahLst/>
              <a:cxnLst>
                <a:cxn ang="0">
                  <a:pos x="45" y="46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0" y="110"/>
                </a:cxn>
                <a:cxn ang="0">
                  <a:pos x="0" y="156"/>
                </a:cxn>
                <a:cxn ang="0">
                  <a:pos x="45" y="110"/>
                </a:cxn>
                <a:cxn ang="0">
                  <a:pos x="45" y="110"/>
                </a:cxn>
                <a:cxn ang="0">
                  <a:pos x="77" y="78"/>
                </a:cxn>
                <a:cxn ang="0">
                  <a:pos x="45" y="46"/>
                </a:cxn>
              </a:cxnLst>
              <a:rect l="0" t="0" r="r" b="b"/>
              <a:pathLst>
                <a:path w="77" h="156">
                  <a:moveTo>
                    <a:pt x="45" y="46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110"/>
                  </a:lnTo>
                  <a:lnTo>
                    <a:pt x="0" y="156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77" y="78"/>
                  </a:lnTo>
                  <a:lnTo>
                    <a:pt x="45" y="46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5" name="Freeform 24"/>
            <p:cNvSpPr>
              <a:spLocks/>
            </p:cNvSpPr>
            <p:nvPr/>
          </p:nvSpPr>
          <p:spPr bwMode="auto">
            <a:xfrm>
              <a:off x="3378" y="1397"/>
              <a:ext cx="82" cy="166"/>
            </a:xfrm>
            <a:custGeom>
              <a:avLst/>
              <a:gdLst/>
              <a:ahLst/>
              <a:cxnLst>
                <a:cxn ang="0">
                  <a:pos x="47" y="51"/>
                </a:cxn>
                <a:cxn ang="0">
                  <a:pos x="46" y="52"/>
                </a:cxn>
                <a:cxn ang="0">
                  <a:pos x="4" y="10"/>
                </a:cxn>
                <a:cxn ang="0">
                  <a:pos x="4" y="51"/>
                </a:cxn>
                <a:cxn ang="0">
                  <a:pos x="4" y="51"/>
                </a:cxn>
                <a:cxn ang="0">
                  <a:pos x="4" y="115"/>
                </a:cxn>
                <a:cxn ang="0">
                  <a:pos x="4" y="156"/>
                </a:cxn>
                <a:cxn ang="0">
                  <a:pos x="46" y="113"/>
                </a:cxn>
                <a:cxn ang="0">
                  <a:pos x="46" y="113"/>
                </a:cxn>
                <a:cxn ang="0">
                  <a:pos x="76" y="83"/>
                </a:cxn>
                <a:cxn ang="0">
                  <a:pos x="46" y="52"/>
                </a:cxn>
                <a:cxn ang="0">
                  <a:pos x="47" y="51"/>
                </a:cxn>
                <a:cxn ang="0">
                  <a:pos x="49" y="49"/>
                </a:cxn>
                <a:cxn ang="0">
                  <a:pos x="82" y="83"/>
                </a:cxn>
                <a:cxn ang="0">
                  <a:pos x="48" y="117"/>
                </a:cxn>
                <a:cxn ang="0">
                  <a:pos x="48" y="117"/>
                </a:cxn>
                <a:cxn ang="0">
                  <a:pos x="0" y="166"/>
                </a:cxn>
                <a:cxn ang="0">
                  <a:pos x="0" y="115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49" y="49"/>
                </a:cxn>
                <a:cxn ang="0">
                  <a:pos x="47" y="51"/>
                </a:cxn>
              </a:cxnLst>
              <a:rect l="0" t="0" r="r" b="b"/>
              <a:pathLst>
                <a:path w="82" h="166">
                  <a:moveTo>
                    <a:pt x="47" y="51"/>
                  </a:moveTo>
                  <a:lnTo>
                    <a:pt x="46" y="52"/>
                  </a:lnTo>
                  <a:lnTo>
                    <a:pt x="4" y="1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115"/>
                  </a:lnTo>
                  <a:lnTo>
                    <a:pt x="4" y="156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76" y="83"/>
                  </a:lnTo>
                  <a:lnTo>
                    <a:pt x="46" y="52"/>
                  </a:lnTo>
                  <a:lnTo>
                    <a:pt x="47" y="51"/>
                  </a:lnTo>
                  <a:lnTo>
                    <a:pt x="49" y="49"/>
                  </a:lnTo>
                  <a:lnTo>
                    <a:pt x="82" y="83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0" y="166"/>
                  </a:lnTo>
                  <a:lnTo>
                    <a:pt x="0" y="115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49" y="49"/>
                  </a:lnTo>
                  <a:lnTo>
                    <a:pt x="47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Freeform 25"/>
            <p:cNvSpPr>
              <a:spLocks/>
            </p:cNvSpPr>
            <p:nvPr/>
          </p:nvSpPr>
          <p:spPr bwMode="auto">
            <a:xfrm>
              <a:off x="3677" y="1370"/>
              <a:ext cx="220" cy="220"/>
            </a:xfrm>
            <a:custGeom>
              <a:avLst/>
              <a:gdLst/>
              <a:ahLst/>
              <a:cxnLst>
                <a:cxn ang="0">
                  <a:pos x="187" y="78"/>
                </a:cxn>
                <a:cxn ang="0">
                  <a:pos x="142" y="32"/>
                </a:cxn>
                <a:cxn ang="0">
                  <a:pos x="110" y="0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32" y="78"/>
                </a:cxn>
                <a:cxn ang="0">
                  <a:pos x="0" y="110"/>
                </a:cxn>
                <a:cxn ang="0">
                  <a:pos x="32" y="142"/>
                </a:cxn>
                <a:cxn ang="0">
                  <a:pos x="32" y="142"/>
                </a:cxn>
                <a:cxn ang="0">
                  <a:pos x="32" y="142"/>
                </a:cxn>
                <a:cxn ang="0">
                  <a:pos x="78" y="188"/>
                </a:cxn>
                <a:cxn ang="0">
                  <a:pos x="78" y="188"/>
                </a:cxn>
                <a:cxn ang="0">
                  <a:pos x="78" y="188"/>
                </a:cxn>
                <a:cxn ang="0">
                  <a:pos x="110" y="220"/>
                </a:cxn>
                <a:cxn ang="0">
                  <a:pos x="110" y="220"/>
                </a:cxn>
                <a:cxn ang="0">
                  <a:pos x="142" y="188"/>
                </a:cxn>
                <a:cxn ang="0">
                  <a:pos x="142" y="188"/>
                </a:cxn>
                <a:cxn ang="0">
                  <a:pos x="187" y="142"/>
                </a:cxn>
                <a:cxn ang="0">
                  <a:pos x="220" y="110"/>
                </a:cxn>
                <a:cxn ang="0">
                  <a:pos x="187" y="78"/>
                </a:cxn>
              </a:cxnLst>
              <a:rect l="0" t="0" r="r" b="b"/>
              <a:pathLst>
                <a:path w="220" h="220">
                  <a:moveTo>
                    <a:pt x="187" y="78"/>
                  </a:moveTo>
                  <a:lnTo>
                    <a:pt x="142" y="32"/>
                  </a:lnTo>
                  <a:lnTo>
                    <a:pt x="110" y="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32" y="78"/>
                  </a:lnTo>
                  <a:lnTo>
                    <a:pt x="0" y="110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78" y="188"/>
                  </a:lnTo>
                  <a:lnTo>
                    <a:pt x="78" y="188"/>
                  </a:lnTo>
                  <a:lnTo>
                    <a:pt x="78" y="188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142" y="188"/>
                  </a:lnTo>
                  <a:lnTo>
                    <a:pt x="142" y="188"/>
                  </a:lnTo>
                  <a:lnTo>
                    <a:pt x="187" y="142"/>
                  </a:lnTo>
                  <a:lnTo>
                    <a:pt x="220" y="110"/>
                  </a:lnTo>
                  <a:lnTo>
                    <a:pt x="187" y="78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7" name="Freeform 26"/>
            <p:cNvSpPr>
              <a:spLocks/>
            </p:cNvSpPr>
            <p:nvPr/>
          </p:nvSpPr>
          <p:spPr bwMode="auto">
            <a:xfrm>
              <a:off x="3674" y="1367"/>
              <a:ext cx="225" cy="225"/>
            </a:xfrm>
            <a:custGeom>
              <a:avLst/>
              <a:gdLst/>
              <a:ahLst/>
              <a:cxnLst>
                <a:cxn ang="0">
                  <a:pos x="189" y="82"/>
                </a:cxn>
                <a:cxn ang="0">
                  <a:pos x="113" y="6"/>
                </a:cxn>
                <a:cxn ang="0">
                  <a:pos x="81" y="35"/>
                </a:cxn>
                <a:cxn ang="0">
                  <a:pos x="83" y="35"/>
                </a:cxn>
                <a:cxn ang="0">
                  <a:pos x="37" y="82"/>
                </a:cxn>
                <a:cxn ang="0">
                  <a:pos x="37" y="144"/>
                </a:cxn>
                <a:cxn ang="0">
                  <a:pos x="35" y="143"/>
                </a:cxn>
                <a:cxn ang="0">
                  <a:pos x="35" y="143"/>
                </a:cxn>
                <a:cxn ang="0">
                  <a:pos x="83" y="190"/>
                </a:cxn>
                <a:cxn ang="0">
                  <a:pos x="83" y="191"/>
                </a:cxn>
                <a:cxn ang="0">
                  <a:pos x="82" y="189"/>
                </a:cxn>
                <a:cxn ang="0">
                  <a:pos x="113" y="223"/>
                </a:cxn>
                <a:cxn ang="0">
                  <a:pos x="113" y="221"/>
                </a:cxn>
                <a:cxn ang="0">
                  <a:pos x="111" y="221"/>
                </a:cxn>
                <a:cxn ang="0">
                  <a:pos x="144" y="189"/>
                </a:cxn>
                <a:cxn ang="0">
                  <a:pos x="220" y="113"/>
                </a:cxn>
                <a:cxn ang="0">
                  <a:pos x="190" y="81"/>
                </a:cxn>
                <a:cxn ang="0">
                  <a:pos x="225" y="113"/>
                </a:cxn>
                <a:cxn ang="0">
                  <a:pos x="146" y="193"/>
                </a:cxn>
                <a:cxn ang="0">
                  <a:pos x="114" y="225"/>
                </a:cxn>
                <a:cxn ang="0">
                  <a:pos x="112" y="225"/>
                </a:cxn>
                <a:cxn ang="0">
                  <a:pos x="79" y="191"/>
                </a:cxn>
                <a:cxn ang="0">
                  <a:pos x="81" y="191"/>
                </a:cxn>
                <a:cxn ang="0">
                  <a:pos x="34" y="147"/>
                </a:cxn>
                <a:cxn ang="0">
                  <a:pos x="35" y="147"/>
                </a:cxn>
                <a:cxn ang="0">
                  <a:pos x="35" y="147"/>
                </a:cxn>
                <a:cxn ang="0">
                  <a:pos x="0" y="113"/>
                </a:cxn>
                <a:cxn ang="0">
                  <a:pos x="79" y="34"/>
                </a:cxn>
                <a:cxn ang="0">
                  <a:pos x="79" y="35"/>
                </a:cxn>
                <a:cxn ang="0">
                  <a:pos x="79" y="34"/>
                </a:cxn>
                <a:cxn ang="0">
                  <a:pos x="146" y="34"/>
                </a:cxn>
                <a:cxn ang="0">
                  <a:pos x="190" y="81"/>
                </a:cxn>
              </a:cxnLst>
              <a:rect l="0" t="0" r="r" b="b"/>
              <a:pathLst>
                <a:path w="225" h="225">
                  <a:moveTo>
                    <a:pt x="190" y="81"/>
                  </a:moveTo>
                  <a:lnTo>
                    <a:pt x="189" y="82"/>
                  </a:lnTo>
                  <a:lnTo>
                    <a:pt x="143" y="37"/>
                  </a:lnTo>
                  <a:lnTo>
                    <a:pt x="113" y="6"/>
                  </a:lnTo>
                  <a:lnTo>
                    <a:pt x="82" y="37"/>
                  </a:lnTo>
                  <a:lnTo>
                    <a:pt x="81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6"/>
                  </a:lnTo>
                  <a:lnTo>
                    <a:pt x="37" y="82"/>
                  </a:lnTo>
                  <a:lnTo>
                    <a:pt x="6" y="113"/>
                  </a:lnTo>
                  <a:lnTo>
                    <a:pt x="37" y="144"/>
                  </a:lnTo>
                  <a:lnTo>
                    <a:pt x="35" y="145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6" y="143"/>
                  </a:lnTo>
                  <a:lnTo>
                    <a:pt x="83" y="190"/>
                  </a:lnTo>
                  <a:lnTo>
                    <a:pt x="83" y="191"/>
                  </a:lnTo>
                  <a:lnTo>
                    <a:pt x="83" y="191"/>
                  </a:lnTo>
                  <a:lnTo>
                    <a:pt x="81" y="191"/>
                  </a:lnTo>
                  <a:lnTo>
                    <a:pt x="82" y="189"/>
                  </a:lnTo>
                  <a:lnTo>
                    <a:pt x="114" y="221"/>
                  </a:lnTo>
                  <a:lnTo>
                    <a:pt x="113" y="223"/>
                  </a:lnTo>
                  <a:lnTo>
                    <a:pt x="113" y="221"/>
                  </a:lnTo>
                  <a:lnTo>
                    <a:pt x="113" y="221"/>
                  </a:lnTo>
                  <a:lnTo>
                    <a:pt x="113" y="223"/>
                  </a:lnTo>
                  <a:lnTo>
                    <a:pt x="111" y="221"/>
                  </a:lnTo>
                  <a:lnTo>
                    <a:pt x="144" y="189"/>
                  </a:lnTo>
                  <a:lnTo>
                    <a:pt x="144" y="189"/>
                  </a:lnTo>
                  <a:lnTo>
                    <a:pt x="189" y="144"/>
                  </a:lnTo>
                  <a:lnTo>
                    <a:pt x="220" y="113"/>
                  </a:lnTo>
                  <a:lnTo>
                    <a:pt x="189" y="82"/>
                  </a:lnTo>
                  <a:lnTo>
                    <a:pt x="190" y="81"/>
                  </a:lnTo>
                  <a:lnTo>
                    <a:pt x="192" y="79"/>
                  </a:lnTo>
                  <a:lnTo>
                    <a:pt x="225" y="113"/>
                  </a:lnTo>
                  <a:lnTo>
                    <a:pt x="192" y="147"/>
                  </a:lnTo>
                  <a:lnTo>
                    <a:pt x="146" y="193"/>
                  </a:lnTo>
                  <a:lnTo>
                    <a:pt x="146" y="193"/>
                  </a:lnTo>
                  <a:lnTo>
                    <a:pt x="114" y="225"/>
                  </a:lnTo>
                  <a:lnTo>
                    <a:pt x="113" y="225"/>
                  </a:lnTo>
                  <a:lnTo>
                    <a:pt x="112" y="225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81" y="191"/>
                  </a:lnTo>
                  <a:lnTo>
                    <a:pt x="79" y="192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47"/>
                  </a:lnTo>
                  <a:lnTo>
                    <a:pt x="35" y="147"/>
                  </a:lnTo>
                  <a:lnTo>
                    <a:pt x="35" y="147"/>
                  </a:lnTo>
                  <a:lnTo>
                    <a:pt x="34" y="147"/>
                  </a:lnTo>
                  <a:lnTo>
                    <a:pt x="0" y="113"/>
                  </a:lnTo>
                  <a:lnTo>
                    <a:pt x="34" y="79"/>
                  </a:lnTo>
                  <a:lnTo>
                    <a:pt x="79" y="34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113" y="0"/>
                  </a:lnTo>
                  <a:lnTo>
                    <a:pt x="146" y="34"/>
                  </a:lnTo>
                  <a:lnTo>
                    <a:pt x="192" y="79"/>
                  </a:lnTo>
                  <a:lnTo>
                    <a:pt x="190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Freeform 27"/>
            <p:cNvSpPr>
              <a:spLocks/>
            </p:cNvSpPr>
            <p:nvPr/>
          </p:nvSpPr>
          <p:spPr bwMode="auto">
            <a:xfrm>
              <a:off x="3457" y="1402"/>
              <a:ext cx="78" cy="156"/>
            </a:xfrm>
            <a:custGeom>
              <a:avLst/>
              <a:gdLst/>
              <a:ahLst/>
              <a:cxnLst>
                <a:cxn ang="0">
                  <a:pos x="33" y="46"/>
                </a:cxn>
                <a:cxn ang="0">
                  <a:pos x="33" y="46"/>
                </a:cxn>
                <a:cxn ang="0">
                  <a:pos x="0" y="78"/>
                </a:cxn>
                <a:cxn ang="0">
                  <a:pos x="33" y="110"/>
                </a:cxn>
                <a:cxn ang="0">
                  <a:pos x="33" y="110"/>
                </a:cxn>
                <a:cxn ang="0">
                  <a:pos x="33" y="110"/>
                </a:cxn>
                <a:cxn ang="0">
                  <a:pos x="78" y="156"/>
                </a:cxn>
                <a:cxn ang="0">
                  <a:pos x="78" y="110"/>
                </a:cxn>
                <a:cxn ang="0">
                  <a:pos x="78" y="46"/>
                </a:cxn>
                <a:cxn ang="0">
                  <a:pos x="78" y="46"/>
                </a:cxn>
                <a:cxn ang="0">
                  <a:pos x="78" y="0"/>
                </a:cxn>
                <a:cxn ang="0">
                  <a:pos x="33" y="46"/>
                </a:cxn>
              </a:cxnLst>
              <a:rect l="0" t="0" r="r" b="b"/>
              <a:pathLst>
                <a:path w="78" h="156">
                  <a:moveTo>
                    <a:pt x="33" y="46"/>
                  </a:moveTo>
                  <a:lnTo>
                    <a:pt x="33" y="46"/>
                  </a:lnTo>
                  <a:lnTo>
                    <a:pt x="0" y="78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78" y="156"/>
                  </a:lnTo>
                  <a:lnTo>
                    <a:pt x="78" y="110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0"/>
                  </a:lnTo>
                  <a:lnTo>
                    <a:pt x="33" y="46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Freeform 28"/>
            <p:cNvSpPr>
              <a:spLocks/>
            </p:cNvSpPr>
            <p:nvPr/>
          </p:nvSpPr>
          <p:spPr bwMode="auto">
            <a:xfrm>
              <a:off x="3454" y="1397"/>
              <a:ext cx="83" cy="166"/>
            </a:xfrm>
            <a:custGeom>
              <a:avLst/>
              <a:gdLst/>
              <a:ahLst/>
              <a:cxnLst>
                <a:cxn ang="0">
                  <a:pos x="36" y="51"/>
                </a:cxn>
                <a:cxn ang="0">
                  <a:pos x="37" y="52"/>
                </a:cxn>
                <a:cxn ang="0">
                  <a:pos x="37" y="52"/>
                </a:cxn>
                <a:cxn ang="0">
                  <a:pos x="37" y="52"/>
                </a:cxn>
                <a:cxn ang="0">
                  <a:pos x="6" y="83"/>
                </a:cxn>
                <a:cxn ang="0">
                  <a:pos x="37" y="114"/>
                </a:cxn>
                <a:cxn ang="0">
                  <a:pos x="36" y="115"/>
                </a:cxn>
                <a:cxn ang="0">
                  <a:pos x="36" y="113"/>
                </a:cxn>
                <a:cxn ang="0">
                  <a:pos x="36" y="113"/>
                </a:cxn>
                <a:cxn ang="0">
                  <a:pos x="36" y="113"/>
                </a:cxn>
                <a:cxn ang="0">
                  <a:pos x="36" y="113"/>
                </a:cxn>
                <a:cxn ang="0">
                  <a:pos x="79" y="156"/>
                </a:cxn>
                <a:cxn ang="0">
                  <a:pos x="79" y="115"/>
                </a:cxn>
                <a:cxn ang="0">
                  <a:pos x="79" y="51"/>
                </a:cxn>
                <a:cxn ang="0">
                  <a:pos x="79" y="51"/>
                </a:cxn>
                <a:cxn ang="0">
                  <a:pos x="79" y="10"/>
                </a:cxn>
                <a:cxn ang="0">
                  <a:pos x="37" y="52"/>
                </a:cxn>
                <a:cxn ang="0">
                  <a:pos x="36" y="51"/>
                </a:cxn>
                <a:cxn ang="0">
                  <a:pos x="37" y="52"/>
                </a:cxn>
                <a:cxn ang="0">
                  <a:pos x="36" y="51"/>
                </a:cxn>
                <a:cxn ang="0">
                  <a:pos x="34" y="49"/>
                </a:cxn>
                <a:cxn ang="0">
                  <a:pos x="83" y="0"/>
                </a:cxn>
                <a:cxn ang="0">
                  <a:pos x="83" y="51"/>
                </a:cxn>
                <a:cxn ang="0">
                  <a:pos x="83" y="51"/>
                </a:cxn>
                <a:cxn ang="0">
                  <a:pos x="83" y="115"/>
                </a:cxn>
                <a:cxn ang="0">
                  <a:pos x="83" y="166"/>
                </a:cxn>
                <a:cxn ang="0">
                  <a:pos x="34" y="117"/>
                </a:cxn>
                <a:cxn ang="0">
                  <a:pos x="36" y="115"/>
                </a:cxn>
                <a:cxn ang="0">
                  <a:pos x="36" y="117"/>
                </a:cxn>
                <a:cxn ang="0">
                  <a:pos x="36" y="117"/>
                </a:cxn>
                <a:cxn ang="0">
                  <a:pos x="36" y="117"/>
                </a:cxn>
                <a:cxn ang="0">
                  <a:pos x="35" y="117"/>
                </a:cxn>
                <a:cxn ang="0">
                  <a:pos x="0" y="83"/>
                </a:cxn>
                <a:cxn ang="0">
                  <a:pos x="34" y="49"/>
                </a:cxn>
                <a:cxn ang="0">
                  <a:pos x="36" y="51"/>
                </a:cxn>
                <a:cxn ang="0">
                  <a:pos x="34" y="50"/>
                </a:cxn>
                <a:cxn ang="0">
                  <a:pos x="34" y="50"/>
                </a:cxn>
                <a:cxn ang="0">
                  <a:pos x="34" y="50"/>
                </a:cxn>
                <a:cxn ang="0">
                  <a:pos x="34" y="49"/>
                </a:cxn>
                <a:cxn ang="0">
                  <a:pos x="36" y="51"/>
                </a:cxn>
              </a:cxnLst>
              <a:rect l="0" t="0" r="r" b="b"/>
              <a:pathLst>
                <a:path w="83" h="166">
                  <a:moveTo>
                    <a:pt x="36" y="51"/>
                  </a:move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6" y="83"/>
                  </a:lnTo>
                  <a:lnTo>
                    <a:pt x="37" y="114"/>
                  </a:lnTo>
                  <a:lnTo>
                    <a:pt x="36" y="115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79" y="156"/>
                  </a:lnTo>
                  <a:lnTo>
                    <a:pt x="79" y="115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9" y="10"/>
                  </a:lnTo>
                  <a:lnTo>
                    <a:pt x="37" y="52"/>
                  </a:lnTo>
                  <a:lnTo>
                    <a:pt x="36" y="51"/>
                  </a:lnTo>
                  <a:lnTo>
                    <a:pt x="37" y="52"/>
                  </a:lnTo>
                  <a:lnTo>
                    <a:pt x="36" y="51"/>
                  </a:lnTo>
                  <a:lnTo>
                    <a:pt x="34" y="49"/>
                  </a:lnTo>
                  <a:lnTo>
                    <a:pt x="83" y="0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115"/>
                  </a:lnTo>
                  <a:lnTo>
                    <a:pt x="83" y="166"/>
                  </a:lnTo>
                  <a:lnTo>
                    <a:pt x="34" y="117"/>
                  </a:lnTo>
                  <a:lnTo>
                    <a:pt x="36" y="115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5" y="117"/>
                  </a:lnTo>
                  <a:lnTo>
                    <a:pt x="0" y="83"/>
                  </a:lnTo>
                  <a:lnTo>
                    <a:pt x="34" y="49"/>
                  </a:lnTo>
                  <a:lnTo>
                    <a:pt x="36" y="51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49"/>
                  </a:lnTo>
                  <a:lnTo>
                    <a:pt x="36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Freeform 29"/>
            <p:cNvSpPr>
              <a:spLocks/>
            </p:cNvSpPr>
            <p:nvPr/>
          </p:nvSpPr>
          <p:spPr bwMode="auto">
            <a:xfrm>
              <a:off x="3380" y="1480"/>
              <a:ext cx="155" cy="297"/>
            </a:xfrm>
            <a:custGeom>
              <a:avLst/>
              <a:gdLst/>
              <a:ahLst/>
              <a:cxnLst>
                <a:cxn ang="0">
                  <a:pos x="110" y="32"/>
                </a:cxn>
                <a:cxn ang="0">
                  <a:pos x="110" y="32"/>
                </a:cxn>
                <a:cxn ang="0">
                  <a:pos x="77" y="0"/>
                </a:cxn>
                <a:cxn ang="0">
                  <a:pos x="45" y="32"/>
                </a:cxn>
                <a:cxn ang="0">
                  <a:pos x="45" y="32"/>
                </a:cxn>
                <a:cxn ang="0">
                  <a:pos x="0" y="78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0" y="187"/>
                </a:cxn>
                <a:cxn ang="0">
                  <a:pos x="0" y="252"/>
                </a:cxn>
                <a:cxn ang="0">
                  <a:pos x="0" y="297"/>
                </a:cxn>
                <a:cxn ang="0">
                  <a:pos x="45" y="252"/>
                </a:cxn>
                <a:cxn ang="0">
                  <a:pos x="45" y="252"/>
                </a:cxn>
                <a:cxn ang="0">
                  <a:pos x="77" y="220"/>
                </a:cxn>
                <a:cxn ang="0">
                  <a:pos x="77" y="220"/>
                </a:cxn>
                <a:cxn ang="0">
                  <a:pos x="77" y="220"/>
                </a:cxn>
                <a:cxn ang="0">
                  <a:pos x="110" y="187"/>
                </a:cxn>
                <a:cxn ang="0">
                  <a:pos x="155" y="142"/>
                </a:cxn>
                <a:cxn ang="0">
                  <a:pos x="155" y="78"/>
                </a:cxn>
                <a:cxn ang="0">
                  <a:pos x="110" y="32"/>
                </a:cxn>
              </a:cxnLst>
              <a:rect l="0" t="0" r="r" b="b"/>
              <a:pathLst>
                <a:path w="155" h="297">
                  <a:moveTo>
                    <a:pt x="110" y="32"/>
                  </a:moveTo>
                  <a:lnTo>
                    <a:pt x="110" y="32"/>
                  </a:lnTo>
                  <a:lnTo>
                    <a:pt x="77" y="0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0" y="78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87"/>
                  </a:lnTo>
                  <a:lnTo>
                    <a:pt x="0" y="252"/>
                  </a:lnTo>
                  <a:lnTo>
                    <a:pt x="0" y="297"/>
                  </a:lnTo>
                  <a:lnTo>
                    <a:pt x="45" y="252"/>
                  </a:lnTo>
                  <a:lnTo>
                    <a:pt x="45" y="252"/>
                  </a:lnTo>
                  <a:lnTo>
                    <a:pt x="77" y="220"/>
                  </a:lnTo>
                  <a:lnTo>
                    <a:pt x="77" y="220"/>
                  </a:lnTo>
                  <a:lnTo>
                    <a:pt x="77" y="220"/>
                  </a:lnTo>
                  <a:lnTo>
                    <a:pt x="110" y="187"/>
                  </a:lnTo>
                  <a:lnTo>
                    <a:pt x="155" y="142"/>
                  </a:lnTo>
                  <a:lnTo>
                    <a:pt x="155" y="78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Freeform 30"/>
            <p:cNvSpPr>
              <a:spLocks/>
            </p:cNvSpPr>
            <p:nvPr/>
          </p:nvSpPr>
          <p:spPr bwMode="auto">
            <a:xfrm>
              <a:off x="3378" y="1477"/>
              <a:ext cx="159" cy="305"/>
            </a:xfrm>
            <a:custGeom>
              <a:avLst/>
              <a:gdLst/>
              <a:ahLst/>
              <a:cxnLst>
                <a:cxn ang="0">
                  <a:pos x="112" y="37"/>
                </a:cxn>
                <a:cxn ang="0">
                  <a:pos x="111" y="37"/>
                </a:cxn>
                <a:cxn ang="0">
                  <a:pos x="48" y="37"/>
                </a:cxn>
                <a:cxn ang="0">
                  <a:pos x="4" y="81"/>
                </a:cxn>
                <a:cxn ang="0">
                  <a:pos x="4" y="145"/>
                </a:cxn>
                <a:cxn ang="0">
                  <a:pos x="3" y="144"/>
                </a:cxn>
                <a:cxn ang="0">
                  <a:pos x="4" y="144"/>
                </a:cxn>
                <a:cxn ang="0">
                  <a:pos x="4" y="255"/>
                </a:cxn>
                <a:cxn ang="0">
                  <a:pos x="46" y="253"/>
                </a:cxn>
                <a:cxn ang="0">
                  <a:pos x="78" y="221"/>
                </a:cxn>
                <a:cxn ang="0">
                  <a:pos x="77" y="223"/>
                </a:cxn>
                <a:cxn ang="0">
                  <a:pos x="77" y="223"/>
                </a:cxn>
                <a:cxn ang="0">
                  <a:pos x="110" y="189"/>
                </a:cxn>
                <a:cxn ang="0">
                  <a:pos x="155" y="81"/>
                </a:cxn>
                <a:cxn ang="0">
                  <a:pos x="112" y="35"/>
                </a:cxn>
                <a:cxn ang="0">
                  <a:pos x="112" y="35"/>
                </a:cxn>
                <a:cxn ang="0">
                  <a:pos x="159" y="80"/>
                </a:cxn>
                <a:cxn ang="0">
                  <a:pos x="113" y="192"/>
                </a:cxn>
                <a:cxn ang="0">
                  <a:pos x="79" y="223"/>
                </a:cxn>
                <a:cxn ang="0">
                  <a:pos x="81" y="223"/>
                </a:cxn>
                <a:cxn ang="0">
                  <a:pos x="81" y="223"/>
                </a:cxn>
                <a:cxn ang="0">
                  <a:pos x="48" y="257"/>
                </a:cxn>
                <a:cxn ang="0">
                  <a:pos x="0" y="255"/>
                </a:cxn>
                <a:cxn ang="0">
                  <a:pos x="0" y="145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0" y="80"/>
                </a:cxn>
                <a:cxn ang="0">
                  <a:pos x="46" y="33"/>
                </a:cxn>
                <a:cxn ang="0">
                  <a:pos x="113" y="34"/>
                </a:cxn>
                <a:cxn ang="0">
                  <a:pos x="112" y="33"/>
                </a:cxn>
                <a:cxn ang="0">
                  <a:pos x="112" y="33"/>
                </a:cxn>
                <a:cxn ang="0">
                  <a:pos x="112" y="35"/>
                </a:cxn>
              </a:cxnLst>
              <a:rect l="0" t="0" r="r" b="b"/>
              <a:pathLst>
                <a:path w="159" h="305">
                  <a:moveTo>
                    <a:pt x="112" y="35"/>
                  </a:moveTo>
                  <a:lnTo>
                    <a:pt x="112" y="37"/>
                  </a:lnTo>
                  <a:lnTo>
                    <a:pt x="112" y="37"/>
                  </a:lnTo>
                  <a:lnTo>
                    <a:pt x="111" y="37"/>
                  </a:lnTo>
                  <a:lnTo>
                    <a:pt x="79" y="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" y="81"/>
                  </a:lnTo>
                  <a:lnTo>
                    <a:pt x="4" y="145"/>
                  </a:lnTo>
                  <a:lnTo>
                    <a:pt x="4" y="145"/>
                  </a:lnTo>
                  <a:lnTo>
                    <a:pt x="2" y="145"/>
                  </a:lnTo>
                  <a:lnTo>
                    <a:pt x="3" y="144"/>
                  </a:lnTo>
                  <a:lnTo>
                    <a:pt x="3" y="144"/>
                  </a:lnTo>
                  <a:lnTo>
                    <a:pt x="4" y="144"/>
                  </a:lnTo>
                  <a:lnTo>
                    <a:pt x="4" y="190"/>
                  </a:lnTo>
                  <a:lnTo>
                    <a:pt x="4" y="255"/>
                  </a:lnTo>
                  <a:lnTo>
                    <a:pt x="4" y="295"/>
                  </a:lnTo>
                  <a:lnTo>
                    <a:pt x="46" y="253"/>
                  </a:lnTo>
                  <a:lnTo>
                    <a:pt x="46" y="253"/>
                  </a:lnTo>
                  <a:lnTo>
                    <a:pt x="78" y="221"/>
                  </a:lnTo>
                  <a:lnTo>
                    <a:pt x="79" y="223"/>
                  </a:lnTo>
                  <a:lnTo>
                    <a:pt x="77" y="223"/>
                  </a:lnTo>
                  <a:lnTo>
                    <a:pt x="77" y="223"/>
                  </a:lnTo>
                  <a:lnTo>
                    <a:pt x="77" y="223"/>
                  </a:lnTo>
                  <a:lnTo>
                    <a:pt x="77" y="222"/>
                  </a:lnTo>
                  <a:lnTo>
                    <a:pt x="110" y="189"/>
                  </a:lnTo>
                  <a:lnTo>
                    <a:pt x="155" y="144"/>
                  </a:lnTo>
                  <a:lnTo>
                    <a:pt x="155" y="81"/>
                  </a:lnTo>
                  <a:lnTo>
                    <a:pt x="110" y="37"/>
                  </a:lnTo>
                  <a:lnTo>
                    <a:pt x="112" y="35"/>
                  </a:lnTo>
                  <a:lnTo>
                    <a:pt x="112" y="37"/>
                  </a:lnTo>
                  <a:lnTo>
                    <a:pt x="112" y="35"/>
                  </a:lnTo>
                  <a:lnTo>
                    <a:pt x="113" y="34"/>
                  </a:lnTo>
                  <a:lnTo>
                    <a:pt x="159" y="80"/>
                  </a:lnTo>
                  <a:lnTo>
                    <a:pt x="159" y="146"/>
                  </a:lnTo>
                  <a:lnTo>
                    <a:pt x="113" y="192"/>
                  </a:lnTo>
                  <a:lnTo>
                    <a:pt x="81" y="224"/>
                  </a:lnTo>
                  <a:lnTo>
                    <a:pt x="79" y="223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48" y="257"/>
                  </a:lnTo>
                  <a:lnTo>
                    <a:pt x="48" y="257"/>
                  </a:lnTo>
                  <a:lnTo>
                    <a:pt x="0" y="305"/>
                  </a:lnTo>
                  <a:lnTo>
                    <a:pt x="0" y="255"/>
                  </a:lnTo>
                  <a:lnTo>
                    <a:pt x="0" y="190"/>
                  </a:lnTo>
                  <a:lnTo>
                    <a:pt x="0" y="145"/>
                  </a:lnTo>
                  <a:lnTo>
                    <a:pt x="2" y="145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0" y="80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79" y="0"/>
                  </a:lnTo>
                  <a:lnTo>
                    <a:pt x="113" y="34"/>
                  </a:lnTo>
                  <a:lnTo>
                    <a:pt x="112" y="35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3" y="34"/>
                  </a:lnTo>
                  <a:lnTo>
                    <a:pt x="112" y="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Freeform 31"/>
            <p:cNvSpPr>
              <a:spLocks/>
            </p:cNvSpPr>
            <p:nvPr/>
          </p:nvSpPr>
          <p:spPr bwMode="auto">
            <a:xfrm>
              <a:off x="3787" y="1293"/>
              <a:ext cx="187" cy="187"/>
            </a:xfrm>
            <a:custGeom>
              <a:avLst/>
              <a:gdLst/>
              <a:ahLst/>
              <a:cxnLst>
                <a:cxn ang="0">
                  <a:pos x="142" y="0"/>
                </a:cxn>
                <a:cxn ang="0">
                  <a:pos x="77" y="0"/>
                </a:cxn>
                <a:cxn ang="0">
                  <a:pos x="32" y="45"/>
                </a:cxn>
                <a:cxn ang="0">
                  <a:pos x="32" y="45"/>
                </a:cxn>
                <a:cxn ang="0">
                  <a:pos x="0" y="77"/>
                </a:cxn>
                <a:cxn ang="0">
                  <a:pos x="32" y="109"/>
                </a:cxn>
                <a:cxn ang="0">
                  <a:pos x="77" y="155"/>
                </a:cxn>
                <a:cxn ang="0">
                  <a:pos x="77" y="155"/>
                </a:cxn>
                <a:cxn ang="0">
                  <a:pos x="77" y="155"/>
                </a:cxn>
                <a:cxn ang="0">
                  <a:pos x="110" y="187"/>
                </a:cxn>
                <a:cxn ang="0">
                  <a:pos x="142" y="155"/>
                </a:cxn>
                <a:cxn ang="0">
                  <a:pos x="142" y="155"/>
                </a:cxn>
                <a:cxn ang="0">
                  <a:pos x="187" y="109"/>
                </a:cxn>
                <a:cxn ang="0">
                  <a:pos x="187" y="45"/>
                </a:cxn>
                <a:cxn ang="0">
                  <a:pos x="142" y="0"/>
                </a:cxn>
              </a:cxnLst>
              <a:rect l="0" t="0" r="r" b="b"/>
              <a:pathLst>
                <a:path w="187" h="187">
                  <a:moveTo>
                    <a:pt x="142" y="0"/>
                  </a:moveTo>
                  <a:lnTo>
                    <a:pt x="77" y="0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0" y="77"/>
                  </a:lnTo>
                  <a:lnTo>
                    <a:pt x="32" y="109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77" y="155"/>
                  </a:lnTo>
                  <a:lnTo>
                    <a:pt x="110" y="187"/>
                  </a:lnTo>
                  <a:lnTo>
                    <a:pt x="142" y="155"/>
                  </a:lnTo>
                  <a:lnTo>
                    <a:pt x="142" y="155"/>
                  </a:lnTo>
                  <a:lnTo>
                    <a:pt x="187" y="109"/>
                  </a:lnTo>
                  <a:lnTo>
                    <a:pt x="187" y="4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3" name="Freeform 32"/>
            <p:cNvSpPr>
              <a:spLocks/>
            </p:cNvSpPr>
            <p:nvPr/>
          </p:nvSpPr>
          <p:spPr bwMode="auto">
            <a:xfrm>
              <a:off x="3784" y="1290"/>
              <a:ext cx="192" cy="193"/>
            </a:xfrm>
            <a:custGeom>
              <a:avLst/>
              <a:gdLst/>
              <a:ahLst/>
              <a:cxnLst>
                <a:cxn ang="0">
                  <a:pos x="145" y="3"/>
                </a:cxn>
                <a:cxn ang="0">
                  <a:pos x="145" y="5"/>
                </a:cxn>
                <a:cxn ang="0">
                  <a:pos x="81" y="5"/>
                </a:cxn>
                <a:cxn ang="0">
                  <a:pos x="34" y="52"/>
                </a:cxn>
                <a:cxn ang="0">
                  <a:pos x="34" y="52"/>
                </a:cxn>
                <a:cxn ang="0">
                  <a:pos x="6" y="80"/>
                </a:cxn>
                <a:cxn ang="0">
                  <a:pos x="36" y="111"/>
                </a:cxn>
                <a:cxn ang="0">
                  <a:pos x="82" y="156"/>
                </a:cxn>
                <a:cxn ang="0">
                  <a:pos x="80" y="158"/>
                </a:cxn>
                <a:cxn ang="0">
                  <a:pos x="80" y="156"/>
                </a:cxn>
                <a:cxn ang="0">
                  <a:pos x="80" y="156"/>
                </a:cxn>
                <a:cxn ang="0">
                  <a:pos x="80" y="156"/>
                </a:cxn>
                <a:cxn ang="0">
                  <a:pos x="81" y="156"/>
                </a:cxn>
                <a:cxn ang="0">
                  <a:pos x="113" y="187"/>
                </a:cxn>
                <a:cxn ang="0">
                  <a:pos x="144" y="156"/>
                </a:cxn>
                <a:cxn ang="0">
                  <a:pos x="144" y="156"/>
                </a:cxn>
                <a:cxn ang="0">
                  <a:pos x="188" y="111"/>
                </a:cxn>
                <a:cxn ang="0">
                  <a:pos x="188" y="49"/>
                </a:cxn>
                <a:cxn ang="0">
                  <a:pos x="143" y="4"/>
                </a:cxn>
                <a:cxn ang="0">
                  <a:pos x="145" y="3"/>
                </a:cxn>
                <a:cxn ang="0">
                  <a:pos x="145" y="5"/>
                </a:cxn>
                <a:cxn ang="0">
                  <a:pos x="145" y="3"/>
                </a:cxn>
                <a:cxn ang="0">
                  <a:pos x="146" y="1"/>
                </a:cxn>
                <a:cxn ang="0">
                  <a:pos x="192" y="47"/>
                </a:cxn>
                <a:cxn ang="0">
                  <a:pos x="192" y="113"/>
                </a:cxn>
                <a:cxn ang="0">
                  <a:pos x="146" y="160"/>
                </a:cxn>
                <a:cxn ang="0">
                  <a:pos x="146" y="160"/>
                </a:cxn>
                <a:cxn ang="0">
                  <a:pos x="113" y="193"/>
                </a:cxn>
                <a:cxn ang="0">
                  <a:pos x="79" y="159"/>
                </a:cxn>
                <a:cxn ang="0">
                  <a:pos x="80" y="158"/>
                </a:cxn>
                <a:cxn ang="0">
                  <a:pos x="80" y="160"/>
                </a:cxn>
                <a:cxn ang="0">
                  <a:pos x="80" y="160"/>
                </a:cxn>
                <a:cxn ang="0">
                  <a:pos x="80" y="160"/>
                </a:cxn>
                <a:cxn ang="0">
                  <a:pos x="79" y="160"/>
                </a:cxn>
                <a:cxn ang="0">
                  <a:pos x="33" y="114"/>
                </a:cxn>
                <a:cxn ang="0">
                  <a:pos x="0" y="80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80" y="0"/>
                </a:cxn>
                <a:cxn ang="0">
                  <a:pos x="146" y="0"/>
                </a:cxn>
                <a:cxn ang="0">
                  <a:pos x="146" y="1"/>
                </a:cxn>
                <a:cxn ang="0">
                  <a:pos x="145" y="3"/>
                </a:cxn>
              </a:cxnLst>
              <a:rect l="0" t="0" r="r" b="b"/>
              <a:pathLst>
                <a:path w="192" h="193">
                  <a:moveTo>
                    <a:pt x="145" y="3"/>
                  </a:moveTo>
                  <a:lnTo>
                    <a:pt x="145" y="5"/>
                  </a:lnTo>
                  <a:lnTo>
                    <a:pt x="81" y="5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6" y="80"/>
                  </a:lnTo>
                  <a:lnTo>
                    <a:pt x="36" y="111"/>
                  </a:lnTo>
                  <a:lnTo>
                    <a:pt x="82" y="156"/>
                  </a:lnTo>
                  <a:lnTo>
                    <a:pt x="80" y="158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1" y="156"/>
                  </a:lnTo>
                  <a:lnTo>
                    <a:pt x="113" y="187"/>
                  </a:lnTo>
                  <a:lnTo>
                    <a:pt x="144" y="156"/>
                  </a:lnTo>
                  <a:lnTo>
                    <a:pt x="144" y="156"/>
                  </a:lnTo>
                  <a:lnTo>
                    <a:pt x="188" y="111"/>
                  </a:lnTo>
                  <a:lnTo>
                    <a:pt x="188" y="49"/>
                  </a:lnTo>
                  <a:lnTo>
                    <a:pt x="143" y="4"/>
                  </a:lnTo>
                  <a:lnTo>
                    <a:pt x="145" y="3"/>
                  </a:lnTo>
                  <a:lnTo>
                    <a:pt x="145" y="5"/>
                  </a:lnTo>
                  <a:lnTo>
                    <a:pt x="145" y="3"/>
                  </a:lnTo>
                  <a:lnTo>
                    <a:pt x="146" y="1"/>
                  </a:lnTo>
                  <a:lnTo>
                    <a:pt x="192" y="47"/>
                  </a:lnTo>
                  <a:lnTo>
                    <a:pt x="192" y="113"/>
                  </a:lnTo>
                  <a:lnTo>
                    <a:pt x="146" y="160"/>
                  </a:lnTo>
                  <a:lnTo>
                    <a:pt x="146" y="160"/>
                  </a:lnTo>
                  <a:lnTo>
                    <a:pt x="113" y="193"/>
                  </a:lnTo>
                  <a:lnTo>
                    <a:pt x="79" y="159"/>
                  </a:lnTo>
                  <a:lnTo>
                    <a:pt x="80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9" y="160"/>
                  </a:lnTo>
                  <a:lnTo>
                    <a:pt x="33" y="114"/>
                  </a:lnTo>
                  <a:lnTo>
                    <a:pt x="0" y="8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80" y="0"/>
                  </a:lnTo>
                  <a:lnTo>
                    <a:pt x="146" y="0"/>
                  </a:lnTo>
                  <a:lnTo>
                    <a:pt x="146" y="1"/>
                  </a:lnTo>
                  <a:lnTo>
                    <a:pt x="145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Freeform 33"/>
            <p:cNvSpPr>
              <a:spLocks/>
            </p:cNvSpPr>
            <p:nvPr/>
          </p:nvSpPr>
          <p:spPr bwMode="auto">
            <a:xfrm>
              <a:off x="3380" y="1293"/>
              <a:ext cx="155" cy="187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45" y="0"/>
                </a:cxn>
                <a:cxn ang="0">
                  <a:pos x="0" y="45"/>
                </a:cxn>
                <a:cxn ang="0">
                  <a:pos x="0" y="109"/>
                </a:cxn>
                <a:cxn ang="0">
                  <a:pos x="45" y="155"/>
                </a:cxn>
                <a:cxn ang="0">
                  <a:pos x="45" y="155"/>
                </a:cxn>
                <a:cxn ang="0">
                  <a:pos x="77" y="187"/>
                </a:cxn>
                <a:cxn ang="0">
                  <a:pos x="110" y="155"/>
                </a:cxn>
                <a:cxn ang="0">
                  <a:pos x="110" y="155"/>
                </a:cxn>
                <a:cxn ang="0">
                  <a:pos x="155" y="109"/>
                </a:cxn>
                <a:cxn ang="0">
                  <a:pos x="155" y="45"/>
                </a:cxn>
                <a:cxn ang="0">
                  <a:pos x="110" y="0"/>
                </a:cxn>
              </a:cxnLst>
              <a:rect l="0" t="0" r="r" b="b"/>
              <a:pathLst>
                <a:path w="155" h="187">
                  <a:moveTo>
                    <a:pt x="110" y="0"/>
                  </a:moveTo>
                  <a:lnTo>
                    <a:pt x="45" y="0"/>
                  </a:lnTo>
                  <a:lnTo>
                    <a:pt x="0" y="45"/>
                  </a:lnTo>
                  <a:lnTo>
                    <a:pt x="0" y="109"/>
                  </a:lnTo>
                  <a:lnTo>
                    <a:pt x="45" y="155"/>
                  </a:lnTo>
                  <a:lnTo>
                    <a:pt x="45" y="155"/>
                  </a:lnTo>
                  <a:lnTo>
                    <a:pt x="77" y="187"/>
                  </a:lnTo>
                  <a:lnTo>
                    <a:pt x="110" y="155"/>
                  </a:lnTo>
                  <a:lnTo>
                    <a:pt x="110" y="155"/>
                  </a:lnTo>
                  <a:lnTo>
                    <a:pt x="155" y="109"/>
                  </a:lnTo>
                  <a:lnTo>
                    <a:pt x="155" y="45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Freeform 34"/>
            <p:cNvSpPr>
              <a:spLocks/>
            </p:cNvSpPr>
            <p:nvPr/>
          </p:nvSpPr>
          <p:spPr bwMode="auto">
            <a:xfrm>
              <a:off x="3378" y="1290"/>
              <a:ext cx="159" cy="193"/>
            </a:xfrm>
            <a:custGeom>
              <a:avLst/>
              <a:gdLst/>
              <a:ahLst/>
              <a:cxnLst>
                <a:cxn ang="0">
                  <a:pos x="112" y="3"/>
                </a:cxn>
                <a:cxn ang="0">
                  <a:pos x="112" y="5"/>
                </a:cxn>
                <a:cxn ang="0">
                  <a:pos x="48" y="5"/>
                </a:cxn>
                <a:cxn ang="0">
                  <a:pos x="4" y="49"/>
                </a:cxn>
                <a:cxn ang="0">
                  <a:pos x="4" y="112"/>
                </a:cxn>
                <a:cxn ang="0">
                  <a:pos x="52" y="160"/>
                </a:cxn>
                <a:cxn ang="0">
                  <a:pos x="52" y="160"/>
                </a:cxn>
                <a:cxn ang="0">
                  <a:pos x="79" y="187"/>
                </a:cxn>
                <a:cxn ang="0">
                  <a:pos x="111" y="156"/>
                </a:cxn>
                <a:cxn ang="0">
                  <a:pos x="111" y="156"/>
                </a:cxn>
                <a:cxn ang="0">
                  <a:pos x="155" y="112"/>
                </a:cxn>
                <a:cxn ang="0">
                  <a:pos x="155" y="49"/>
                </a:cxn>
                <a:cxn ang="0">
                  <a:pos x="110" y="4"/>
                </a:cxn>
                <a:cxn ang="0">
                  <a:pos x="112" y="3"/>
                </a:cxn>
                <a:cxn ang="0">
                  <a:pos x="112" y="5"/>
                </a:cxn>
                <a:cxn ang="0">
                  <a:pos x="112" y="3"/>
                </a:cxn>
                <a:cxn ang="0">
                  <a:pos x="113" y="1"/>
                </a:cxn>
                <a:cxn ang="0">
                  <a:pos x="159" y="47"/>
                </a:cxn>
                <a:cxn ang="0">
                  <a:pos x="159" y="113"/>
                </a:cxn>
                <a:cxn ang="0">
                  <a:pos x="112" y="160"/>
                </a:cxn>
                <a:cxn ang="0">
                  <a:pos x="112" y="160"/>
                </a:cxn>
                <a:cxn ang="0">
                  <a:pos x="79" y="193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0" y="113"/>
                </a:cxn>
                <a:cxn ang="0">
                  <a:pos x="0" y="47"/>
                </a:cxn>
                <a:cxn ang="0">
                  <a:pos x="46" y="0"/>
                </a:cxn>
                <a:cxn ang="0">
                  <a:pos x="112" y="0"/>
                </a:cxn>
                <a:cxn ang="0">
                  <a:pos x="113" y="1"/>
                </a:cxn>
                <a:cxn ang="0">
                  <a:pos x="112" y="3"/>
                </a:cxn>
              </a:cxnLst>
              <a:rect l="0" t="0" r="r" b="b"/>
              <a:pathLst>
                <a:path w="159" h="193">
                  <a:moveTo>
                    <a:pt x="112" y="3"/>
                  </a:moveTo>
                  <a:lnTo>
                    <a:pt x="112" y="5"/>
                  </a:lnTo>
                  <a:lnTo>
                    <a:pt x="48" y="5"/>
                  </a:lnTo>
                  <a:lnTo>
                    <a:pt x="4" y="49"/>
                  </a:lnTo>
                  <a:lnTo>
                    <a:pt x="4" y="112"/>
                  </a:lnTo>
                  <a:lnTo>
                    <a:pt x="52" y="160"/>
                  </a:lnTo>
                  <a:lnTo>
                    <a:pt x="52" y="160"/>
                  </a:lnTo>
                  <a:lnTo>
                    <a:pt x="79" y="187"/>
                  </a:lnTo>
                  <a:lnTo>
                    <a:pt x="111" y="156"/>
                  </a:lnTo>
                  <a:lnTo>
                    <a:pt x="111" y="156"/>
                  </a:lnTo>
                  <a:lnTo>
                    <a:pt x="155" y="112"/>
                  </a:lnTo>
                  <a:lnTo>
                    <a:pt x="155" y="49"/>
                  </a:lnTo>
                  <a:lnTo>
                    <a:pt x="110" y="4"/>
                  </a:lnTo>
                  <a:lnTo>
                    <a:pt x="112" y="3"/>
                  </a:lnTo>
                  <a:lnTo>
                    <a:pt x="112" y="5"/>
                  </a:lnTo>
                  <a:lnTo>
                    <a:pt x="112" y="3"/>
                  </a:lnTo>
                  <a:lnTo>
                    <a:pt x="113" y="1"/>
                  </a:lnTo>
                  <a:lnTo>
                    <a:pt x="159" y="47"/>
                  </a:lnTo>
                  <a:lnTo>
                    <a:pt x="159" y="113"/>
                  </a:lnTo>
                  <a:lnTo>
                    <a:pt x="112" y="160"/>
                  </a:lnTo>
                  <a:lnTo>
                    <a:pt x="112" y="160"/>
                  </a:lnTo>
                  <a:lnTo>
                    <a:pt x="79" y="193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46" y="0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2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Freeform 35"/>
            <p:cNvSpPr>
              <a:spLocks/>
            </p:cNvSpPr>
            <p:nvPr/>
          </p:nvSpPr>
          <p:spPr bwMode="auto">
            <a:xfrm>
              <a:off x="3567" y="1480"/>
              <a:ext cx="220" cy="220"/>
            </a:xfrm>
            <a:custGeom>
              <a:avLst/>
              <a:gdLst/>
              <a:ahLst/>
              <a:cxnLst>
                <a:cxn ang="0">
                  <a:pos x="188" y="78"/>
                </a:cxn>
                <a:cxn ang="0">
                  <a:pos x="142" y="32"/>
                </a:cxn>
                <a:cxn ang="0">
                  <a:pos x="110" y="0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32" y="78"/>
                </a:cxn>
                <a:cxn ang="0">
                  <a:pos x="0" y="110"/>
                </a:cxn>
                <a:cxn ang="0">
                  <a:pos x="32" y="142"/>
                </a:cxn>
                <a:cxn ang="0">
                  <a:pos x="32" y="142"/>
                </a:cxn>
                <a:cxn ang="0">
                  <a:pos x="78" y="187"/>
                </a:cxn>
                <a:cxn ang="0">
                  <a:pos x="78" y="187"/>
                </a:cxn>
                <a:cxn ang="0">
                  <a:pos x="78" y="187"/>
                </a:cxn>
                <a:cxn ang="0">
                  <a:pos x="110" y="220"/>
                </a:cxn>
                <a:cxn ang="0">
                  <a:pos x="110" y="220"/>
                </a:cxn>
                <a:cxn ang="0">
                  <a:pos x="142" y="187"/>
                </a:cxn>
                <a:cxn ang="0">
                  <a:pos x="188" y="142"/>
                </a:cxn>
                <a:cxn ang="0">
                  <a:pos x="220" y="110"/>
                </a:cxn>
                <a:cxn ang="0">
                  <a:pos x="188" y="78"/>
                </a:cxn>
              </a:cxnLst>
              <a:rect l="0" t="0" r="r" b="b"/>
              <a:pathLst>
                <a:path w="220" h="220">
                  <a:moveTo>
                    <a:pt x="188" y="78"/>
                  </a:moveTo>
                  <a:lnTo>
                    <a:pt x="142" y="32"/>
                  </a:lnTo>
                  <a:lnTo>
                    <a:pt x="110" y="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32" y="78"/>
                  </a:lnTo>
                  <a:lnTo>
                    <a:pt x="0" y="110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142" y="187"/>
                  </a:lnTo>
                  <a:lnTo>
                    <a:pt x="188" y="142"/>
                  </a:lnTo>
                  <a:lnTo>
                    <a:pt x="220" y="110"/>
                  </a:lnTo>
                  <a:lnTo>
                    <a:pt x="188" y="78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Freeform 36"/>
            <p:cNvSpPr>
              <a:spLocks/>
            </p:cNvSpPr>
            <p:nvPr/>
          </p:nvSpPr>
          <p:spPr bwMode="auto">
            <a:xfrm>
              <a:off x="3564" y="1477"/>
              <a:ext cx="226" cy="225"/>
            </a:xfrm>
            <a:custGeom>
              <a:avLst/>
              <a:gdLst/>
              <a:ahLst/>
              <a:cxnLst>
                <a:cxn ang="0">
                  <a:pos x="189" y="82"/>
                </a:cxn>
                <a:cxn ang="0">
                  <a:pos x="113" y="6"/>
                </a:cxn>
                <a:cxn ang="0">
                  <a:pos x="81" y="35"/>
                </a:cxn>
                <a:cxn ang="0">
                  <a:pos x="83" y="35"/>
                </a:cxn>
                <a:cxn ang="0">
                  <a:pos x="81" y="37"/>
                </a:cxn>
                <a:cxn ang="0">
                  <a:pos x="83" y="35"/>
                </a:cxn>
                <a:cxn ang="0">
                  <a:pos x="83" y="36"/>
                </a:cxn>
                <a:cxn ang="0">
                  <a:pos x="6" y="113"/>
                </a:cxn>
                <a:cxn ang="0">
                  <a:pos x="35" y="145"/>
                </a:cxn>
                <a:cxn ang="0">
                  <a:pos x="35" y="143"/>
                </a:cxn>
                <a:cxn ang="0">
                  <a:pos x="82" y="189"/>
                </a:cxn>
                <a:cxn ang="0">
                  <a:pos x="82" y="189"/>
                </a:cxn>
                <a:cxn ang="0">
                  <a:pos x="83" y="190"/>
                </a:cxn>
                <a:cxn ang="0">
                  <a:pos x="113" y="223"/>
                </a:cxn>
                <a:cxn ang="0">
                  <a:pos x="113" y="221"/>
                </a:cxn>
                <a:cxn ang="0">
                  <a:pos x="112" y="221"/>
                </a:cxn>
                <a:cxn ang="0">
                  <a:pos x="189" y="143"/>
                </a:cxn>
                <a:cxn ang="0">
                  <a:pos x="189" y="82"/>
                </a:cxn>
                <a:cxn ang="0">
                  <a:pos x="192" y="79"/>
                </a:cxn>
                <a:cxn ang="0">
                  <a:pos x="192" y="146"/>
                </a:cxn>
                <a:cxn ang="0">
                  <a:pos x="114" y="225"/>
                </a:cxn>
                <a:cxn ang="0">
                  <a:pos x="112" y="225"/>
                </a:cxn>
                <a:cxn ang="0">
                  <a:pos x="79" y="190"/>
                </a:cxn>
                <a:cxn ang="0">
                  <a:pos x="79" y="192"/>
                </a:cxn>
                <a:cxn ang="0">
                  <a:pos x="79" y="192"/>
                </a:cxn>
                <a:cxn ang="0">
                  <a:pos x="35" y="145"/>
                </a:cxn>
                <a:cxn ang="0">
                  <a:pos x="35" y="147"/>
                </a:cxn>
                <a:cxn ang="0">
                  <a:pos x="0" y="113"/>
                </a:cxn>
                <a:cxn ang="0">
                  <a:pos x="79" y="34"/>
                </a:cxn>
                <a:cxn ang="0">
                  <a:pos x="79" y="35"/>
                </a:cxn>
                <a:cxn ang="0">
                  <a:pos x="79" y="33"/>
                </a:cxn>
                <a:cxn ang="0">
                  <a:pos x="81" y="35"/>
                </a:cxn>
                <a:cxn ang="0">
                  <a:pos x="79" y="35"/>
                </a:cxn>
                <a:cxn ang="0">
                  <a:pos x="113" y="0"/>
                </a:cxn>
                <a:cxn ang="0">
                  <a:pos x="192" y="79"/>
                </a:cxn>
              </a:cxnLst>
              <a:rect l="0" t="0" r="r" b="b"/>
              <a:pathLst>
                <a:path w="226" h="225">
                  <a:moveTo>
                    <a:pt x="191" y="81"/>
                  </a:moveTo>
                  <a:lnTo>
                    <a:pt x="189" y="82"/>
                  </a:lnTo>
                  <a:lnTo>
                    <a:pt x="144" y="37"/>
                  </a:lnTo>
                  <a:lnTo>
                    <a:pt x="113" y="6"/>
                  </a:lnTo>
                  <a:lnTo>
                    <a:pt x="82" y="37"/>
                  </a:lnTo>
                  <a:lnTo>
                    <a:pt x="81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7"/>
                  </a:lnTo>
                  <a:lnTo>
                    <a:pt x="81" y="37"/>
                  </a:lnTo>
                  <a:lnTo>
                    <a:pt x="81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6"/>
                  </a:lnTo>
                  <a:lnTo>
                    <a:pt x="37" y="82"/>
                  </a:lnTo>
                  <a:lnTo>
                    <a:pt x="6" y="113"/>
                  </a:lnTo>
                  <a:lnTo>
                    <a:pt x="37" y="143"/>
                  </a:lnTo>
                  <a:lnTo>
                    <a:pt x="35" y="145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6" y="143"/>
                  </a:lnTo>
                  <a:lnTo>
                    <a:pt x="82" y="189"/>
                  </a:lnTo>
                  <a:lnTo>
                    <a:pt x="82" y="189"/>
                  </a:lnTo>
                  <a:lnTo>
                    <a:pt x="82" y="189"/>
                  </a:lnTo>
                  <a:lnTo>
                    <a:pt x="83" y="190"/>
                  </a:lnTo>
                  <a:lnTo>
                    <a:pt x="83" y="190"/>
                  </a:lnTo>
                  <a:lnTo>
                    <a:pt x="114" y="221"/>
                  </a:lnTo>
                  <a:lnTo>
                    <a:pt x="113" y="223"/>
                  </a:lnTo>
                  <a:lnTo>
                    <a:pt x="113" y="221"/>
                  </a:lnTo>
                  <a:lnTo>
                    <a:pt x="113" y="221"/>
                  </a:lnTo>
                  <a:lnTo>
                    <a:pt x="113" y="223"/>
                  </a:lnTo>
                  <a:lnTo>
                    <a:pt x="112" y="221"/>
                  </a:lnTo>
                  <a:lnTo>
                    <a:pt x="144" y="189"/>
                  </a:lnTo>
                  <a:lnTo>
                    <a:pt x="189" y="143"/>
                  </a:lnTo>
                  <a:lnTo>
                    <a:pt x="220" y="113"/>
                  </a:lnTo>
                  <a:lnTo>
                    <a:pt x="189" y="82"/>
                  </a:lnTo>
                  <a:lnTo>
                    <a:pt x="191" y="81"/>
                  </a:lnTo>
                  <a:lnTo>
                    <a:pt x="192" y="79"/>
                  </a:lnTo>
                  <a:lnTo>
                    <a:pt x="226" y="113"/>
                  </a:lnTo>
                  <a:lnTo>
                    <a:pt x="192" y="146"/>
                  </a:lnTo>
                  <a:lnTo>
                    <a:pt x="147" y="192"/>
                  </a:lnTo>
                  <a:lnTo>
                    <a:pt x="114" y="225"/>
                  </a:lnTo>
                  <a:lnTo>
                    <a:pt x="113" y="225"/>
                  </a:lnTo>
                  <a:lnTo>
                    <a:pt x="112" y="225"/>
                  </a:lnTo>
                  <a:lnTo>
                    <a:pt x="79" y="191"/>
                  </a:lnTo>
                  <a:lnTo>
                    <a:pt x="79" y="190"/>
                  </a:lnTo>
                  <a:lnTo>
                    <a:pt x="81" y="190"/>
                  </a:lnTo>
                  <a:lnTo>
                    <a:pt x="79" y="192"/>
                  </a:lnTo>
                  <a:lnTo>
                    <a:pt x="79" y="192"/>
                  </a:lnTo>
                  <a:lnTo>
                    <a:pt x="79" y="192"/>
                  </a:lnTo>
                  <a:lnTo>
                    <a:pt x="34" y="146"/>
                  </a:lnTo>
                  <a:lnTo>
                    <a:pt x="35" y="145"/>
                  </a:lnTo>
                  <a:lnTo>
                    <a:pt x="35" y="147"/>
                  </a:lnTo>
                  <a:lnTo>
                    <a:pt x="35" y="147"/>
                  </a:lnTo>
                  <a:lnTo>
                    <a:pt x="34" y="147"/>
                  </a:lnTo>
                  <a:lnTo>
                    <a:pt x="0" y="113"/>
                  </a:lnTo>
                  <a:lnTo>
                    <a:pt x="34" y="79"/>
                  </a:lnTo>
                  <a:lnTo>
                    <a:pt x="79" y="34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3"/>
                  </a:lnTo>
                  <a:lnTo>
                    <a:pt x="81" y="33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113" y="0"/>
                  </a:lnTo>
                  <a:lnTo>
                    <a:pt x="147" y="34"/>
                  </a:lnTo>
                  <a:lnTo>
                    <a:pt x="192" y="79"/>
                  </a:lnTo>
                  <a:lnTo>
                    <a:pt x="191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Freeform 37"/>
            <p:cNvSpPr>
              <a:spLocks/>
            </p:cNvSpPr>
            <p:nvPr/>
          </p:nvSpPr>
          <p:spPr bwMode="auto">
            <a:xfrm>
              <a:off x="3380" y="1590"/>
              <a:ext cx="297" cy="297"/>
            </a:xfrm>
            <a:custGeom>
              <a:avLst/>
              <a:gdLst/>
              <a:ahLst/>
              <a:cxnLst>
                <a:cxn ang="0">
                  <a:pos x="265" y="77"/>
                </a:cxn>
                <a:cxn ang="0">
                  <a:pos x="219" y="32"/>
                </a:cxn>
                <a:cxn ang="0">
                  <a:pos x="187" y="0"/>
                </a:cxn>
                <a:cxn ang="0">
                  <a:pos x="155" y="32"/>
                </a:cxn>
                <a:cxn ang="0">
                  <a:pos x="155" y="32"/>
                </a:cxn>
                <a:cxn ang="0">
                  <a:pos x="155" y="32"/>
                </a:cxn>
                <a:cxn ang="0">
                  <a:pos x="110" y="77"/>
                </a:cxn>
                <a:cxn ang="0">
                  <a:pos x="77" y="110"/>
                </a:cxn>
                <a:cxn ang="0">
                  <a:pos x="77" y="110"/>
                </a:cxn>
                <a:cxn ang="0">
                  <a:pos x="45" y="142"/>
                </a:cxn>
                <a:cxn ang="0">
                  <a:pos x="45" y="142"/>
                </a:cxn>
                <a:cxn ang="0">
                  <a:pos x="0" y="187"/>
                </a:cxn>
                <a:cxn ang="0">
                  <a:pos x="0" y="252"/>
                </a:cxn>
                <a:cxn ang="0">
                  <a:pos x="45" y="297"/>
                </a:cxn>
                <a:cxn ang="0">
                  <a:pos x="110" y="297"/>
                </a:cxn>
                <a:cxn ang="0">
                  <a:pos x="155" y="252"/>
                </a:cxn>
                <a:cxn ang="0">
                  <a:pos x="187" y="219"/>
                </a:cxn>
                <a:cxn ang="0">
                  <a:pos x="219" y="187"/>
                </a:cxn>
                <a:cxn ang="0">
                  <a:pos x="219" y="187"/>
                </a:cxn>
                <a:cxn ang="0">
                  <a:pos x="265" y="142"/>
                </a:cxn>
                <a:cxn ang="0">
                  <a:pos x="297" y="110"/>
                </a:cxn>
                <a:cxn ang="0">
                  <a:pos x="265" y="77"/>
                </a:cxn>
              </a:cxnLst>
              <a:rect l="0" t="0" r="r" b="b"/>
              <a:pathLst>
                <a:path w="297" h="297">
                  <a:moveTo>
                    <a:pt x="265" y="77"/>
                  </a:moveTo>
                  <a:lnTo>
                    <a:pt x="219" y="32"/>
                  </a:lnTo>
                  <a:lnTo>
                    <a:pt x="187" y="0"/>
                  </a:lnTo>
                  <a:lnTo>
                    <a:pt x="155" y="32"/>
                  </a:lnTo>
                  <a:lnTo>
                    <a:pt x="155" y="32"/>
                  </a:lnTo>
                  <a:lnTo>
                    <a:pt x="155" y="32"/>
                  </a:lnTo>
                  <a:lnTo>
                    <a:pt x="110" y="77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45" y="142"/>
                  </a:lnTo>
                  <a:lnTo>
                    <a:pt x="45" y="142"/>
                  </a:lnTo>
                  <a:lnTo>
                    <a:pt x="0" y="187"/>
                  </a:lnTo>
                  <a:lnTo>
                    <a:pt x="0" y="252"/>
                  </a:lnTo>
                  <a:lnTo>
                    <a:pt x="45" y="297"/>
                  </a:lnTo>
                  <a:lnTo>
                    <a:pt x="110" y="297"/>
                  </a:lnTo>
                  <a:lnTo>
                    <a:pt x="155" y="252"/>
                  </a:lnTo>
                  <a:lnTo>
                    <a:pt x="187" y="219"/>
                  </a:lnTo>
                  <a:lnTo>
                    <a:pt x="219" y="187"/>
                  </a:lnTo>
                  <a:lnTo>
                    <a:pt x="219" y="187"/>
                  </a:lnTo>
                  <a:lnTo>
                    <a:pt x="265" y="142"/>
                  </a:lnTo>
                  <a:lnTo>
                    <a:pt x="297" y="110"/>
                  </a:lnTo>
                  <a:lnTo>
                    <a:pt x="265" y="77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Freeform 38"/>
            <p:cNvSpPr>
              <a:spLocks/>
            </p:cNvSpPr>
            <p:nvPr/>
          </p:nvSpPr>
          <p:spPr bwMode="auto">
            <a:xfrm>
              <a:off x="3378" y="1587"/>
              <a:ext cx="302" cy="302"/>
            </a:xfrm>
            <a:custGeom>
              <a:avLst/>
              <a:gdLst/>
              <a:ahLst/>
              <a:cxnLst>
                <a:cxn ang="0">
                  <a:pos x="267" y="80"/>
                </a:cxn>
                <a:cxn ang="0">
                  <a:pos x="265" y="82"/>
                </a:cxn>
                <a:cxn ang="0">
                  <a:pos x="220" y="36"/>
                </a:cxn>
                <a:cxn ang="0">
                  <a:pos x="189" y="6"/>
                </a:cxn>
                <a:cxn ang="0">
                  <a:pos x="158" y="36"/>
                </a:cxn>
                <a:cxn ang="0">
                  <a:pos x="157" y="35"/>
                </a:cxn>
                <a:cxn ang="0">
                  <a:pos x="159" y="35"/>
                </a:cxn>
                <a:cxn ang="0">
                  <a:pos x="159" y="35"/>
                </a:cxn>
                <a:cxn ang="0">
                  <a:pos x="159" y="35"/>
                </a:cxn>
                <a:cxn ang="0">
                  <a:pos x="159" y="36"/>
                </a:cxn>
                <a:cxn ang="0">
                  <a:pos x="113" y="82"/>
                </a:cxn>
                <a:cxn ang="0">
                  <a:pos x="81" y="114"/>
                </a:cxn>
                <a:cxn ang="0">
                  <a:pos x="79" y="113"/>
                </a:cxn>
                <a:cxn ang="0">
                  <a:pos x="81" y="113"/>
                </a:cxn>
                <a:cxn ang="0">
                  <a:pos x="81" y="113"/>
                </a:cxn>
                <a:cxn ang="0">
                  <a:pos x="81" y="113"/>
                </a:cxn>
                <a:cxn ang="0">
                  <a:pos x="48" y="147"/>
                </a:cxn>
                <a:cxn ang="0">
                  <a:pos x="48" y="147"/>
                </a:cxn>
                <a:cxn ang="0">
                  <a:pos x="4" y="191"/>
                </a:cxn>
                <a:cxn ang="0">
                  <a:pos x="4" y="254"/>
                </a:cxn>
                <a:cxn ang="0">
                  <a:pos x="48" y="298"/>
                </a:cxn>
                <a:cxn ang="0">
                  <a:pos x="111" y="298"/>
                </a:cxn>
                <a:cxn ang="0">
                  <a:pos x="156" y="253"/>
                </a:cxn>
                <a:cxn ang="0">
                  <a:pos x="188" y="221"/>
                </a:cxn>
                <a:cxn ang="0">
                  <a:pos x="220" y="188"/>
                </a:cxn>
                <a:cxn ang="0">
                  <a:pos x="220" y="188"/>
                </a:cxn>
                <a:cxn ang="0">
                  <a:pos x="265" y="143"/>
                </a:cxn>
                <a:cxn ang="0">
                  <a:pos x="296" y="113"/>
                </a:cxn>
                <a:cxn ang="0">
                  <a:pos x="265" y="82"/>
                </a:cxn>
                <a:cxn ang="0">
                  <a:pos x="267" y="80"/>
                </a:cxn>
                <a:cxn ang="0">
                  <a:pos x="268" y="79"/>
                </a:cxn>
                <a:cxn ang="0">
                  <a:pos x="302" y="113"/>
                </a:cxn>
                <a:cxn ang="0">
                  <a:pos x="268" y="146"/>
                </a:cxn>
                <a:cxn ang="0">
                  <a:pos x="222" y="192"/>
                </a:cxn>
                <a:cxn ang="0">
                  <a:pos x="222" y="192"/>
                </a:cxn>
                <a:cxn ang="0">
                  <a:pos x="191" y="224"/>
                </a:cxn>
                <a:cxn ang="0">
                  <a:pos x="158" y="256"/>
                </a:cxn>
                <a:cxn ang="0">
                  <a:pos x="112" y="302"/>
                </a:cxn>
                <a:cxn ang="0">
                  <a:pos x="46" y="302"/>
                </a:cxn>
                <a:cxn ang="0">
                  <a:pos x="0" y="255"/>
                </a:cxn>
                <a:cxn ang="0">
                  <a:pos x="0" y="189"/>
                </a:cxn>
                <a:cxn ang="0">
                  <a:pos x="46" y="143"/>
                </a:cxn>
                <a:cxn ang="0">
                  <a:pos x="46" y="143"/>
                </a:cxn>
                <a:cxn ang="0">
                  <a:pos x="78" y="111"/>
                </a:cxn>
                <a:cxn ang="0">
                  <a:pos x="79" y="113"/>
                </a:cxn>
                <a:cxn ang="0">
                  <a:pos x="77" y="113"/>
                </a:cxn>
                <a:cxn ang="0">
                  <a:pos x="77" y="113"/>
                </a:cxn>
                <a:cxn ang="0">
                  <a:pos x="77" y="112"/>
                </a:cxn>
                <a:cxn ang="0">
                  <a:pos x="110" y="79"/>
                </a:cxn>
                <a:cxn ang="0">
                  <a:pos x="156" y="33"/>
                </a:cxn>
                <a:cxn ang="0">
                  <a:pos x="157" y="35"/>
                </a:cxn>
                <a:cxn ang="0">
                  <a:pos x="155" y="35"/>
                </a:cxn>
                <a:cxn ang="0">
                  <a:pos x="155" y="35"/>
                </a:cxn>
                <a:cxn ang="0">
                  <a:pos x="155" y="35"/>
                </a:cxn>
                <a:cxn ang="0">
                  <a:pos x="155" y="34"/>
                </a:cxn>
                <a:cxn ang="0">
                  <a:pos x="189" y="0"/>
                </a:cxn>
                <a:cxn ang="0">
                  <a:pos x="223" y="33"/>
                </a:cxn>
                <a:cxn ang="0">
                  <a:pos x="268" y="79"/>
                </a:cxn>
                <a:cxn ang="0">
                  <a:pos x="267" y="80"/>
                </a:cxn>
              </a:cxnLst>
              <a:rect l="0" t="0" r="r" b="b"/>
              <a:pathLst>
                <a:path w="302" h="302">
                  <a:moveTo>
                    <a:pt x="267" y="80"/>
                  </a:moveTo>
                  <a:lnTo>
                    <a:pt x="265" y="82"/>
                  </a:lnTo>
                  <a:lnTo>
                    <a:pt x="220" y="36"/>
                  </a:lnTo>
                  <a:lnTo>
                    <a:pt x="189" y="6"/>
                  </a:lnTo>
                  <a:lnTo>
                    <a:pt x="158" y="36"/>
                  </a:lnTo>
                  <a:lnTo>
                    <a:pt x="157" y="35"/>
                  </a:lnTo>
                  <a:lnTo>
                    <a:pt x="159" y="35"/>
                  </a:lnTo>
                  <a:lnTo>
                    <a:pt x="159" y="35"/>
                  </a:lnTo>
                  <a:lnTo>
                    <a:pt x="159" y="35"/>
                  </a:lnTo>
                  <a:lnTo>
                    <a:pt x="159" y="36"/>
                  </a:lnTo>
                  <a:lnTo>
                    <a:pt x="113" y="82"/>
                  </a:lnTo>
                  <a:lnTo>
                    <a:pt x="81" y="114"/>
                  </a:lnTo>
                  <a:lnTo>
                    <a:pt x="79" y="113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48" y="147"/>
                  </a:lnTo>
                  <a:lnTo>
                    <a:pt x="48" y="147"/>
                  </a:lnTo>
                  <a:lnTo>
                    <a:pt x="4" y="191"/>
                  </a:lnTo>
                  <a:lnTo>
                    <a:pt x="4" y="254"/>
                  </a:lnTo>
                  <a:lnTo>
                    <a:pt x="48" y="298"/>
                  </a:lnTo>
                  <a:lnTo>
                    <a:pt x="111" y="298"/>
                  </a:lnTo>
                  <a:lnTo>
                    <a:pt x="156" y="253"/>
                  </a:lnTo>
                  <a:lnTo>
                    <a:pt x="188" y="221"/>
                  </a:lnTo>
                  <a:lnTo>
                    <a:pt x="220" y="188"/>
                  </a:lnTo>
                  <a:lnTo>
                    <a:pt x="220" y="188"/>
                  </a:lnTo>
                  <a:lnTo>
                    <a:pt x="265" y="143"/>
                  </a:lnTo>
                  <a:lnTo>
                    <a:pt x="296" y="113"/>
                  </a:lnTo>
                  <a:lnTo>
                    <a:pt x="265" y="82"/>
                  </a:lnTo>
                  <a:lnTo>
                    <a:pt x="267" y="80"/>
                  </a:lnTo>
                  <a:lnTo>
                    <a:pt x="268" y="79"/>
                  </a:lnTo>
                  <a:lnTo>
                    <a:pt x="302" y="113"/>
                  </a:lnTo>
                  <a:lnTo>
                    <a:pt x="268" y="146"/>
                  </a:lnTo>
                  <a:lnTo>
                    <a:pt x="222" y="192"/>
                  </a:lnTo>
                  <a:lnTo>
                    <a:pt x="222" y="192"/>
                  </a:lnTo>
                  <a:lnTo>
                    <a:pt x="191" y="224"/>
                  </a:lnTo>
                  <a:lnTo>
                    <a:pt x="158" y="256"/>
                  </a:lnTo>
                  <a:lnTo>
                    <a:pt x="112" y="302"/>
                  </a:lnTo>
                  <a:lnTo>
                    <a:pt x="46" y="302"/>
                  </a:lnTo>
                  <a:lnTo>
                    <a:pt x="0" y="255"/>
                  </a:lnTo>
                  <a:lnTo>
                    <a:pt x="0" y="189"/>
                  </a:lnTo>
                  <a:lnTo>
                    <a:pt x="46" y="143"/>
                  </a:lnTo>
                  <a:lnTo>
                    <a:pt x="46" y="143"/>
                  </a:lnTo>
                  <a:lnTo>
                    <a:pt x="78" y="111"/>
                  </a:lnTo>
                  <a:lnTo>
                    <a:pt x="79" y="113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110" y="79"/>
                  </a:lnTo>
                  <a:lnTo>
                    <a:pt x="156" y="33"/>
                  </a:lnTo>
                  <a:lnTo>
                    <a:pt x="157" y="35"/>
                  </a:lnTo>
                  <a:lnTo>
                    <a:pt x="155" y="35"/>
                  </a:lnTo>
                  <a:lnTo>
                    <a:pt x="155" y="35"/>
                  </a:lnTo>
                  <a:lnTo>
                    <a:pt x="155" y="35"/>
                  </a:lnTo>
                  <a:lnTo>
                    <a:pt x="155" y="34"/>
                  </a:lnTo>
                  <a:lnTo>
                    <a:pt x="189" y="0"/>
                  </a:lnTo>
                  <a:lnTo>
                    <a:pt x="223" y="33"/>
                  </a:lnTo>
                  <a:lnTo>
                    <a:pt x="268" y="79"/>
                  </a:lnTo>
                  <a:lnTo>
                    <a:pt x="267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Freeform 39"/>
            <p:cNvSpPr>
              <a:spLocks/>
            </p:cNvSpPr>
            <p:nvPr/>
          </p:nvSpPr>
          <p:spPr bwMode="auto">
            <a:xfrm>
              <a:off x="3677" y="1590"/>
              <a:ext cx="297" cy="297"/>
            </a:xfrm>
            <a:custGeom>
              <a:avLst/>
              <a:gdLst/>
              <a:ahLst/>
              <a:cxnLst>
                <a:cxn ang="0">
                  <a:pos x="252" y="142"/>
                </a:cxn>
                <a:cxn ang="0">
                  <a:pos x="220" y="110"/>
                </a:cxn>
                <a:cxn ang="0">
                  <a:pos x="220" y="110"/>
                </a:cxn>
                <a:cxn ang="0">
                  <a:pos x="187" y="77"/>
                </a:cxn>
                <a:cxn ang="0">
                  <a:pos x="142" y="32"/>
                </a:cxn>
                <a:cxn ang="0">
                  <a:pos x="110" y="0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78" y="32"/>
                </a:cxn>
                <a:cxn ang="0">
                  <a:pos x="32" y="77"/>
                </a:cxn>
                <a:cxn ang="0">
                  <a:pos x="0" y="110"/>
                </a:cxn>
                <a:cxn ang="0">
                  <a:pos x="32" y="142"/>
                </a:cxn>
                <a:cxn ang="0">
                  <a:pos x="32" y="142"/>
                </a:cxn>
                <a:cxn ang="0">
                  <a:pos x="78" y="187"/>
                </a:cxn>
                <a:cxn ang="0">
                  <a:pos x="78" y="187"/>
                </a:cxn>
                <a:cxn ang="0">
                  <a:pos x="78" y="187"/>
                </a:cxn>
                <a:cxn ang="0">
                  <a:pos x="110" y="219"/>
                </a:cxn>
                <a:cxn ang="0">
                  <a:pos x="142" y="252"/>
                </a:cxn>
                <a:cxn ang="0">
                  <a:pos x="187" y="297"/>
                </a:cxn>
                <a:cxn ang="0">
                  <a:pos x="252" y="297"/>
                </a:cxn>
                <a:cxn ang="0">
                  <a:pos x="274" y="274"/>
                </a:cxn>
                <a:cxn ang="0">
                  <a:pos x="297" y="252"/>
                </a:cxn>
                <a:cxn ang="0">
                  <a:pos x="297" y="187"/>
                </a:cxn>
                <a:cxn ang="0">
                  <a:pos x="252" y="142"/>
                </a:cxn>
              </a:cxnLst>
              <a:rect l="0" t="0" r="r" b="b"/>
              <a:pathLst>
                <a:path w="297" h="297">
                  <a:moveTo>
                    <a:pt x="252" y="142"/>
                  </a:moveTo>
                  <a:lnTo>
                    <a:pt x="220" y="110"/>
                  </a:lnTo>
                  <a:lnTo>
                    <a:pt x="220" y="110"/>
                  </a:lnTo>
                  <a:lnTo>
                    <a:pt x="187" y="77"/>
                  </a:lnTo>
                  <a:lnTo>
                    <a:pt x="142" y="32"/>
                  </a:lnTo>
                  <a:lnTo>
                    <a:pt x="110" y="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32" y="77"/>
                  </a:lnTo>
                  <a:lnTo>
                    <a:pt x="0" y="110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110" y="219"/>
                  </a:lnTo>
                  <a:lnTo>
                    <a:pt x="142" y="252"/>
                  </a:lnTo>
                  <a:lnTo>
                    <a:pt x="187" y="297"/>
                  </a:lnTo>
                  <a:lnTo>
                    <a:pt x="252" y="297"/>
                  </a:lnTo>
                  <a:lnTo>
                    <a:pt x="274" y="274"/>
                  </a:lnTo>
                  <a:lnTo>
                    <a:pt x="297" y="252"/>
                  </a:lnTo>
                  <a:lnTo>
                    <a:pt x="297" y="187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Freeform 40"/>
            <p:cNvSpPr>
              <a:spLocks/>
            </p:cNvSpPr>
            <p:nvPr/>
          </p:nvSpPr>
          <p:spPr bwMode="auto">
            <a:xfrm>
              <a:off x="3674" y="1587"/>
              <a:ext cx="302" cy="302"/>
            </a:xfrm>
            <a:custGeom>
              <a:avLst/>
              <a:gdLst/>
              <a:ahLst/>
              <a:cxnLst>
                <a:cxn ang="0">
                  <a:pos x="253" y="146"/>
                </a:cxn>
                <a:cxn ang="0">
                  <a:pos x="223" y="113"/>
                </a:cxn>
                <a:cxn ang="0">
                  <a:pos x="223" y="115"/>
                </a:cxn>
                <a:cxn ang="0">
                  <a:pos x="189" y="82"/>
                </a:cxn>
                <a:cxn ang="0">
                  <a:pos x="113" y="6"/>
                </a:cxn>
                <a:cxn ang="0">
                  <a:pos x="81" y="35"/>
                </a:cxn>
                <a:cxn ang="0">
                  <a:pos x="83" y="35"/>
                </a:cxn>
                <a:cxn ang="0">
                  <a:pos x="81" y="37"/>
                </a:cxn>
                <a:cxn ang="0">
                  <a:pos x="83" y="35"/>
                </a:cxn>
                <a:cxn ang="0">
                  <a:pos x="83" y="36"/>
                </a:cxn>
                <a:cxn ang="0">
                  <a:pos x="6" y="113"/>
                </a:cxn>
                <a:cxn ang="0">
                  <a:pos x="35" y="145"/>
                </a:cxn>
                <a:cxn ang="0">
                  <a:pos x="35" y="143"/>
                </a:cxn>
                <a:cxn ang="0">
                  <a:pos x="82" y="189"/>
                </a:cxn>
                <a:cxn ang="0">
                  <a:pos x="81" y="188"/>
                </a:cxn>
                <a:cxn ang="0">
                  <a:pos x="83" y="188"/>
                </a:cxn>
                <a:cxn ang="0">
                  <a:pos x="114" y="221"/>
                </a:cxn>
                <a:cxn ang="0">
                  <a:pos x="191" y="298"/>
                </a:cxn>
                <a:cxn ang="0">
                  <a:pos x="276" y="276"/>
                </a:cxn>
                <a:cxn ang="0">
                  <a:pos x="298" y="191"/>
                </a:cxn>
                <a:cxn ang="0">
                  <a:pos x="255" y="145"/>
                </a:cxn>
                <a:cxn ang="0">
                  <a:pos x="302" y="189"/>
                </a:cxn>
                <a:cxn ang="0">
                  <a:pos x="279" y="279"/>
                </a:cxn>
                <a:cxn ang="0">
                  <a:pos x="189" y="302"/>
                </a:cxn>
                <a:cxn ang="0">
                  <a:pos x="111" y="224"/>
                </a:cxn>
                <a:cxn ang="0">
                  <a:pos x="79" y="190"/>
                </a:cxn>
                <a:cxn ang="0">
                  <a:pos x="81" y="192"/>
                </a:cxn>
                <a:cxn ang="0">
                  <a:pos x="80" y="192"/>
                </a:cxn>
                <a:cxn ang="0">
                  <a:pos x="35" y="145"/>
                </a:cxn>
                <a:cxn ang="0">
                  <a:pos x="35" y="147"/>
                </a:cxn>
                <a:cxn ang="0">
                  <a:pos x="0" y="113"/>
                </a:cxn>
                <a:cxn ang="0">
                  <a:pos x="79" y="34"/>
                </a:cxn>
                <a:cxn ang="0">
                  <a:pos x="79" y="35"/>
                </a:cxn>
                <a:cxn ang="0">
                  <a:pos x="79" y="33"/>
                </a:cxn>
                <a:cxn ang="0">
                  <a:pos x="81" y="35"/>
                </a:cxn>
                <a:cxn ang="0">
                  <a:pos x="79" y="35"/>
                </a:cxn>
                <a:cxn ang="0">
                  <a:pos x="113" y="0"/>
                </a:cxn>
                <a:cxn ang="0">
                  <a:pos x="192" y="79"/>
                </a:cxn>
                <a:cxn ang="0">
                  <a:pos x="223" y="113"/>
                </a:cxn>
                <a:cxn ang="0">
                  <a:pos x="223" y="111"/>
                </a:cxn>
                <a:cxn ang="0">
                  <a:pos x="256" y="143"/>
                </a:cxn>
              </a:cxnLst>
              <a:rect l="0" t="0" r="r" b="b"/>
              <a:pathLst>
                <a:path w="302" h="302">
                  <a:moveTo>
                    <a:pt x="255" y="145"/>
                  </a:moveTo>
                  <a:lnTo>
                    <a:pt x="253" y="146"/>
                  </a:lnTo>
                  <a:lnTo>
                    <a:pt x="221" y="114"/>
                  </a:lnTo>
                  <a:lnTo>
                    <a:pt x="223" y="113"/>
                  </a:lnTo>
                  <a:lnTo>
                    <a:pt x="223" y="115"/>
                  </a:lnTo>
                  <a:lnTo>
                    <a:pt x="223" y="115"/>
                  </a:lnTo>
                  <a:lnTo>
                    <a:pt x="222" y="115"/>
                  </a:lnTo>
                  <a:lnTo>
                    <a:pt x="189" y="82"/>
                  </a:lnTo>
                  <a:lnTo>
                    <a:pt x="143" y="36"/>
                  </a:lnTo>
                  <a:lnTo>
                    <a:pt x="113" y="6"/>
                  </a:lnTo>
                  <a:lnTo>
                    <a:pt x="82" y="36"/>
                  </a:lnTo>
                  <a:lnTo>
                    <a:pt x="81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7"/>
                  </a:lnTo>
                  <a:lnTo>
                    <a:pt x="81" y="37"/>
                  </a:lnTo>
                  <a:lnTo>
                    <a:pt x="81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6"/>
                  </a:lnTo>
                  <a:lnTo>
                    <a:pt x="37" y="82"/>
                  </a:lnTo>
                  <a:lnTo>
                    <a:pt x="6" y="113"/>
                  </a:lnTo>
                  <a:lnTo>
                    <a:pt x="37" y="143"/>
                  </a:lnTo>
                  <a:lnTo>
                    <a:pt x="35" y="145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6" y="143"/>
                  </a:lnTo>
                  <a:lnTo>
                    <a:pt x="82" y="189"/>
                  </a:lnTo>
                  <a:lnTo>
                    <a:pt x="81" y="190"/>
                  </a:lnTo>
                  <a:lnTo>
                    <a:pt x="81" y="188"/>
                  </a:lnTo>
                  <a:lnTo>
                    <a:pt x="81" y="188"/>
                  </a:lnTo>
                  <a:lnTo>
                    <a:pt x="83" y="188"/>
                  </a:lnTo>
                  <a:lnTo>
                    <a:pt x="83" y="189"/>
                  </a:lnTo>
                  <a:lnTo>
                    <a:pt x="114" y="221"/>
                  </a:lnTo>
                  <a:lnTo>
                    <a:pt x="146" y="253"/>
                  </a:lnTo>
                  <a:lnTo>
                    <a:pt x="191" y="298"/>
                  </a:lnTo>
                  <a:lnTo>
                    <a:pt x="254" y="298"/>
                  </a:lnTo>
                  <a:lnTo>
                    <a:pt x="276" y="276"/>
                  </a:lnTo>
                  <a:lnTo>
                    <a:pt x="298" y="254"/>
                  </a:lnTo>
                  <a:lnTo>
                    <a:pt x="298" y="191"/>
                  </a:lnTo>
                  <a:lnTo>
                    <a:pt x="253" y="146"/>
                  </a:lnTo>
                  <a:lnTo>
                    <a:pt x="255" y="145"/>
                  </a:lnTo>
                  <a:lnTo>
                    <a:pt x="256" y="143"/>
                  </a:lnTo>
                  <a:lnTo>
                    <a:pt x="302" y="189"/>
                  </a:lnTo>
                  <a:lnTo>
                    <a:pt x="302" y="255"/>
                  </a:lnTo>
                  <a:lnTo>
                    <a:pt x="279" y="279"/>
                  </a:lnTo>
                  <a:lnTo>
                    <a:pt x="256" y="302"/>
                  </a:lnTo>
                  <a:lnTo>
                    <a:pt x="189" y="302"/>
                  </a:lnTo>
                  <a:lnTo>
                    <a:pt x="143" y="256"/>
                  </a:lnTo>
                  <a:lnTo>
                    <a:pt x="111" y="224"/>
                  </a:lnTo>
                  <a:lnTo>
                    <a:pt x="79" y="191"/>
                  </a:lnTo>
                  <a:lnTo>
                    <a:pt x="79" y="190"/>
                  </a:lnTo>
                  <a:lnTo>
                    <a:pt x="81" y="190"/>
                  </a:lnTo>
                  <a:lnTo>
                    <a:pt x="81" y="192"/>
                  </a:lnTo>
                  <a:lnTo>
                    <a:pt x="81" y="192"/>
                  </a:lnTo>
                  <a:lnTo>
                    <a:pt x="80" y="192"/>
                  </a:lnTo>
                  <a:lnTo>
                    <a:pt x="34" y="146"/>
                  </a:lnTo>
                  <a:lnTo>
                    <a:pt x="35" y="145"/>
                  </a:lnTo>
                  <a:lnTo>
                    <a:pt x="35" y="147"/>
                  </a:lnTo>
                  <a:lnTo>
                    <a:pt x="35" y="147"/>
                  </a:lnTo>
                  <a:lnTo>
                    <a:pt x="34" y="147"/>
                  </a:lnTo>
                  <a:lnTo>
                    <a:pt x="0" y="113"/>
                  </a:lnTo>
                  <a:lnTo>
                    <a:pt x="34" y="79"/>
                  </a:lnTo>
                  <a:lnTo>
                    <a:pt x="79" y="34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3"/>
                  </a:lnTo>
                  <a:lnTo>
                    <a:pt x="81" y="33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113" y="0"/>
                  </a:lnTo>
                  <a:lnTo>
                    <a:pt x="146" y="34"/>
                  </a:lnTo>
                  <a:lnTo>
                    <a:pt x="192" y="79"/>
                  </a:lnTo>
                  <a:lnTo>
                    <a:pt x="224" y="111"/>
                  </a:lnTo>
                  <a:lnTo>
                    <a:pt x="223" y="113"/>
                  </a:lnTo>
                  <a:lnTo>
                    <a:pt x="223" y="111"/>
                  </a:lnTo>
                  <a:lnTo>
                    <a:pt x="223" y="111"/>
                  </a:lnTo>
                  <a:lnTo>
                    <a:pt x="223" y="111"/>
                  </a:lnTo>
                  <a:lnTo>
                    <a:pt x="256" y="143"/>
                  </a:lnTo>
                  <a:lnTo>
                    <a:pt x="255" y="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Freeform 41"/>
            <p:cNvSpPr>
              <a:spLocks/>
            </p:cNvSpPr>
            <p:nvPr/>
          </p:nvSpPr>
          <p:spPr bwMode="auto">
            <a:xfrm>
              <a:off x="4368" y="1622"/>
              <a:ext cx="265" cy="265"/>
            </a:xfrm>
            <a:custGeom>
              <a:avLst/>
              <a:gdLst/>
              <a:ahLst/>
              <a:cxnLst>
                <a:cxn ang="0">
                  <a:pos x="220" y="110"/>
                </a:cxn>
                <a:cxn ang="0">
                  <a:pos x="187" y="78"/>
                </a:cxn>
                <a:cxn ang="0">
                  <a:pos x="187" y="78"/>
                </a:cxn>
                <a:cxn ang="0">
                  <a:pos x="155" y="45"/>
                </a:cxn>
                <a:cxn ang="0">
                  <a:pos x="155" y="45"/>
                </a:cxn>
                <a:cxn ang="0">
                  <a:pos x="155" y="45"/>
                </a:cxn>
                <a:cxn ang="0">
                  <a:pos x="110" y="0"/>
                </a:cxn>
                <a:cxn ang="0">
                  <a:pos x="110" y="45"/>
                </a:cxn>
                <a:cxn ang="0">
                  <a:pos x="110" y="110"/>
                </a:cxn>
                <a:cxn ang="0">
                  <a:pos x="110" y="110"/>
                </a:cxn>
                <a:cxn ang="0">
                  <a:pos x="45" y="110"/>
                </a:cxn>
                <a:cxn ang="0">
                  <a:pos x="0" y="110"/>
                </a:cxn>
                <a:cxn ang="0">
                  <a:pos x="45" y="155"/>
                </a:cxn>
                <a:cxn ang="0">
                  <a:pos x="45" y="155"/>
                </a:cxn>
                <a:cxn ang="0">
                  <a:pos x="78" y="187"/>
                </a:cxn>
                <a:cxn ang="0">
                  <a:pos x="110" y="220"/>
                </a:cxn>
                <a:cxn ang="0">
                  <a:pos x="155" y="265"/>
                </a:cxn>
                <a:cxn ang="0">
                  <a:pos x="220" y="265"/>
                </a:cxn>
                <a:cxn ang="0">
                  <a:pos x="242" y="242"/>
                </a:cxn>
                <a:cxn ang="0">
                  <a:pos x="265" y="220"/>
                </a:cxn>
                <a:cxn ang="0">
                  <a:pos x="265" y="155"/>
                </a:cxn>
                <a:cxn ang="0">
                  <a:pos x="220" y="110"/>
                </a:cxn>
              </a:cxnLst>
              <a:rect l="0" t="0" r="r" b="b"/>
              <a:pathLst>
                <a:path w="265" h="265">
                  <a:moveTo>
                    <a:pt x="220" y="110"/>
                  </a:moveTo>
                  <a:lnTo>
                    <a:pt x="187" y="78"/>
                  </a:lnTo>
                  <a:lnTo>
                    <a:pt x="187" y="78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10" y="0"/>
                  </a:lnTo>
                  <a:lnTo>
                    <a:pt x="110" y="45"/>
                  </a:lnTo>
                  <a:lnTo>
                    <a:pt x="110" y="110"/>
                  </a:lnTo>
                  <a:lnTo>
                    <a:pt x="110" y="110"/>
                  </a:lnTo>
                  <a:lnTo>
                    <a:pt x="45" y="110"/>
                  </a:lnTo>
                  <a:lnTo>
                    <a:pt x="0" y="110"/>
                  </a:lnTo>
                  <a:lnTo>
                    <a:pt x="45" y="155"/>
                  </a:lnTo>
                  <a:lnTo>
                    <a:pt x="45" y="155"/>
                  </a:lnTo>
                  <a:lnTo>
                    <a:pt x="78" y="187"/>
                  </a:lnTo>
                  <a:lnTo>
                    <a:pt x="110" y="220"/>
                  </a:lnTo>
                  <a:lnTo>
                    <a:pt x="155" y="265"/>
                  </a:lnTo>
                  <a:lnTo>
                    <a:pt x="220" y="265"/>
                  </a:lnTo>
                  <a:lnTo>
                    <a:pt x="242" y="242"/>
                  </a:lnTo>
                  <a:lnTo>
                    <a:pt x="265" y="220"/>
                  </a:lnTo>
                  <a:lnTo>
                    <a:pt x="265" y="155"/>
                  </a:lnTo>
                  <a:lnTo>
                    <a:pt x="220" y="11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Freeform 42"/>
            <p:cNvSpPr>
              <a:spLocks/>
            </p:cNvSpPr>
            <p:nvPr/>
          </p:nvSpPr>
          <p:spPr bwMode="auto">
            <a:xfrm>
              <a:off x="4363" y="1617"/>
              <a:ext cx="272" cy="272"/>
            </a:xfrm>
            <a:custGeom>
              <a:avLst/>
              <a:gdLst/>
              <a:ahLst/>
              <a:cxnLst>
                <a:cxn ang="0">
                  <a:pos x="225" y="115"/>
                </a:cxn>
                <a:cxn ang="0">
                  <a:pos x="223" y="116"/>
                </a:cxn>
                <a:cxn ang="0">
                  <a:pos x="191" y="84"/>
                </a:cxn>
                <a:cxn ang="0">
                  <a:pos x="191" y="84"/>
                </a:cxn>
                <a:cxn ang="0">
                  <a:pos x="159" y="52"/>
                </a:cxn>
                <a:cxn ang="0">
                  <a:pos x="160" y="50"/>
                </a:cxn>
                <a:cxn ang="0">
                  <a:pos x="160" y="53"/>
                </a:cxn>
                <a:cxn ang="0">
                  <a:pos x="160" y="53"/>
                </a:cxn>
                <a:cxn ang="0">
                  <a:pos x="159" y="53"/>
                </a:cxn>
                <a:cxn ang="0">
                  <a:pos x="159" y="52"/>
                </a:cxn>
                <a:cxn ang="0">
                  <a:pos x="117" y="10"/>
                </a:cxn>
                <a:cxn ang="0">
                  <a:pos x="117" y="50"/>
                </a:cxn>
                <a:cxn ang="0">
                  <a:pos x="117" y="117"/>
                </a:cxn>
                <a:cxn ang="0">
                  <a:pos x="115" y="117"/>
                </a:cxn>
                <a:cxn ang="0">
                  <a:pos x="50" y="117"/>
                </a:cxn>
                <a:cxn ang="0">
                  <a:pos x="10" y="117"/>
                </a:cxn>
                <a:cxn ang="0">
                  <a:pos x="52" y="159"/>
                </a:cxn>
                <a:cxn ang="0">
                  <a:pos x="52" y="159"/>
                </a:cxn>
                <a:cxn ang="0">
                  <a:pos x="84" y="191"/>
                </a:cxn>
                <a:cxn ang="0">
                  <a:pos x="116" y="223"/>
                </a:cxn>
                <a:cxn ang="0">
                  <a:pos x="161" y="268"/>
                </a:cxn>
                <a:cxn ang="0">
                  <a:pos x="224" y="268"/>
                </a:cxn>
                <a:cxn ang="0">
                  <a:pos x="246" y="246"/>
                </a:cxn>
                <a:cxn ang="0">
                  <a:pos x="268" y="224"/>
                </a:cxn>
                <a:cxn ang="0">
                  <a:pos x="268" y="161"/>
                </a:cxn>
                <a:cxn ang="0">
                  <a:pos x="223" y="116"/>
                </a:cxn>
                <a:cxn ang="0">
                  <a:pos x="225" y="115"/>
                </a:cxn>
                <a:cxn ang="0">
                  <a:pos x="226" y="113"/>
                </a:cxn>
                <a:cxn ang="0">
                  <a:pos x="272" y="159"/>
                </a:cxn>
                <a:cxn ang="0">
                  <a:pos x="272" y="225"/>
                </a:cxn>
                <a:cxn ang="0">
                  <a:pos x="249" y="249"/>
                </a:cxn>
                <a:cxn ang="0">
                  <a:pos x="225" y="272"/>
                </a:cxn>
                <a:cxn ang="0">
                  <a:pos x="159" y="272"/>
                </a:cxn>
                <a:cxn ang="0">
                  <a:pos x="113" y="226"/>
                </a:cxn>
                <a:cxn ang="0">
                  <a:pos x="81" y="194"/>
                </a:cxn>
                <a:cxn ang="0">
                  <a:pos x="48" y="161"/>
                </a:cxn>
                <a:cxn ang="0">
                  <a:pos x="48" y="161"/>
                </a:cxn>
                <a:cxn ang="0">
                  <a:pos x="0" y="113"/>
                </a:cxn>
                <a:cxn ang="0">
                  <a:pos x="50" y="113"/>
                </a:cxn>
                <a:cxn ang="0">
                  <a:pos x="115" y="113"/>
                </a:cxn>
                <a:cxn ang="0">
                  <a:pos x="115" y="113"/>
                </a:cxn>
                <a:cxn ang="0">
                  <a:pos x="115" y="115"/>
                </a:cxn>
                <a:cxn ang="0">
                  <a:pos x="113" y="115"/>
                </a:cxn>
                <a:cxn ang="0">
                  <a:pos x="113" y="50"/>
                </a:cxn>
                <a:cxn ang="0">
                  <a:pos x="113" y="0"/>
                </a:cxn>
                <a:cxn ang="0">
                  <a:pos x="162" y="49"/>
                </a:cxn>
                <a:cxn ang="0">
                  <a:pos x="162" y="49"/>
                </a:cxn>
                <a:cxn ang="0">
                  <a:pos x="160" y="50"/>
                </a:cxn>
                <a:cxn ang="0">
                  <a:pos x="160" y="48"/>
                </a:cxn>
                <a:cxn ang="0">
                  <a:pos x="160" y="48"/>
                </a:cxn>
                <a:cxn ang="0">
                  <a:pos x="161" y="48"/>
                </a:cxn>
                <a:cxn ang="0">
                  <a:pos x="194" y="81"/>
                </a:cxn>
                <a:cxn ang="0">
                  <a:pos x="194" y="81"/>
                </a:cxn>
                <a:cxn ang="0">
                  <a:pos x="226" y="113"/>
                </a:cxn>
                <a:cxn ang="0">
                  <a:pos x="225" y="115"/>
                </a:cxn>
              </a:cxnLst>
              <a:rect l="0" t="0" r="r" b="b"/>
              <a:pathLst>
                <a:path w="272" h="272">
                  <a:moveTo>
                    <a:pt x="225" y="115"/>
                  </a:moveTo>
                  <a:lnTo>
                    <a:pt x="223" y="116"/>
                  </a:lnTo>
                  <a:lnTo>
                    <a:pt x="191" y="84"/>
                  </a:lnTo>
                  <a:lnTo>
                    <a:pt x="191" y="84"/>
                  </a:lnTo>
                  <a:lnTo>
                    <a:pt x="159" y="52"/>
                  </a:lnTo>
                  <a:lnTo>
                    <a:pt x="160" y="50"/>
                  </a:lnTo>
                  <a:lnTo>
                    <a:pt x="160" y="53"/>
                  </a:lnTo>
                  <a:lnTo>
                    <a:pt x="160" y="53"/>
                  </a:lnTo>
                  <a:lnTo>
                    <a:pt x="159" y="53"/>
                  </a:lnTo>
                  <a:lnTo>
                    <a:pt x="159" y="52"/>
                  </a:lnTo>
                  <a:lnTo>
                    <a:pt x="117" y="10"/>
                  </a:lnTo>
                  <a:lnTo>
                    <a:pt x="117" y="50"/>
                  </a:lnTo>
                  <a:lnTo>
                    <a:pt x="117" y="117"/>
                  </a:lnTo>
                  <a:lnTo>
                    <a:pt x="115" y="117"/>
                  </a:lnTo>
                  <a:lnTo>
                    <a:pt x="50" y="117"/>
                  </a:lnTo>
                  <a:lnTo>
                    <a:pt x="10" y="117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84" y="191"/>
                  </a:lnTo>
                  <a:lnTo>
                    <a:pt x="116" y="223"/>
                  </a:lnTo>
                  <a:lnTo>
                    <a:pt x="161" y="268"/>
                  </a:lnTo>
                  <a:lnTo>
                    <a:pt x="224" y="268"/>
                  </a:lnTo>
                  <a:lnTo>
                    <a:pt x="246" y="246"/>
                  </a:lnTo>
                  <a:lnTo>
                    <a:pt x="268" y="224"/>
                  </a:lnTo>
                  <a:lnTo>
                    <a:pt x="268" y="161"/>
                  </a:lnTo>
                  <a:lnTo>
                    <a:pt x="223" y="116"/>
                  </a:lnTo>
                  <a:lnTo>
                    <a:pt x="225" y="115"/>
                  </a:lnTo>
                  <a:lnTo>
                    <a:pt x="226" y="113"/>
                  </a:lnTo>
                  <a:lnTo>
                    <a:pt x="272" y="159"/>
                  </a:lnTo>
                  <a:lnTo>
                    <a:pt x="272" y="225"/>
                  </a:lnTo>
                  <a:lnTo>
                    <a:pt x="249" y="249"/>
                  </a:lnTo>
                  <a:lnTo>
                    <a:pt x="225" y="272"/>
                  </a:lnTo>
                  <a:lnTo>
                    <a:pt x="159" y="272"/>
                  </a:lnTo>
                  <a:lnTo>
                    <a:pt x="113" y="226"/>
                  </a:lnTo>
                  <a:lnTo>
                    <a:pt x="81" y="194"/>
                  </a:lnTo>
                  <a:lnTo>
                    <a:pt x="48" y="161"/>
                  </a:lnTo>
                  <a:lnTo>
                    <a:pt x="48" y="161"/>
                  </a:lnTo>
                  <a:lnTo>
                    <a:pt x="0" y="113"/>
                  </a:lnTo>
                  <a:lnTo>
                    <a:pt x="50" y="113"/>
                  </a:lnTo>
                  <a:lnTo>
                    <a:pt x="115" y="113"/>
                  </a:lnTo>
                  <a:lnTo>
                    <a:pt x="115" y="113"/>
                  </a:lnTo>
                  <a:lnTo>
                    <a:pt x="115" y="115"/>
                  </a:lnTo>
                  <a:lnTo>
                    <a:pt x="113" y="115"/>
                  </a:lnTo>
                  <a:lnTo>
                    <a:pt x="113" y="50"/>
                  </a:lnTo>
                  <a:lnTo>
                    <a:pt x="113" y="0"/>
                  </a:lnTo>
                  <a:lnTo>
                    <a:pt x="162" y="49"/>
                  </a:lnTo>
                  <a:lnTo>
                    <a:pt x="162" y="49"/>
                  </a:lnTo>
                  <a:lnTo>
                    <a:pt x="160" y="50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161" y="48"/>
                  </a:lnTo>
                  <a:lnTo>
                    <a:pt x="194" y="81"/>
                  </a:lnTo>
                  <a:lnTo>
                    <a:pt x="194" y="81"/>
                  </a:lnTo>
                  <a:lnTo>
                    <a:pt x="226" y="113"/>
                  </a:lnTo>
                  <a:lnTo>
                    <a:pt x="225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Freeform 43"/>
            <p:cNvSpPr>
              <a:spLocks/>
            </p:cNvSpPr>
            <p:nvPr/>
          </p:nvSpPr>
          <p:spPr bwMode="auto">
            <a:xfrm>
              <a:off x="4039" y="1622"/>
              <a:ext cx="265" cy="265"/>
            </a:xfrm>
            <a:custGeom>
              <a:avLst/>
              <a:gdLst/>
              <a:ahLst/>
              <a:cxnLst>
                <a:cxn ang="0">
                  <a:pos x="219" y="220"/>
                </a:cxn>
                <a:cxn ang="0">
                  <a:pos x="219" y="220"/>
                </a:cxn>
                <a:cxn ang="0">
                  <a:pos x="187" y="187"/>
                </a:cxn>
                <a:cxn ang="0">
                  <a:pos x="187" y="187"/>
                </a:cxn>
                <a:cxn ang="0">
                  <a:pos x="155" y="155"/>
                </a:cxn>
                <a:cxn ang="0">
                  <a:pos x="109" y="110"/>
                </a:cxn>
                <a:cxn ang="0">
                  <a:pos x="109" y="110"/>
                </a:cxn>
                <a:cxn ang="0">
                  <a:pos x="77" y="78"/>
                </a:cxn>
                <a:cxn ang="0">
                  <a:pos x="77" y="78"/>
                </a:cxn>
                <a:cxn ang="0">
                  <a:pos x="77" y="78"/>
                </a:cxn>
                <a:cxn ang="0">
                  <a:pos x="45" y="45"/>
                </a:cxn>
                <a:cxn ang="0">
                  <a:pos x="45" y="45"/>
                </a:cxn>
                <a:cxn ang="0">
                  <a:pos x="45" y="45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0" y="110"/>
                </a:cxn>
                <a:cxn ang="0">
                  <a:pos x="0" y="155"/>
                </a:cxn>
                <a:cxn ang="0">
                  <a:pos x="0" y="155"/>
                </a:cxn>
                <a:cxn ang="0">
                  <a:pos x="0" y="220"/>
                </a:cxn>
                <a:cxn ang="0">
                  <a:pos x="45" y="265"/>
                </a:cxn>
                <a:cxn ang="0">
                  <a:pos x="109" y="265"/>
                </a:cxn>
                <a:cxn ang="0">
                  <a:pos x="109" y="265"/>
                </a:cxn>
                <a:cxn ang="0">
                  <a:pos x="155" y="265"/>
                </a:cxn>
                <a:cxn ang="0">
                  <a:pos x="155" y="265"/>
                </a:cxn>
                <a:cxn ang="0">
                  <a:pos x="219" y="265"/>
                </a:cxn>
                <a:cxn ang="0">
                  <a:pos x="265" y="265"/>
                </a:cxn>
                <a:cxn ang="0">
                  <a:pos x="219" y="220"/>
                </a:cxn>
              </a:cxnLst>
              <a:rect l="0" t="0" r="r" b="b"/>
              <a:pathLst>
                <a:path w="265" h="265">
                  <a:moveTo>
                    <a:pt x="219" y="220"/>
                  </a:moveTo>
                  <a:lnTo>
                    <a:pt x="219" y="220"/>
                  </a:lnTo>
                  <a:lnTo>
                    <a:pt x="187" y="187"/>
                  </a:lnTo>
                  <a:lnTo>
                    <a:pt x="187" y="187"/>
                  </a:lnTo>
                  <a:lnTo>
                    <a:pt x="155" y="155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11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220"/>
                  </a:lnTo>
                  <a:lnTo>
                    <a:pt x="45" y="265"/>
                  </a:lnTo>
                  <a:lnTo>
                    <a:pt x="109" y="265"/>
                  </a:lnTo>
                  <a:lnTo>
                    <a:pt x="109" y="265"/>
                  </a:lnTo>
                  <a:lnTo>
                    <a:pt x="155" y="265"/>
                  </a:lnTo>
                  <a:lnTo>
                    <a:pt x="155" y="265"/>
                  </a:lnTo>
                  <a:lnTo>
                    <a:pt x="219" y="265"/>
                  </a:lnTo>
                  <a:lnTo>
                    <a:pt x="265" y="265"/>
                  </a:lnTo>
                  <a:lnTo>
                    <a:pt x="219" y="22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Freeform 44"/>
            <p:cNvSpPr>
              <a:spLocks/>
            </p:cNvSpPr>
            <p:nvPr/>
          </p:nvSpPr>
          <p:spPr bwMode="auto">
            <a:xfrm>
              <a:off x="4037" y="1617"/>
              <a:ext cx="272" cy="272"/>
            </a:xfrm>
            <a:custGeom>
              <a:avLst/>
              <a:gdLst/>
              <a:ahLst/>
              <a:cxnLst>
                <a:cxn ang="0">
                  <a:pos x="219" y="225"/>
                </a:cxn>
                <a:cxn ang="0">
                  <a:pos x="221" y="225"/>
                </a:cxn>
                <a:cxn ang="0">
                  <a:pos x="188" y="194"/>
                </a:cxn>
                <a:cxn ang="0">
                  <a:pos x="191" y="193"/>
                </a:cxn>
                <a:cxn ang="0">
                  <a:pos x="189" y="196"/>
                </a:cxn>
                <a:cxn ang="0">
                  <a:pos x="110" y="116"/>
                </a:cxn>
                <a:cxn ang="0">
                  <a:pos x="111" y="117"/>
                </a:cxn>
                <a:cxn ang="0">
                  <a:pos x="110" y="117"/>
                </a:cxn>
                <a:cxn ang="0">
                  <a:pos x="77" y="82"/>
                </a:cxn>
                <a:cxn ang="0">
                  <a:pos x="77" y="83"/>
                </a:cxn>
                <a:cxn ang="0">
                  <a:pos x="79" y="83"/>
                </a:cxn>
                <a:cxn ang="0">
                  <a:pos x="46" y="52"/>
                </a:cxn>
                <a:cxn ang="0">
                  <a:pos x="47" y="53"/>
                </a:cxn>
                <a:cxn ang="0">
                  <a:pos x="45" y="53"/>
                </a:cxn>
                <a:cxn ang="0">
                  <a:pos x="4" y="10"/>
                </a:cxn>
                <a:cxn ang="0">
                  <a:pos x="4" y="115"/>
                </a:cxn>
                <a:cxn ang="0">
                  <a:pos x="4" y="161"/>
                </a:cxn>
                <a:cxn ang="0">
                  <a:pos x="48" y="268"/>
                </a:cxn>
                <a:cxn ang="0">
                  <a:pos x="111" y="270"/>
                </a:cxn>
                <a:cxn ang="0">
                  <a:pos x="109" y="269"/>
                </a:cxn>
                <a:cxn ang="0">
                  <a:pos x="157" y="268"/>
                </a:cxn>
                <a:cxn ang="0">
                  <a:pos x="221" y="268"/>
                </a:cxn>
                <a:cxn ang="0">
                  <a:pos x="219" y="225"/>
                </a:cxn>
                <a:cxn ang="0">
                  <a:pos x="221" y="225"/>
                </a:cxn>
                <a:cxn ang="0">
                  <a:pos x="272" y="272"/>
                </a:cxn>
                <a:cxn ang="0">
                  <a:pos x="157" y="272"/>
                </a:cxn>
                <a:cxn ang="0">
                  <a:pos x="111" y="272"/>
                </a:cxn>
                <a:cxn ang="0">
                  <a:pos x="113" y="271"/>
                </a:cxn>
                <a:cxn ang="0">
                  <a:pos x="113" y="272"/>
                </a:cxn>
                <a:cxn ang="0">
                  <a:pos x="0" y="225"/>
                </a:cxn>
                <a:cxn ang="0">
                  <a:pos x="0" y="160"/>
                </a:cxn>
                <a:cxn ang="0">
                  <a:pos x="0" y="50"/>
                </a:cxn>
                <a:cxn ang="0">
                  <a:pos x="49" y="49"/>
                </a:cxn>
                <a:cxn ang="0">
                  <a:pos x="47" y="50"/>
                </a:cxn>
                <a:cxn ang="0">
                  <a:pos x="47" y="48"/>
                </a:cxn>
                <a:cxn ang="0">
                  <a:pos x="81" y="82"/>
                </a:cxn>
                <a:cxn ang="0">
                  <a:pos x="81" y="83"/>
                </a:cxn>
                <a:cxn ang="0">
                  <a:pos x="79" y="83"/>
                </a:cxn>
                <a:cxn ang="0">
                  <a:pos x="113" y="113"/>
                </a:cxn>
                <a:cxn ang="0">
                  <a:pos x="111" y="113"/>
                </a:cxn>
                <a:cxn ang="0">
                  <a:pos x="112" y="113"/>
                </a:cxn>
                <a:cxn ang="0">
                  <a:pos x="190" y="191"/>
                </a:cxn>
                <a:cxn ang="0">
                  <a:pos x="187" y="191"/>
                </a:cxn>
                <a:cxn ang="0">
                  <a:pos x="189" y="189"/>
                </a:cxn>
                <a:cxn ang="0">
                  <a:pos x="223" y="225"/>
                </a:cxn>
                <a:cxn ang="0">
                  <a:pos x="223" y="223"/>
                </a:cxn>
              </a:cxnLst>
              <a:rect l="0" t="0" r="r" b="b"/>
              <a:pathLst>
                <a:path w="272" h="272">
                  <a:moveTo>
                    <a:pt x="221" y="225"/>
                  </a:moveTo>
                  <a:lnTo>
                    <a:pt x="219" y="225"/>
                  </a:lnTo>
                  <a:lnTo>
                    <a:pt x="219" y="225"/>
                  </a:lnTo>
                  <a:lnTo>
                    <a:pt x="221" y="225"/>
                  </a:lnTo>
                  <a:lnTo>
                    <a:pt x="220" y="226"/>
                  </a:lnTo>
                  <a:lnTo>
                    <a:pt x="188" y="194"/>
                  </a:lnTo>
                  <a:lnTo>
                    <a:pt x="189" y="192"/>
                  </a:lnTo>
                  <a:lnTo>
                    <a:pt x="191" y="193"/>
                  </a:lnTo>
                  <a:lnTo>
                    <a:pt x="191" y="193"/>
                  </a:lnTo>
                  <a:lnTo>
                    <a:pt x="189" y="196"/>
                  </a:lnTo>
                  <a:lnTo>
                    <a:pt x="155" y="162"/>
                  </a:lnTo>
                  <a:lnTo>
                    <a:pt x="110" y="116"/>
                  </a:lnTo>
                  <a:lnTo>
                    <a:pt x="111" y="115"/>
                  </a:lnTo>
                  <a:lnTo>
                    <a:pt x="111" y="117"/>
                  </a:lnTo>
                  <a:lnTo>
                    <a:pt x="111" y="117"/>
                  </a:lnTo>
                  <a:lnTo>
                    <a:pt x="110" y="117"/>
                  </a:lnTo>
                  <a:lnTo>
                    <a:pt x="77" y="83"/>
                  </a:lnTo>
                  <a:lnTo>
                    <a:pt x="77" y="82"/>
                  </a:lnTo>
                  <a:lnTo>
                    <a:pt x="79" y="83"/>
                  </a:lnTo>
                  <a:lnTo>
                    <a:pt x="77" y="83"/>
                  </a:lnTo>
                  <a:lnTo>
                    <a:pt x="77" y="83"/>
                  </a:lnTo>
                  <a:lnTo>
                    <a:pt x="79" y="83"/>
                  </a:lnTo>
                  <a:lnTo>
                    <a:pt x="78" y="84"/>
                  </a:lnTo>
                  <a:lnTo>
                    <a:pt x="46" y="52"/>
                  </a:lnTo>
                  <a:lnTo>
                    <a:pt x="47" y="50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5" y="53"/>
                  </a:lnTo>
                  <a:lnTo>
                    <a:pt x="45" y="51"/>
                  </a:lnTo>
                  <a:lnTo>
                    <a:pt x="4" y="10"/>
                  </a:lnTo>
                  <a:lnTo>
                    <a:pt x="4" y="50"/>
                  </a:lnTo>
                  <a:lnTo>
                    <a:pt x="4" y="115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4" y="224"/>
                  </a:lnTo>
                  <a:lnTo>
                    <a:pt x="48" y="268"/>
                  </a:lnTo>
                  <a:lnTo>
                    <a:pt x="111" y="268"/>
                  </a:lnTo>
                  <a:lnTo>
                    <a:pt x="111" y="270"/>
                  </a:lnTo>
                  <a:lnTo>
                    <a:pt x="109" y="269"/>
                  </a:lnTo>
                  <a:lnTo>
                    <a:pt x="109" y="269"/>
                  </a:lnTo>
                  <a:lnTo>
                    <a:pt x="110" y="268"/>
                  </a:lnTo>
                  <a:lnTo>
                    <a:pt x="157" y="268"/>
                  </a:lnTo>
                  <a:lnTo>
                    <a:pt x="157" y="268"/>
                  </a:lnTo>
                  <a:lnTo>
                    <a:pt x="221" y="268"/>
                  </a:lnTo>
                  <a:lnTo>
                    <a:pt x="262" y="268"/>
                  </a:lnTo>
                  <a:lnTo>
                    <a:pt x="219" y="225"/>
                  </a:lnTo>
                  <a:lnTo>
                    <a:pt x="219" y="225"/>
                  </a:lnTo>
                  <a:lnTo>
                    <a:pt x="221" y="225"/>
                  </a:lnTo>
                  <a:lnTo>
                    <a:pt x="223" y="223"/>
                  </a:lnTo>
                  <a:lnTo>
                    <a:pt x="272" y="272"/>
                  </a:lnTo>
                  <a:lnTo>
                    <a:pt x="221" y="272"/>
                  </a:lnTo>
                  <a:lnTo>
                    <a:pt x="157" y="272"/>
                  </a:lnTo>
                  <a:lnTo>
                    <a:pt x="157" y="272"/>
                  </a:lnTo>
                  <a:lnTo>
                    <a:pt x="111" y="272"/>
                  </a:lnTo>
                  <a:lnTo>
                    <a:pt x="111" y="270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2"/>
                  </a:lnTo>
                  <a:lnTo>
                    <a:pt x="46" y="272"/>
                  </a:lnTo>
                  <a:lnTo>
                    <a:pt x="0" y="225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1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49" y="49"/>
                  </a:lnTo>
                  <a:lnTo>
                    <a:pt x="49" y="50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81" y="82"/>
                  </a:lnTo>
                  <a:lnTo>
                    <a:pt x="81" y="83"/>
                  </a:lnTo>
                  <a:lnTo>
                    <a:pt x="81" y="83"/>
                  </a:lnTo>
                  <a:lnTo>
                    <a:pt x="81" y="84"/>
                  </a:lnTo>
                  <a:lnTo>
                    <a:pt x="79" y="83"/>
                  </a:lnTo>
                  <a:lnTo>
                    <a:pt x="81" y="81"/>
                  </a:lnTo>
                  <a:lnTo>
                    <a:pt x="113" y="113"/>
                  </a:lnTo>
                  <a:lnTo>
                    <a:pt x="111" y="115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12" y="113"/>
                  </a:lnTo>
                  <a:lnTo>
                    <a:pt x="158" y="159"/>
                  </a:lnTo>
                  <a:lnTo>
                    <a:pt x="190" y="191"/>
                  </a:lnTo>
                  <a:lnTo>
                    <a:pt x="189" y="192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9" y="189"/>
                  </a:lnTo>
                  <a:lnTo>
                    <a:pt x="223" y="224"/>
                  </a:lnTo>
                  <a:lnTo>
                    <a:pt x="223" y="225"/>
                  </a:lnTo>
                  <a:lnTo>
                    <a:pt x="221" y="225"/>
                  </a:lnTo>
                  <a:lnTo>
                    <a:pt x="223" y="223"/>
                  </a:lnTo>
                  <a:lnTo>
                    <a:pt x="221" y="2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Freeform 45"/>
            <p:cNvSpPr>
              <a:spLocks/>
            </p:cNvSpPr>
            <p:nvPr/>
          </p:nvSpPr>
          <p:spPr bwMode="auto">
            <a:xfrm>
              <a:off x="4478" y="1402"/>
              <a:ext cx="155" cy="374"/>
            </a:xfrm>
            <a:custGeom>
              <a:avLst/>
              <a:gdLst/>
              <a:ahLst/>
              <a:cxnLst>
                <a:cxn ang="0">
                  <a:pos x="155" y="264"/>
                </a:cxn>
                <a:cxn ang="0">
                  <a:pos x="155" y="219"/>
                </a:cxn>
                <a:cxn ang="0">
                  <a:pos x="155" y="219"/>
                </a:cxn>
                <a:cxn ang="0">
                  <a:pos x="155" y="156"/>
                </a:cxn>
                <a:cxn ang="0">
                  <a:pos x="110" y="110"/>
                </a:cxn>
                <a:cxn ang="0">
                  <a:pos x="109" y="110"/>
                </a:cxn>
                <a:cxn ang="0">
                  <a:pos x="77" y="78"/>
                </a:cxn>
                <a:cxn ang="0">
                  <a:pos x="45" y="46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0" y="110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0" y="220"/>
                </a:cxn>
                <a:cxn ang="0">
                  <a:pos x="45" y="265"/>
                </a:cxn>
                <a:cxn ang="0">
                  <a:pos x="46" y="265"/>
                </a:cxn>
                <a:cxn ang="0">
                  <a:pos x="70" y="290"/>
                </a:cxn>
                <a:cxn ang="0">
                  <a:pos x="77" y="297"/>
                </a:cxn>
                <a:cxn ang="0">
                  <a:pos x="77" y="297"/>
                </a:cxn>
                <a:cxn ang="0">
                  <a:pos x="110" y="329"/>
                </a:cxn>
                <a:cxn ang="0">
                  <a:pos x="110" y="329"/>
                </a:cxn>
                <a:cxn ang="0">
                  <a:pos x="155" y="374"/>
                </a:cxn>
                <a:cxn ang="0">
                  <a:pos x="155" y="329"/>
                </a:cxn>
                <a:cxn ang="0">
                  <a:pos x="155" y="329"/>
                </a:cxn>
                <a:cxn ang="0">
                  <a:pos x="155" y="264"/>
                </a:cxn>
                <a:cxn ang="0">
                  <a:pos x="155" y="264"/>
                </a:cxn>
              </a:cxnLst>
              <a:rect l="0" t="0" r="r" b="b"/>
              <a:pathLst>
                <a:path w="155" h="374">
                  <a:moveTo>
                    <a:pt x="155" y="264"/>
                  </a:moveTo>
                  <a:lnTo>
                    <a:pt x="155" y="219"/>
                  </a:lnTo>
                  <a:lnTo>
                    <a:pt x="155" y="219"/>
                  </a:lnTo>
                  <a:lnTo>
                    <a:pt x="155" y="156"/>
                  </a:lnTo>
                  <a:lnTo>
                    <a:pt x="110" y="110"/>
                  </a:lnTo>
                  <a:lnTo>
                    <a:pt x="109" y="110"/>
                  </a:lnTo>
                  <a:lnTo>
                    <a:pt x="77" y="78"/>
                  </a:lnTo>
                  <a:lnTo>
                    <a:pt x="45" y="46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110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220"/>
                  </a:lnTo>
                  <a:lnTo>
                    <a:pt x="45" y="265"/>
                  </a:lnTo>
                  <a:lnTo>
                    <a:pt x="46" y="265"/>
                  </a:lnTo>
                  <a:lnTo>
                    <a:pt x="70" y="290"/>
                  </a:lnTo>
                  <a:lnTo>
                    <a:pt x="77" y="297"/>
                  </a:lnTo>
                  <a:lnTo>
                    <a:pt x="77" y="297"/>
                  </a:lnTo>
                  <a:lnTo>
                    <a:pt x="110" y="329"/>
                  </a:lnTo>
                  <a:lnTo>
                    <a:pt x="110" y="329"/>
                  </a:lnTo>
                  <a:lnTo>
                    <a:pt x="155" y="374"/>
                  </a:lnTo>
                  <a:lnTo>
                    <a:pt x="155" y="329"/>
                  </a:lnTo>
                  <a:lnTo>
                    <a:pt x="155" y="329"/>
                  </a:lnTo>
                  <a:lnTo>
                    <a:pt x="155" y="264"/>
                  </a:lnTo>
                  <a:lnTo>
                    <a:pt x="155" y="264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Freeform 46"/>
            <p:cNvSpPr>
              <a:spLocks/>
            </p:cNvSpPr>
            <p:nvPr/>
          </p:nvSpPr>
          <p:spPr bwMode="auto">
            <a:xfrm>
              <a:off x="4476" y="1397"/>
              <a:ext cx="159" cy="384"/>
            </a:xfrm>
            <a:custGeom>
              <a:avLst/>
              <a:gdLst/>
              <a:ahLst/>
              <a:cxnLst>
                <a:cxn ang="0">
                  <a:pos x="155" y="269"/>
                </a:cxn>
                <a:cxn ang="0">
                  <a:pos x="159" y="224"/>
                </a:cxn>
                <a:cxn ang="0">
                  <a:pos x="155" y="224"/>
                </a:cxn>
                <a:cxn ang="0">
                  <a:pos x="110" y="117"/>
                </a:cxn>
                <a:cxn ang="0">
                  <a:pos x="112" y="117"/>
                </a:cxn>
                <a:cxn ang="0">
                  <a:pos x="111" y="117"/>
                </a:cxn>
                <a:cxn ang="0">
                  <a:pos x="46" y="52"/>
                </a:cxn>
                <a:cxn ang="0">
                  <a:pos x="4" y="51"/>
                </a:cxn>
                <a:cxn ang="0">
                  <a:pos x="4" y="115"/>
                </a:cxn>
                <a:cxn ang="0">
                  <a:pos x="4" y="161"/>
                </a:cxn>
                <a:cxn ang="0">
                  <a:pos x="49" y="269"/>
                </a:cxn>
                <a:cxn ang="0">
                  <a:pos x="47" y="268"/>
                </a:cxn>
                <a:cxn ang="0">
                  <a:pos x="48" y="268"/>
                </a:cxn>
                <a:cxn ang="0">
                  <a:pos x="82" y="302"/>
                </a:cxn>
                <a:cxn ang="0">
                  <a:pos x="113" y="332"/>
                </a:cxn>
                <a:cxn ang="0">
                  <a:pos x="112" y="332"/>
                </a:cxn>
                <a:cxn ang="0">
                  <a:pos x="112" y="332"/>
                </a:cxn>
                <a:cxn ang="0">
                  <a:pos x="155" y="334"/>
                </a:cxn>
                <a:cxn ang="0">
                  <a:pos x="155" y="269"/>
                </a:cxn>
                <a:cxn ang="0">
                  <a:pos x="157" y="272"/>
                </a:cxn>
                <a:cxn ang="0">
                  <a:pos x="155" y="272"/>
                </a:cxn>
                <a:cxn ang="0">
                  <a:pos x="157" y="269"/>
                </a:cxn>
                <a:cxn ang="0">
                  <a:pos x="157" y="267"/>
                </a:cxn>
                <a:cxn ang="0">
                  <a:pos x="159" y="334"/>
                </a:cxn>
                <a:cxn ang="0">
                  <a:pos x="159" y="384"/>
                </a:cxn>
                <a:cxn ang="0">
                  <a:pos x="112" y="334"/>
                </a:cxn>
                <a:cxn ang="0">
                  <a:pos x="112" y="336"/>
                </a:cxn>
                <a:cxn ang="0">
                  <a:pos x="77" y="302"/>
                </a:cxn>
                <a:cxn ang="0">
                  <a:pos x="79" y="302"/>
                </a:cxn>
                <a:cxn ang="0">
                  <a:pos x="71" y="297"/>
                </a:cxn>
                <a:cxn ang="0">
                  <a:pos x="48" y="270"/>
                </a:cxn>
                <a:cxn ang="0">
                  <a:pos x="47" y="273"/>
                </a:cxn>
                <a:cxn ang="0">
                  <a:pos x="0" y="226"/>
                </a:cxn>
                <a:cxn ang="0">
                  <a:pos x="0" y="161"/>
                </a:cxn>
                <a:cxn ang="0">
                  <a:pos x="0" y="51"/>
                </a:cxn>
                <a:cxn ang="0">
                  <a:pos x="0" y="0"/>
                </a:cxn>
                <a:cxn ang="0">
                  <a:pos x="81" y="81"/>
                </a:cxn>
                <a:cxn ang="0">
                  <a:pos x="111" y="115"/>
                </a:cxn>
                <a:cxn ang="0">
                  <a:pos x="112" y="113"/>
                </a:cxn>
                <a:cxn ang="0">
                  <a:pos x="159" y="160"/>
                </a:cxn>
                <a:cxn ang="0">
                  <a:pos x="155" y="224"/>
                </a:cxn>
                <a:cxn ang="0">
                  <a:pos x="159" y="224"/>
                </a:cxn>
                <a:cxn ang="0">
                  <a:pos x="157" y="269"/>
                </a:cxn>
                <a:cxn ang="0">
                  <a:pos x="157" y="269"/>
                </a:cxn>
              </a:cxnLst>
              <a:rect l="0" t="0" r="r" b="b"/>
              <a:pathLst>
                <a:path w="159" h="384">
                  <a:moveTo>
                    <a:pt x="157" y="269"/>
                  </a:moveTo>
                  <a:lnTo>
                    <a:pt x="155" y="269"/>
                  </a:lnTo>
                  <a:lnTo>
                    <a:pt x="155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5" y="224"/>
                  </a:lnTo>
                  <a:lnTo>
                    <a:pt x="155" y="161"/>
                  </a:lnTo>
                  <a:lnTo>
                    <a:pt x="110" y="117"/>
                  </a:lnTo>
                  <a:lnTo>
                    <a:pt x="112" y="115"/>
                  </a:lnTo>
                  <a:lnTo>
                    <a:pt x="112" y="117"/>
                  </a:lnTo>
                  <a:lnTo>
                    <a:pt x="111" y="117"/>
                  </a:lnTo>
                  <a:lnTo>
                    <a:pt x="111" y="117"/>
                  </a:lnTo>
                  <a:lnTo>
                    <a:pt x="78" y="84"/>
                  </a:lnTo>
                  <a:lnTo>
                    <a:pt x="46" y="52"/>
                  </a:lnTo>
                  <a:lnTo>
                    <a:pt x="4" y="1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115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4" y="224"/>
                  </a:lnTo>
                  <a:lnTo>
                    <a:pt x="49" y="269"/>
                  </a:lnTo>
                  <a:lnTo>
                    <a:pt x="47" y="270"/>
                  </a:lnTo>
                  <a:lnTo>
                    <a:pt x="47" y="268"/>
                  </a:lnTo>
                  <a:lnTo>
                    <a:pt x="48" y="268"/>
                  </a:lnTo>
                  <a:lnTo>
                    <a:pt x="48" y="268"/>
                  </a:lnTo>
                  <a:lnTo>
                    <a:pt x="74" y="294"/>
                  </a:lnTo>
                  <a:lnTo>
                    <a:pt x="82" y="302"/>
                  </a:lnTo>
                  <a:lnTo>
                    <a:pt x="82" y="302"/>
                  </a:lnTo>
                  <a:lnTo>
                    <a:pt x="113" y="332"/>
                  </a:lnTo>
                  <a:lnTo>
                    <a:pt x="112" y="334"/>
                  </a:lnTo>
                  <a:lnTo>
                    <a:pt x="112" y="332"/>
                  </a:lnTo>
                  <a:lnTo>
                    <a:pt x="112" y="332"/>
                  </a:lnTo>
                  <a:lnTo>
                    <a:pt x="112" y="332"/>
                  </a:lnTo>
                  <a:lnTo>
                    <a:pt x="155" y="374"/>
                  </a:lnTo>
                  <a:lnTo>
                    <a:pt x="155" y="334"/>
                  </a:lnTo>
                  <a:lnTo>
                    <a:pt x="155" y="334"/>
                  </a:lnTo>
                  <a:lnTo>
                    <a:pt x="155" y="269"/>
                  </a:lnTo>
                  <a:lnTo>
                    <a:pt x="157" y="269"/>
                  </a:lnTo>
                  <a:lnTo>
                    <a:pt x="157" y="272"/>
                  </a:lnTo>
                  <a:lnTo>
                    <a:pt x="157" y="272"/>
                  </a:lnTo>
                  <a:lnTo>
                    <a:pt x="155" y="272"/>
                  </a:lnTo>
                  <a:lnTo>
                    <a:pt x="155" y="269"/>
                  </a:lnTo>
                  <a:lnTo>
                    <a:pt x="157" y="269"/>
                  </a:lnTo>
                  <a:lnTo>
                    <a:pt x="157" y="267"/>
                  </a:lnTo>
                  <a:lnTo>
                    <a:pt x="157" y="267"/>
                  </a:lnTo>
                  <a:lnTo>
                    <a:pt x="159" y="267"/>
                  </a:lnTo>
                  <a:lnTo>
                    <a:pt x="159" y="334"/>
                  </a:lnTo>
                  <a:lnTo>
                    <a:pt x="159" y="334"/>
                  </a:lnTo>
                  <a:lnTo>
                    <a:pt x="159" y="384"/>
                  </a:lnTo>
                  <a:lnTo>
                    <a:pt x="110" y="335"/>
                  </a:lnTo>
                  <a:lnTo>
                    <a:pt x="112" y="334"/>
                  </a:lnTo>
                  <a:lnTo>
                    <a:pt x="112" y="336"/>
                  </a:lnTo>
                  <a:lnTo>
                    <a:pt x="112" y="336"/>
                  </a:lnTo>
                  <a:lnTo>
                    <a:pt x="111" y="336"/>
                  </a:lnTo>
                  <a:lnTo>
                    <a:pt x="77" y="302"/>
                  </a:lnTo>
                  <a:lnTo>
                    <a:pt x="78" y="300"/>
                  </a:lnTo>
                  <a:lnTo>
                    <a:pt x="79" y="302"/>
                  </a:lnTo>
                  <a:lnTo>
                    <a:pt x="78" y="303"/>
                  </a:lnTo>
                  <a:lnTo>
                    <a:pt x="71" y="297"/>
                  </a:lnTo>
                  <a:lnTo>
                    <a:pt x="46" y="272"/>
                  </a:lnTo>
                  <a:lnTo>
                    <a:pt x="48" y="270"/>
                  </a:lnTo>
                  <a:lnTo>
                    <a:pt x="48" y="273"/>
                  </a:lnTo>
                  <a:lnTo>
                    <a:pt x="47" y="273"/>
                  </a:lnTo>
                  <a:lnTo>
                    <a:pt x="46" y="273"/>
                  </a:lnTo>
                  <a:lnTo>
                    <a:pt x="0" y="226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115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lnTo>
                    <a:pt x="49" y="49"/>
                  </a:lnTo>
                  <a:lnTo>
                    <a:pt x="81" y="81"/>
                  </a:lnTo>
                  <a:lnTo>
                    <a:pt x="113" y="114"/>
                  </a:lnTo>
                  <a:lnTo>
                    <a:pt x="111" y="115"/>
                  </a:lnTo>
                  <a:lnTo>
                    <a:pt x="111" y="113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59" y="160"/>
                  </a:lnTo>
                  <a:lnTo>
                    <a:pt x="159" y="224"/>
                  </a:lnTo>
                  <a:lnTo>
                    <a:pt x="155" y="224"/>
                  </a:lnTo>
                  <a:lnTo>
                    <a:pt x="155" y="224"/>
                  </a:lnTo>
                  <a:lnTo>
                    <a:pt x="159" y="224"/>
                  </a:lnTo>
                  <a:lnTo>
                    <a:pt x="159" y="269"/>
                  </a:lnTo>
                  <a:lnTo>
                    <a:pt x="157" y="269"/>
                  </a:lnTo>
                  <a:lnTo>
                    <a:pt x="157" y="267"/>
                  </a:lnTo>
                  <a:lnTo>
                    <a:pt x="157" y="2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Freeform 47"/>
            <p:cNvSpPr>
              <a:spLocks/>
            </p:cNvSpPr>
            <p:nvPr/>
          </p:nvSpPr>
          <p:spPr bwMode="auto">
            <a:xfrm>
              <a:off x="4039" y="1402"/>
              <a:ext cx="484" cy="485"/>
            </a:xfrm>
            <a:custGeom>
              <a:avLst/>
              <a:gdLst/>
              <a:ahLst/>
              <a:cxnLst>
                <a:cxn ang="0">
                  <a:pos x="439" y="440"/>
                </a:cxn>
                <a:cxn ang="0">
                  <a:pos x="407" y="407"/>
                </a:cxn>
                <a:cxn ang="0">
                  <a:pos x="407" y="407"/>
                </a:cxn>
                <a:cxn ang="0">
                  <a:pos x="374" y="375"/>
                </a:cxn>
                <a:cxn ang="0">
                  <a:pos x="374" y="375"/>
                </a:cxn>
                <a:cxn ang="0">
                  <a:pos x="329" y="330"/>
                </a:cxn>
                <a:cxn ang="0">
                  <a:pos x="265" y="330"/>
                </a:cxn>
                <a:cxn ang="0">
                  <a:pos x="265" y="330"/>
                </a:cxn>
                <a:cxn ang="0">
                  <a:pos x="219" y="330"/>
                </a:cxn>
                <a:cxn ang="0">
                  <a:pos x="155" y="330"/>
                </a:cxn>
                <a:cxn ang="0">
                  <a:pos x="155" y="330"/>
                </a:cxn>
                <a:cxn ang="0">
                  <a:pos x="155" y="265"/>
                </a:cxn>
                <a:cxn ang="0">
                  <a:pos x="155" y="220"/>
                </a:cxn>
                <a:cxn ang="0">
                  <a:pos x="155" y="220"/>
                </a:cxn>
                <a:cxn ang="0">
                  <a:pos x="155" y="156"/>
                </a:cxn>
                <a:cxn ang="0">
                  <a:pos x="109" y="110"/>
                </a:cxn>
                <a:cxn ang="0">
                  <a:pos x="109" y="110"/>
                </a:cxn>
                <a:cxn ang="0">
                  <a:pos x="77" y="78"/>
                </a:cxn>
                <a:cxn ang="0">
                  <a:pos x="45" y="46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0" y="110"/>
                </a:cxn>
                <a:cxn ang="0">
                  <a:pos x="0" y="156"/>
                </a:cxn>
                <a:cxn ang="0">
                  <a:pos x="0" y="156"/>
                </a:cxn>
                <a:cxn ang="0">
                  <a:pos x="0" y="220"/>
                </a:cxn>
                <a:cxn ang="0">
                  <a:pos x="0" y="220"/>
                </a:cxn>
                <a:cxn ang="0">
                  <a:pos x="45" y="265"/>
                </a:cxn>
                <a:cxn ang="0">
                  <a:pos x="77" y="298"/>
                </a:cxn>
                <a:cxn ang="0">
                  <a:pos x="109" y="330"/>
                </a:cxn>
                <a:cxn ang="0">
                  <a:pos x="109" y="330"/>
                </a:cxn>
                <a:cxn ang="0">
                  <a:pos x="155" y="375"/>
                </a:cxn>
                <a:cxn ang="0">
                  <a:pos x="155" y="375"/>
                </a:cxn>
                <a:cxn ang="0">
                  <a:pos x="155" y="375"/>
                </a:cxn>
                <a:cxn ang="0">
                  <a:pos x="187" y="407"/>
                </a:cxn>
                <a:cxn ang="0">
                  <a:pos x="187" y="407"/>
                </a:cxn>
                <a:cxn ang="0">
                  <a:pos x="219" y="440"/>
                </a:cxn>
                <a:cxn ang="0">
                  <a:pos x="265" y="485"/>
                </a:cxn>
                <a:cxn ang="0">
                  <a:pos x="329" y="485"/>
                </a:cxn>
                <a:cxn ang="0">
                  <a:pos x="329" y="485"/>
                </a:cxn>
                <a:cxn ang="0">
                  <a:pos x="374" y="485"/>
                </a:cxn>
                <a:cxn ang="0">
                  <a:pos x="439" y="485"/>
                </a:cxn>
                <a:cxn ang="0">
                  <a:pos x="439" y="485"/>
                </a:cxn>
                <a:cxn ang="0">
                  <a:pos x="484" y="485"/>
                </a:cxn>
                <a:cxn ang="0">
                  <a:pos x="439" y="440"/>
                </a:cxn>
              </a:cxnLst>
              <a:rect l="0" t="0" r="r" b="b"/>
              <a:pathLst>
                <a:path w="484" h="485">
                  <a:moveTo>
                    <a:pt x="439" y="440"/>
                  </a:moveTo>
                  <a:lnTo>
                    <a:pt x="407" y="407"/>
                  </a:lnTo>
                  <a:lnTo>
                    <a:pt x="407" y="407"/>
                  </a:lnTo>
                  <a:lnTo>
                    <a:pt x="374" y="375"/>
                  </a:lnTo>
                  <a:lnTo>
                    <a:pt x="374" y="375"/>
                  </a:lnTo>
                  <a:lnTo>
                    <a:pt x="329" y="330"/>
                  </a:lnTo>
                  <a:lnTo>
                    <a:pt x="265" y="330"/>
                  </a:lnTo>
                  <a:lnTo>
                    <a:pt x="265" y="330"/>
                  </a:lnTo>
                  <a:lnTo>
                    <a:pt x="219" y="330"/>
                  </a:lnTo>
                  <a:lnTo>
                    <a:pt x="155" y="330"/>
                  </a:lnTo>
                  <a:lnTo>
                    <a:pt x="155" y="330"/>
                  </a:lnTo>
                  <a:lnTo>
                    <a:pt x="155" y="265"/>
                  </a:lnTo>
                  <a:lnTo>
                    <a:pt x="155" y="220"/>
                  </a:lnTo>
                  <a:lnTo>
                    <a:pt x="155" y="220"/>
                  </a:lnTo>
                  <a:lnTo>
                    <a:pt x="155" y="156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77" y="78"/>
                  </a:lnTo>
                  <a:lnTo>
                    <a:pt x="45" y="46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110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45" y="265"/>
                  </a:lnTo>
                  <a:lnTo>
                    <a:pt x="77" y="298"/>
                  </a:lnTo>
                  <a:lnTo>
                    <a:pt x="109" y="330"/>
                  </a:lnTo>
                  <a:lnTo>
                    <a:pt x="109" y="330"/>
                  </a:lnTo>
                  <a:lnTo>
                    <a:pt x="155" y="375"/>
                  </a:lnTo>
                  <a:lnTo>
                    <a:pt x="155" y="375"/>
                  </a:lnTo>
                  <a:lnTo>
                    <a:pt x="155" y="375"/>
                  </a:lnTo>
                  <a:lnTo>
                    <a:pt x="187" y="407"/>
                  </a:lnTo>
                  <a:lnTo>
                    <a:pt x="187" y="407"/>
                  </a:lnTo>
                  <a:lnTo>
                    <a:pt x="219" y="440"/>
                  </a:lnTo>
                  <a:lnTo>
                    <a:pt x="265" y="485"/>
                  </a:lnTo>
                  <a:lnTo>
                    <a:pt x="329" y="485"/>
                  </a:lnTo>
                  <a:lnTo>
                    <a:pt x="329" y="485"/>
                  </a:lnTo>
                  <a:lnTo>
                    <a:pt x="374" y="485"/>
                  </a:lnTo>
                  <a:lnTo>
                    <a:pt x="439" y="485"/>
                  </a:lnTo>
                  <a:lnTo>
                    <a:pt x="439" y="485"/>
                  </a:lnTo>
                  <a:lnTo>
                    <a:pt x="484" y="485"/>
                  </a:lnTo>
                  <a:lnTo>
                    <a:pt x="439" y="44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Freeform 48"/>
            <p:cNvSpPr>
              <a:spLocks/>
            </p:cNvSpPr>
            <p:nvPr/>
          </p:nvSpPr>
          <p:spPr bwMode="auto">
            <a:xfrm>
              <a:off x="4036" y="1397"/>
              <a:ext cx="492" cy="492"/>
            </a:xfrm>
            <a:custGeom>
              <a:avLst/>
              <a:gdLst/>
              <a:ahLst/>
              <a:cxnLst>
                <a:cxn ang="0">
                  <a:pos x="408" y="414"/>
                </a:cxn>
                <a:cxn ang="0">
                  <a:pos x="410" y="414"/>
                </a:cxn>
                <a:cxn ang="0">
                  <a:pos x="375" y="381"/>
                </a:cxn>
                <a:cxn ang="0">
                  <a:pos x="268" y="337"/>
                </a:cxn>
                <a:cxn ang="0">
                  <a:pos x="158" y="337"/>
                </a:cxn>
                <a:cxn ang="0">
                  <a:pos x="156" y="225"/>
                </a:cxn>
                <a:cxn ang="0">
                  <a:pos x="111" y="117"/>
                </a:cxn>
                <a:cxn ang="0">
                  <a:pos x="112" y="117"/>
                </a:cxn>
                <a:cxn ang="0">
                  <a:pos x="47" y="52"/>
                </a:cxn>
                <a:cxn ang="0">
                  <a:pos x="5" y="51"/>
                </a:cxn>
                <a:cxn ang="0">
                  <a:pos x="5" y="161"/>
                </a:cxn>
                <a:cxn ang="0">
                  <a:pos x="3" y="225"/>
                </a:cxn>
                <a:cxn ang="0">
                  <a:pos x="82" y="301"/>
                </a:cxn>
                <a:cxn ang="0">
                  <a:pos x="112" y="333"/>
                </a:cxn>
                <a:cxn ang="0">
                  <a:pos x="159" y="379"/>
                </a:cxn>
                <a:cxn ang="0">
                  <a:pos x="158" y="378"/>
                </a:cxn>
                <a:cxn ang="0">
                  <a:pos x="191" y="411"/>
                </a:cxn>
                <a:cxn ang="0">
                  <a:pos x="188" y="411"/>
                </a:cxn>
                <a:cxn ang="0">
                  <a:pos x="268" y="488"/>
                </a:cxn>
                <a:cxn ang="0">
                  <a:pos x="377" y="488"/>
                </a:cxn>
                <a:cxn ang="0">
                  <a:pos x="482" y="488"/>
                </a:cxn>
                <a:cxn ang="0">
                  <a:pos x="443" y="443"/>
                </a:cxn>
                <a:cxn ang="0">
                  <a:pos x="442" y="492"/>
                </a:cxn>
                <a:cxn ang="0">
                  <a:pos x="332" y="492"/>
                </a:cxn>
                <a:cxn ang="0">
                  <a:pos x="189" y="414"/>
                </a:cxn>
                <a:cxn ang="0">
                  <a:pos x="192" y="414"/>
                </a:cxn>
                <a:cxn ang="0">
                  <a:pos x="156" y="380"/>
                </a:cxn>
                <a:cxn ang="0">
                  <a:pos x="158" y="382"/>
                </a:cxn>
                <a:cxn ang="0">
                  <a:pos x="112" y="335"/>
                </a:cxn>
                <a:cxn ang="0">
                  <a:pos x="111" y="337"/>
                </a:cxn>
                <a:cxn ang="0">
                  <a:pos x="0" y="226"/>
                </a:cxn>
                <a:cxn ang="0">
                  <a:pos x="1" y="160"/>
                </a:cxn>
                <a:cxn ang="0">
                  <a:pos x="1" y="51"/>
                </a:cxn>
                <a:cxn ang="0">
                  <a:pos x="82" y="81"/>
                </a:cxn>
                <a:cxn ang="0">
                  <a:pos x="112" y="113"/>
                </a:cxn>
                <a:cxn ang="0">
                  <a:pos x="160" y="160"/>
                </a:cxn>
                <a:cxn ang="0">
                  <a:pos x="160" y="270"/>
                </a:cxn>
                <a:cxn ang="0">
                  <a:pos x="158" y="333"/>
                </a:cxn>
                <a:cxn ang="0">
                  <a:pos x="268" y="333"/>
                </a:cxn>
                <a:cxn ang="0">
                  <a:pos x="379" y="379"/>
                </a:cxn>
                <a:cxn ang="0">
                  <a:pos x="410" y="412"/>
                </a:cxn>
                <a:cxn ang="0">
                  <a:pos x="410" y="410"/>
                </a:cxn>
              </a:cxnLst>
              <a:rect l="0" t="0" r="r" b="b"/>
              <a:pathLst>
                <a:path w="492" h="492">
                  <a:moveTo>
                    <a:pt x="442" y="445"/>
                  </a:moveTo>
                  <a:lnTo>
                    <a:pt x="440" y="446"/>
                  </a:lnTo>
                  <a:lnTo>
                    <a:pt x="408" y="414"/>
                  </a:lnTo>
                  <a:lnTo>
                    <a:pt x="410" y="412"/>
                  </a:lnTo>
                  <a:lnTo>
                    <a:pt x="410" y="414"/>
                  </a:lnTo>
                  <a:lnTo>
                    <a:pt x="410" y="414"/>
                  </a:lnTo>
                  <a:lnTo>
                    <a:pt x="409" y="414"/>
                  </a:lnTo>
                  <a:lnTo>
                    <a:pt x="375" y="381"/>
                  </a:lnTo>
                  <a:lnTo>
                    <a:pt x="375" y="381"/>
                  </a:lnTo>
                  <a:lnTo>
                    <a:pt x="331" y="337"/>
                  </a:lnTo>
                  <a:lnTo>
                    <a:pt x="268" y="337"/>
                  </a:lnTo>
                  <a:lnTo>
                    <a:pt x="268" y="337"/>
                  </a:lnTo>
                  <a:lnTo>
                    <a:pt x="222" y="337"/>
                  </a:lnTo>
                  <a:lnTo>
                    <a:pt x="158" y="337"/>
                  </a:lnTo>
                  <a:lnTo>
                    <a:pt x="158" y="337"/>
                  </a:lnTo>
                  <a:lnTo>
                    <a:pt x="156" y="337"/>
                  </a:lnTo>
                  <a:lnTo>
                    <a:pt x="156" y="270"/>
                  </a:lnTo>
                  <a:lnTo>
                    <a:pt x="156" y="225"/>
                  </a:lnTo>
                  <a:lnTo>
                    <a:pt x="156" y="225"/>
                  </a:lnTo>
                  <a:lnTo>
                    <a:pt x="156" y="161"/>
                  </a:lnTo>
                  <a:lnTo>
                    <a:pt x="111" y="117"/>
                  </a:lnTo>
                  <a:lnTo>
                    <a:pt x="112" y="115"/>
                  </a:lnTo>
                  <a:lnTo>
                    <a:pt x="112" y="117"/>
                  </a:lnTo>
                  <a:lnTo>
                    <a:pt x="112" y="117"/>
                  </a:lnTo>
                  <a:lnTo>
                    <a:pt x="111" y="117"/>
                  </a:lnTo>
                  <a:lnTo>
                    <a:pt x="79" y="84"/>
                  </a:lnTo>
                  <a:lnTo>
                    <a:pt x="47" y="52"/>
                  </a:lnTo>
                  <a:lnTo>
                    <a:pt x="5" y="1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115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225"/>
                  </a:lnTo>
                  <a:lnTo>
                    <a:pt x="5" y="225"/>
                  </a:lnTo>
                  <a:lnTo>
                    <a:pt x="3" y="225"/>
                  </a:lnTo>
                  <a:lnTo>
                    <a:pt x="4" y="223"/>
                  </a:lnTo>
                  <a:lnTo>
                    <a:pt x="49" y="269"/>
                  </a:lnTo>
                  <a:lnTo>
                    <a:pt x="82" y="301"/>
                  </a:lnTo>
                  <a:lnTo>
                    <a:pt x="114" y="333"/>
                  </a:lnTo>
                  <a:lnTo>
                    <a:pt x="112" y="335"/>
                  </a:lnTo>
                  <a:lnTo>
                    <a:pt x="112" y="333"/>
                  </a:lnTo>
                  <a:lnTo>
                    <a:pt x="112" y="333"/>
                  </a:lnTo>
                  <a:lnTo>
                    <a:pt x="113" y="333"/>
                  </a:lnTo>
                  <a:lnTo>
                    <a:pt x="159" y="379"/>
                  </a:lnTo>
                  <a:lnTo>
                    <a:pt x="158" y="380"/>
                  </a:lnTo>
                  <a:lnTo>
                    <a:pt x="158" y="378"/>
                  </a:lnTo>
                  <a:lnTo>
                    <a:pt x="158" y="378"/>
                  </a:lnTo>
                  <a:lnTo>
                    <a:pt x="160" y="378"/>
                  </a:lnTo>
                  <a:lnTo>
                    <a:pt x="160" y="379"/>
                  </a:lnTo>
                  <a:lnTo>
                    <a:pt x="191" y="411"/>
                  </a:lnTo>
                  <a:lnTo>
                    <a:pt x="190" y="412"/>
                  </a:lnTo>
                  <a:lnTo>
                    <a:pt x="188" y="411"/>
                  </a:lnTo>
                  <a:lnTo>
                    <a:pt x="188" y="411"/>
                  </a:lnTo>
                  <a:lnTo>
                    <a:pt x="190" y="409"/>
                  </a:lnTo>
                  <a:lnTo>
                    <a:pt x="224" y="443"/>
                  </a:lnTo>
                  <a:lnTo>
                    <a:pt x="268" y="488"/>
                  </a:lnTo>
                  <a:lnTo>
                    <a:pt x="332" y="488"/>
                  </a:lnTo>
                  <a:lnTo>
                    <a:pt x="332" y="488"/>
                  </a:lnTo>
                  <a:lnTo>
                    <a:pt x="377" y="488"/>
                  </a:lnTo>
                  <a:lnTo>
                    <a:pt x="442" y="488"/>
                  </a:lnTo>
                  <a:lnTo>
                    <a:pt x="442" y="488"/>
                  </a:lnTo>
                  <a:lnTo>
                    <a:pt x="482" y="488"/>
                  </a:lnTo>
                  <a:lnTo>
                    <a:pt x="440" y="446"/>
                  </a:lnTo>
                  <a:lnTo>
                    <a:pt x="442" y="445"/>
                  </a:lnTo>
                  <a:lnTo>
                    <a:pt x="443" y="443"/>
                  </a:lnTo>
                  <a:lnTo>
                    <a:pt x="492" y="492"/>
                  </a:lnTo>
                  <a:lnTo>
                    <a:pt x="442" y="492"/>
                  </a:lnTo>
                  <a:lnTo>
                    <a:pt x="442" y="492"/>
                  </a:lnTo>
                  <a:lnTo>
                    <a:pt x="377" y="492"/>
                  </a:lnTo>
                  <a:lnTo>
                    <a:pt x="332" y="492"/>
                  </a:lnTo>
                  <a:lnTo>
                    <a:pt x="332" y="492"/>
                  </a:lnTo>
                  <a:lnTo>
                    <a:pt x="267" y="492"/>
                  </a:lnTo>
                  <a:lnTo>
                    <a:pt x="221" y="446"/>
                  </a:lnTo>
                  <a:lnTo>
                    <a:pt x="189" y="414"/>
                  </a:lnTo>
                  <a:lnTo>
                    <a:pt x="190" y="412"/>
                  </a:lnTo>
                  <a:lnTo>
                    <a:pt x="192" y="414"/>
                  </a:lnTo>
                  <a:lnTo>
                    <a:pt x="192" y="414"/>
                  </a:lnTo>
                  <a:lnTo>
                    <a:pt x="190" y="415"/>
                  </a:lnTo>
                  <a:lnTo>
                    <a:pt x="156" y="381"/>
                  </a:lnTo>
                  <a:lnTo>
                    <a:pt x="156" y="380"/>
                  </a:lnTo>
                  <a:lnTo>
                    <a:pt x="158" y="380"/>
                  </a:lnTo>
                  <a:lnTo>
                    <a:pt x="158" y="382"/>
                  </a:lnTo>
                  <a:lnTo>
                    <a:pt x="158" y="382"/>
                  </a:lnTo>
                  <a:lnTo>
                    <a:pt x="157" y="382"/>
                  </a:lnTo>
                  <a:lnTo>
                    <a:pt x="111" y="336"/>
                  </a:lnTo>
                  <a:lnTo>
                    <a:pt x="112" y="335"/>
                  </a:lnTo>
                  <a:lnTo>
                    <a:pt x="112" y="337"/>
                  </a:lnTo>
                  <a:lnTo>
                    <a:pt x="112" y="337"/>
                  </a:lnTo>
                  <a:lnTo>
                    <a:pt x="111" y="337"/>
                  </a:lnTo>
                  <a:lnTo>
                    <a:pt x="79" y="304"/>
                  </a:lnTo>
                  <a:lnTo>
                    <a:pt x="47" y="272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0" y="160"/>
                  </a:lnTo>
                  <a:lnTo>
                    <a:pt x="1" y="160"/>
                  </a:lnTo>
                  <a:lnTo>
                    <a:pt x="1" y="115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0"/>
                  </a:lnTo>
                  <a:lnTo>
                    <a:pt x="49" y="49"/>
                  </a:lnTo>
                  <a:lnTo>
                    <a:pt x="82" y="81"/>
                  </a:lnTo>
                  <a:lnTo>
                    <a:pt x="114" y="114"/>
                  </a:lnTo>
                  <a:lnTo>
                    <a:pt x="112" y="115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13" y="113"/>
                  </a:lnTo>
                  <a:lnTo>
                    <a:pt x="160" y="160"/>
                  </a:lnTo>
                  <a:lnTo>
                    <a:pt x="160" y="225"/>
                  </a:lnTo>
                  <a:lnTo>
                    <a:pt x="160" y="225"/>
                  </a:lnTo>
                  <a:lnTo>
                    <a:pt x="160" y="270"/>
                  </a:lnTo>
                  <a:lnTo>
                    <a:pt x="160" y="335"/>
                  </a:lnTo>
                  <a:lnTo>
                    <a:pt x="158" y="335"/>
                  </a:lnTo>
                  <a:lnTo>
                    <a:pt x="158" y="333"/>
                  </a:lnTo>
                  <a:lnTo>
                    <a:pt x="158" y="333"/>
                  </a:lnTo>
                  <a:lnTo>
                    <a:pt x="222" y="333"/>
                  </a:lnTo>
                  <a:lnTo>
                    <a:pt x="268" y="333"/>
                  </a:lnTo>
                  <a:lnTo>
                    <a:pt x="268" y="333"/>
                  </a:lnTo>
                  <a:lnTo>
                    <a:pt x="333" y="333"/>
                  </a:lnTo>
                  <a:lnTo>
                    <a:pt x="379" y="379"/>
                  </a:lnTo>
                  <a:lnTo>
                    <a:pt x="379" y="379"/>
                  </a:lnTo>
                  <a:lnTo>
                    <a:pt x="411" y="411"/>
                  </a:lnTo>
                  <a:lnTo>
                    <a:pt x="410" y="412"/>
                  </a:lnTo>
                  <a:lnTo>
                    <a:pt x="410" y="410"/>
                  </a:lnTo>
                  <a:lnTo>
                    <a:pt x="410" y="410"/>
                  </a:lnTo>
                  <a:lnTo>
                    <a:pt x="410" y="410"/>
                  </a:lnTo>
                  <a:lnTo>
                    <a:pt x="443" y="443"/>
                  </a:lnTo>
                  <a:lnTo>
                    <a:pt x="442" y="4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Freeform 49"/>
            <p:cNvSpPr>
              <a:spLocks/>
            </p:cNvSpPr>
            <p:nvPr/>
          </p:nvSpPr>
          <p:spPr bwMode="auto">
            <a:xfrm>
              <a:off x="4478" y="1293"/>
              <a:ext cx="155" cy="265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45" y="0"/>
                </a:cxn>
                <a:cxn ang="0">
                  <a:pos x="0" y="45"/>
                </a:cxn>
                <a:cxn ang="0">
                  <a:pos x="0" y="109"/>
                </a:cxn>
                <a:cxn ang="0">
                  <a:pos x="45" y="155"/>
                </a:cxn>
                <a:cxn ang="0">
                  <a:pos x="45" y="155"/>
                </a:cxn>
                <a:cxn ang="0">
                  <a:pos x="77" y="187"/>
                </a:cxn>
                <a:cxn ang="0">
                  <a:pos x="77" y="187"/>
                </a:cxn>
                <a:cxn ang="0">
                  <a:pos x="110" y="219"/>
                </a:cxn>
                <a:cxn ang="0">
                  <a:pos x="110" y="219"/>
                </a:cxn>
                <a:cxn ang="0">
                  <a:pos x="110" y="219"/>
                </a:cxn>
                <a:cxn ang="0">
                  <a:pos x="155" y="265"/>
                </a:cxn>
                <a:cxn ang="0">
                  <a:pos x="155" y="219"/>
                </a:cxn>
                <a:cxn ang="0">
                  <a:pos x="155" y="219"/>
                </a:cxn>
                <a:cxn ang="0">
                  <a:pos x="155" y="155"/>
                </a:cxn>
                <a:cxn ang="0">
                  <a:pos x="155" y="109"/>
                </a:cxn>
                <a:cxn ang="0">
                  <a:pos x="155" y="109"/>
                </a:cxn>
                <a:cxn ang="0">
                  <a:pos x="155" y="45"/>
                </a:cxn>
                <a:cxn ang="0">
                  <a:pos x="110" y="0"/>
                </a:cxn>
              </a:cxnLst>
              <a:rect l="0" t="0" r="r" b="b"/>
              <a:pathLst>
                <a:path w="155" h="265">
                  <a:moveTo>
                    <a:pt x="110" y="0"/>
                  </a:moveTo>
                  <a:lnTo>
                    <a:pt x="45" y="0"/>
                  </a:lnTo>
                  <a:lnTo>
                    <a:pt x="0" y="45"/>
                  </a:lnTo>
                  <a:lnTo>
                    <a:pt x="0" y="109"/>
                  </a:lnTo>
                  <a:lnTo>
                    <a:pt x="45" y="155"/>
                  </a:lnTo>
                  <a:lnTo>
                    <a:pt x="45" y="155"/>
                  </a:lnTo>
                  <a:lnTo>
                    <a:pt x="77" y="187"/>
                  </a:lnTo>
                  <a:lnTo>
                    <a:pt x="77" y="187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55" y="265"/>
                  </a:lnTo>
                  <a:lnTo>
                    <a:pt x="155" y="219"/>
                  </a:lnTo>
                  <a:lnTo>
                    <a:pt x="155" y="219"/>
                  </a:lnTo>
                  <a:lnTo>
                    <a:pt x="155" y="155"/>
                  </a:lnTo>
                  <a:lnTo>
                    <a:pt x="155" y="109"/>
                  </a:lnTo>
                  <a:lnTo>
                    <a:pt x="155" y="109"/>
                  </a:lnTo>
                  <a:lnTo>
                    <a:pt x="155" y="45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Freeform 50"/>
            <p:cNvSpPr>
              <a:spLocks/>
            </p:cNvSpPr>
            <p:nvPr/>
          </p:nvSpPr>
          <p:spPr bwMode="auto">
            <a:xfrm>
              <a:off x="4476" y="1290"/>
              <a:ext cx="159" cy="273"/>
            </a:xfrm>
            <a:custGeom>
              <a:avLst/>
              <a:gdLst/>
              <a:ahLst/>
              <a:cxnLst>
                <a:cxn ang="0">
                  <a:pos x="112" y="3"/>
                </a:cxn>
                <a:cxn ang="0">
                  <a:pos x="112" y="5"/>
                </a:cxn>
                <a:cxn ang="0">
                  <a:pos x="48" y="5"/>
                </a:cxn>
                <a:cxn ang="0">
                  <a:pos x="4" y="49"/>
                </a:cxn>
                <a:cxn ang="0">
                  <a:pos x="4" y="112"/>
                </a:cxn>
                <a:cxn ang="0">
                  <a:pos x="49" y="156"/>
                </a:cxn>
                <a:cxn ang="0">
                  <a:pos x="47" y="158"/>
                </a:cxn>
                <a:cxn ang="0">
                  <a:pos x="47" y="156"/>
                </a:cxn>
                <a:cxn ang="0">
                  <a:pos x="47" y="156"/>
                </a:cxn>
                <a:cxn ang="0">
                  <a:pos x="48" y="156"/>
                </a:cxn>
                <a:cxn ang="0">
                  <a:pos x="81" y="188"/>
                </a:cxn>
                <a:cxn ang="0">
                  <a:pos x="79" y="190"/>
                </a:cxn>
                <a:cxn ang="0">
                  <a:pos x="77" y="189"/>
                </a:cxn>
                <a:cxn ang="0">
                  <a:pos x="77" y="189"/>
                </a:cxn>
                <a:cxn ang="0">
                  <a:pos x="79" y="186"/>
                </a:cxn>
                <a:cxn ang="0">
                  <a:pos x="116" y="224"/>
                </a:cxn>
                <a:cxn ang="0">
                  <a:pos x="112" y="224"/>
                </a:cxn>
                <a:cxn ang="0">
                  <a:pos x="112" y="222"/>
                </a:cxn>
                <a:cxn ang="0">
                  <a:pos x="113" y="222"/>
                </a:cxn>
                <a:cxn ang="0">
                  <a:pos x="113" y="222"/>
                </a:cxn>
                <a:cxn ang="0">
                  <a:pos x="112" y="222"/>
                </a:cxn>
                <a:cxn ang="0">
                  <a:pos x="113" y="221"/>
                </a:cxn>
                <a:cxn ang="0">
                  <a:pos x="155" y="263"/>
                </a:cxn>
                <a:cxn ang="0">
                  <a:pos x="155" y="220"/>
                </a:cxn>
                <a:cxn ang="0">
                  <a:pos x="155" y="220"/>
                </a:cxn>
                <a:cxn ang="0">
                  <a:pos x="155" y="158"/>
                </a:cxn>
                <a:cxn ang="0">
                  <a:pos x="155" y="112"/>
                </a:cxn>
                <a:cxn ang="0">
                  <a:pos x="155" y="112"/>
                </a:cxn>
                <a:cxn ang="0">
                  <a:pos x="155" y="49"/>
                </a:cxn>
                <a:cxn ang="0">
                  <a:pos x="110" y="4"/>
                </a:cxn>
                <a:cxn ang="0">
                  <a:pos x="112" y="3"/>
                </a:cxn>
                <a:cxn ang="0">
                  <a:pos x="112" y="5"/>
                </a:cxn>
                <a:cxn ang="0">
                  <a:pos x="112" y="3"/>
                </a:cxn>
                <a:cxn ang="0">
                  <a:pos x="113" y="1"/>
                </a:cxn>
                <a:cxn ang="0">
                  <a:pos x="159" y="47"/>
                </a:cxn>
                <a:cxn ang="0">
                  <a:pos x="159" y="112"/>
                </a:cxn>
                <a:cxn ang="0">
                  <a:pos x="159" y="112"/>
                </a:cxn>
                <a:cxn ang="0">
                  <a:pos x="159" y="158"/>
                </a:cxn>
                <a:cxn ang="0">
                  <a:pos x="159" y="224"/>
                </a:cxn>
                <a:cxn ang="0">
                  <a:pos x="159" y="224"/>
                </a:cxn>
                <a:cxn ang="0">
                  <a:pos x="159" y="273"/>
                </a:cxn>
                <a:cxn ang="0">
                  <a:pos x="110" y="223"/>
                </a:cxn>
                <a:cxn ang="0">
                  <a:pos x="110" y="223"/>
                </a:cxn>
                <a:cxn ang="0">
                  <a:pos x="109" y="220"/>
                </a:cxn>
                <a:cxn ang="0">
                  <a:pos x="112" y="220"/>
                </a:cxn>
                <a:cxn ang="0">
                  <a:pos x="112" y="222"/>
                </a:cxn>
                <a:cxn ang="0">
                  <a:pos x="110" y="224"/>
                </a:cxn>
                <a:cxn ang="0">
                  <a:pos x="78" y="191"/>
                </a:cxn>
                <a:cxn ang="0">
                  <a:pos x="79" y="190"/>
                </a:cxn>
                <a:cxn ang="0">
                  <a:pos x="81" y="191"/>
                </a:cxn>
                <a:cxn ang="0">
                  <a:pos x="81" y="191"/>
                </a:cxn>
                <a:cxn ang="0">
                  <a:pos x="80" y="194"/>
                </a:cxn>
                <a:cxn ang="0">
                  <a:pos x="46" y="159"/>
                </a:cxn>
                <a:cxn ang="0">
                  <a:pos x="47" y="158"/>
                </a:cxn>
                <a:cxn ang="0">
                  <a:pos x="47" y="160"/>
                </a:cxn>
                <a:cxn ang="0">
                  <a:pos x="47" y="160"/>
                </a:cxn>
                <a:cxn ang="0">
                  <a:pos x="46" y="160"/>
                </a:cxn>
                <a:cxn ang="0">
                  <a:pos x="0" y="113"/>
                </a:cxn>
                <a:cxn ang="0">
                  <a:pos x="0" y="47"/>
                </a:cxn>
                <a:cxn ang="0">
                  <a:pos x="46" y="0"/>
                </a:cxn>
                <a:cxn ang="0">
                  <a:pos x="112" y="0"/>
                </a:cxn>
                <a:cxn ang="0">
                  <a:pos x="113" y="1"/>
                </a:cxn>
                <a:cxn ang="0">
                  <a:pos x="112" y="3"/>
                </a:cxn>
              </a:cxnLst>
              <a:rect l="0" t="0" r="r" b="b"/>
              <a:pathLst>
                <a:path w="159" h="273">
                  <a:moveTo>
                    <a:pt x="112" y="3"/>
                  </a:moveTo>
                  <a:lnTo>
                    <a:pt x="112" y="5"/>
                  </a:lnTo>
                  <a:lnTo>
                    <a:pt x="48" y="5"/>
                  </a:lnTo>
                  <a:lnTo>
                    <a:pt x="4" y="49"/>
                  </a:lnTo>
                  <a:lnTo>
                    <a:pt x="4" y="112"/>
                  </a:lnTo>
                  <a:lnTo>
                    <a:pt x="49" y="156"/>
                  </a:lnTo>
                  <a:lnTo>
                    <a:pt x="47" y="158"/>
                  </a:lnTo>
                  <a:lnTo>
                    <a:pt x="47" y="156"/>
                  </a:lnTo>
                  <a:lnTo>
                    <a:pt x="47" y="156"/>
                  </a:lnTo>
                  <a:lnTo>
                    <a:pt x="48" y="156"/>
                  </a:lnTo>
                  <a:lnTo>
                    <a:pt x="81" y="188"/>
                  </a:lnTo>
                  <a:lnTo>
                    <a:pt x="79" y="190"/>
                  </a:lnTo>
                  <a:lnTo>
                    <a:pt x="77" y="189"/>
                  </a:lnTo>
                  <a:lnTo>
                    <a:pt x="77" y="189"/>
                  </a:lnTo>
                  <a:lnTo>
                    <a:pt x="79" y="186"/>
                  </a:lnTo>
                  <a:lnTo>
                    <a:pt x="116" y="224"/>
                  </a:lnTo>
                  <a:lnTo>
                    <a:pt x="112" y="224"/>
                  </a:lnTo>
                  <a:lnTo>
                    <a:pt x="112" y="222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112" y="222"/>
                  </a:lnTo>
                  <a:lnTo>
                    <a:pt x="113" y="221"/>
                  </a:lnTo>
                  <a:lnTo>
                    <a:pt x="155" y="263"/>
                  </a:lnTo>
                  <a:lnTo>
                    <a:pt x="155" y="220"/>
                  </a:lnTo>
                  <a:lnTo>
                    <a:pt x="155" y="220"/>
                  </a:lnTo>
                  <a:lnTo>
                    <a:pt x="155" y="158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5" y="49"/>
                  </a:lnTo>
                  <a:lnTo>
                    <a:pt x="110" y="4"/>
                  </a:lnTo>
                  <a:lnTo>
                    <a:pt x="112" y="3"/>
                  </a:lnTo>
                  <a:lnTo>
                    <a:pt x="112" y="5"/>
                  </a:lnTo>
                  <a:lnTo>
                    <a:pt x="112" y="3"/>
                  </a:lnTo>
                  <a:lnTo>
                    <a:pt x="113" y="1"/>
                  </a:lnTo>
                  <a:lnTo>
                    <a:pt x="159" y="47"/>
                  </a:lnTo>
                  <a:lnTo>
                    <a:pt x="159" y="112"/>
                  </a:lnTo>
                  <a:lnTo>
                    <a:pt x="159" y="112"/>
                  </a:lnTo>
                  <a:lnTo>
                    <a:pt x="159" y="158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73"/>
                  </a:lnTo>
                  <a:lnTo>
                    <a:pt x="110" y="223"/>
                  </a:lnTo>
                  <a:lnTo>
                    <a:pt x="110" y="223"/>
                  </a:lnTo>
                  <a:lnTo>
                    <a:pt x="109" y="220"/>
                  </a:lnTo>
                  <a:lnTo>
                    <a:pt x="112" y="220"/>
                  </a:lnTo>
                  <a:lnTo>
                    <a:pt x="112" y="222"/>
                  </a:lnTo>
                  <a:lnTo>
                    <a:pt x="110" y="224"/>
                  </a:lnTo>
                  <a:lnTo>
                    <a:pt x="78" y="191"/>
                  </a:lnTo>
                  <a:lnTo>
                    <a:pt x="79" y="190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0" y="194"/>
                  </a:lnTo>
                  <a:lnTo>
                    <a:pt x="46" y="159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46" y="160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46" y="0"/>
                  </a:lnTo>
                  <a:lnTo>
                    <a:pt x="112" y="0"/>
                  </a:lnTo>
                  <a:lnTo>
                    <a:pt x="113" y="1"/>
                  </a:lnTo>
                  <a:lnTo>
                    <a:pt x="112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2" name="Freeform 51"/>
            <p:cNvSpPr>
              <a:spLocks/>
            </p:cNvSpPr>
            <p:nvPr/>
          </p:nvSpPr>
          <p:spPr bwMode="auto">
            <a:xfrm>
              <a:off x="4039" y="1293"/>
              <a:ext cx="155" cy="265"/>
            </a:xfrm>
            <a:custGeom>
              <a:avLst/>
              <a:gdLst/>
              <a:ahLst/>
              <a:cxnLst>
                <a:cxn ang="0">
                  <a:pos x="155" y="45"/>
                </a:cxn>
                <a:cxn ang="0">
                  <a:pos x="109" y="0"/>
                </a:cxn>
                <a:cxn ang="0">
                  <a:pos x="45" y="0"/>
                </a:cxn>
                <a:cxn ang="0">
                  <a:pos x="0" y="45"/>
                </a:cxn>
                <a:cxn ang="0">
                  <a:pos x="0" y="109"/>
                </a:cxn>
                <a:cxn ang="0">
                  <a:pos x="45" y="155"/>
                </a:cxn>
                <a:cxn ang="0">
                  <a:pos x="45" y="155"/>
                </a:cxn>
                <a:cxn ang="0">
                  <a:pos x="77" y="187"/>
                </a:cxn>
                <a:cxn ang="0">
                  <a:pos x="77" y="187"/>
                </a:cxn>
                <a:cxn ang="0">
                  <a:pos x="109" y="219"/>
                </a:cxn>
                <a:cxn ang="0">
                  <a:pos x="109" y="219"/>
                </a:cxn>
                <a:cxn ang="0">
                  <a:pos x="155" y="265"/>
                </a:cxn>
                <a:cxn ang="0">
                  <a:pos x="155" y="219"/>
                </a:cxn>
                <a:cxn ang="0">
                  <a:pos x="155" y="155"/>
                </a:cxn>
                <a:cxn ang="0">
                  <a:pos x="155" y="155"/>
                </a:cxn>
                <a:cxn ang="0">
                  <a:pos x="155" y="109"/>
                </a:cxn>
                <a:cxn ang="0">
                  <a:pos x="155" y="109"/>
                </a:cxn>
                <a:cxn ang="0">
                  <a:pos x="155" y="45"/>
                </a:cxn>
              </a:cxnLst>
              <a:rect l="0" t="0" r="r" b="b"/>
              <a:pathLst>
                <a:path w="155" h="265">
                  <a:moveTo>
                    <a:pt x="155" y="45"/>
                  </a:moveTo>
                  <a:lnTo>
                    <a:pt x="109" y="0"/>
                  </a:lnTo>
                  <a:lnTo>
                    <a:pt x="45" y="0"/>
                  </a:lnTo>
                  <a:lnTo>
                    <a:pt x="0" y="45"/>
                  </a:lnTo>
                  <a:lnTo>
                    <a:pt x="0" y="109"/>
                  </a:lnTo>
                  <a:lnTo>
                    <a:pt x="45" y="155"/>
                  </a:lnTo>
                  <a:lnTo>
                    <a:pt x="45" y="155"/>
                  </a:lnTo>
                  <a:lnTo>
                    <a:pt x="77" y="187"/>
                  </a:lnTo>
                  <a:lnTo>
                    <a:pt x="77" y="187"/>
                  </a:lnTo>
                  <a:lnTo>
                    <a:pt x="109" y="219"/>
                  </a:lnTo>
                  <a:lnTo>
                    <a:pt x="109" y="219"/>
                  </a:lnTo>
                  <a:lnTo>
                    <a:pt x="155" y="265"/>
                  </a:lnTo>
                  <a:lnTo>
                    <a:pt x="155" y="219"/>
                  </a:lnTo>
                  <a:lnTo>
                    <a:pt x="155" y="155"/>
                  </a:lnTo>
                  <a:lnTo>
                    <a:pt x="155" y="155"/>
                  </a:lnTo>
                  <a:lnTo>
                    <a:pt x="155" y="109"/>
                  </a:lnTo>
                  <a:lnTo>
                    <a:pt x="155" y="109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Freeform 52"/>
            <p:cNvSpPr>
              <a:spLocks/>
            </p:cNvSpPr>
            <p:nvPr/>
          </p:nvSpPr>
          <p:spPr bwMode="auto">
            <a:xfrm>
              <a:off x="4037" y="1290"/>
              <a:ext cx="159" cy="273"/>
            </a:xfrm>
            <a:custGeom>
              <a:avLst/>
              <a:gdLst/>
              <a:ahLst/>
              <a:cxnLst>
                <a:cxn ang="0">
                  <a:pos x="157" y="48"/>
                </a:cxn>
                <a:cxn ang="0">
                  <a:pos x="155" y="49"/>
                </a:cxn>
                <a:cxn ang="0">
                  <a:pos x="110" y="5"/>
                </a:cxn>
                <a:cxn ang="0">
                  <a:pos x="48" y="5"/>
                </a:cxn>
                <a:cxn ang="0">
                  <a:pos x="4" y="49"/>
                </a:cxn>
                <a:cxn ang="0">
                  <a:pos x="4" y="112"/>
                </a:cxn>
                <a:cxn ang="0">
                  <a:pos x="52" y="160"/>
                </a:cxn>
                <a:cxn ang="0">
                  <a:pos x="52" y="160"/>
                </a:cxn>
                <a:cxn ang="0">
                  <a:pos x="81" y="189"/>
                </a:cxn>
                <a:cxn ang="0">
                  <a:pos x="81" y="189"/>
                </a:cxn>
                <a:cxn ang="0">
                  <a:pos x="113" y="221"/>
                </a:cxn>
                <a:cxn ang="0">
                  <a:pos x="111" y="222"/>
                </a:cxn>
                <a:cxn ang="0">
                  <a:pos x="111" y="220"/>
                </a:cxn>
                <a:cxn ang="0">
                  <a:pos x="111" y="220"/>
                </a:cxn>
                <a:cxn ang="0">
                  <a:pos x="112" y="220"/>
                </a:cxn>
                <a:cxn ang="0">
                  <a:pos x="155" y="263"/>
                </a:cxn>
                <a:cxn ang="0">
                  <a:pos x="155" y="222"/>
                </a:cxn>
                <a:cxn ang="0">
                  <a:pos x="155" y="158"/>
                </a:cxn>
                <a:cxn ang="0">
                  <a:pos x="155" y="158"/>
                </a:cxn>
                <a:cxn ang="0">
                  <a:pos x="155" y="110"/>
                </a:cxn>
                <a:cxn ang="0">
                  <a:pos x="155" y="110"/>
                </a:cxn>
                <a:cxn ang="0">
                  <a:pos x="155" y="48"/>
                </a:cxn>
                <a:cxn ang="0">
                  <a:pos x="157" y="48"/>
                </a:cxn>
                <a:cxn ang="0">
                  <a:pos x="155" y="49"/>
                </a:cxn>
                <a:cxn ang="0">
                  <a:pos x="157" y="48"/>
                </a:cxn>
                <a:cxn ang="0">
                  <a:pos x="159" y="48"/>
                </a:cxn>
                <a:cxn ang="0">
                  <a:pos x="159" y="114"/>
                </a:cxn>
                <a:cxn ang="0">
                  <a:pos x="159" y="114"/>
                </a:cxn>
                <a:cxn ang="0">
                  <a:pos x="159" y="158"/>
                </a:cxn>
                <a:cxn ang="0">
                  <a:pos x="159" y="158"/>
                </a:cxn>
                <a:cxn ang="0">
                  <a:pos x="159" y="222"/>
                </a:cxn>
                <a:cxn ang="0">
                  <a:pos x="159" y="273"/>
                </a:cxn>
                <a:cxn ang="0">
                  <a:pos x="110" y="224"/>
                </a:cxn>
                <a:cxn ang="0">
                  <a:pos x="111" y="222"/>
                </a:cxn>
                <a:cxn ang="0">
                  <a:pos x="111" y="224"/>
                </a:cxn>
                <a:cxn ang="0">
                  <a:pos x="111" y="224"/>
                </a:cxn>
                <a:cxn ang="0">
                  <a:pos x="110" y="224"/>
                </a:cxn>
                <a:cxn ang="0">
                  <a:pos x="77" y="191"/>
                </a:cxn>
                <a:cxn ang="0">
                  <a:pos x="77" y="191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0" y="113"/>
                </a:cxn>
                <a:cxn ang="0">
                  <a:pos x="0" y="47"/>
                </a:cxn>
                <a:cxn ang="0">
                  <a:pos x="46" y="0"/>
                </a:cxn>
                <a:cxn ang="0">
                  <a:pos x="112" y="0"/>
                </a:cxn>
                <a:cxn ang="0">
                  <a:pos x="159" y="47"/>
                </a:cxn>
                <a:cxn ang="0">
                  <a:pos x="159" y="48"/>
                </a:cxn>
                <a:cxn ang="0">
                  <a:pos x="157" y="48"/>
                </a:cxn>
              </a:cxnLst>
              <a:rect l="0" t="0" r="r" b="b"/>
              <a:pathLst>
                <a:path w="159" h="273">
                  <a:moveTo>
                    <a:pt x="157" y="48"/>
                  </a:moveTo>
                  <a:lnTo>
                    <a:pt x="155" y="49"/>
                  </a:lnTo>
                  <a:lnTo>
                    <a:pt x="110" y="5"/>
                  </a:lnTo>
                  <a:lnTo>
                    <a:pt x="48" y="5"/>
                  </a:lnTo>
                  <a:lnTo>
                    <a:pt x="4" y="49"/>
                  </a:lnTo>
                  <a:lnTo>
                    <a:pt x="4" y="112"/>
                  </a:lnTo>
                  <a:lnTo>
                    <a:pt x="52" y="160"/>
                  </a:lnTo>
                  <a:lnTo>
                    <a:pt x="52" y="160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113" y="221"/>
                  </a:lnTo>
                  <a:lnTo>
                    <a:pt x="111" y="222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2" y="220"/>
                  </a:lnTo>
                  <a:lnTo>
                    <a:pt x="155" y="263"/>
                  </a:lnTo>
                  <a:lnTo>
                    <a:pt x="155" y="222"/>
                  </a:lnTo>
                  <a:lnTo>
                    <a:pt x="155" y="158"/>
                  </a:lnTo>
                  <a:lnTo>
                    <a:pt x="155" y="158"/>
                  </a:lnTo>
                  <a:lnTo>
                    <a:pt x="155" y="110"/>
                  </a:lnTo>
                  <a:lnTo>
                    <a:pt x="155" y="110"/>
                  </a:lnTo>
                  <a:lnTo>
                    <a:pt x="155" y="48"/>
                  </a:lnTo>
                  <a:lnTo>
                    <a:pt x="157" y="48"/>
                  </a:lnTo>
                  <a:lnTo>
                    <a:pt x="155" y="49"/>
                  </a:lnTo>
                  <a:lnTo>
                    <a:pt x="157" y="48"/>
                  </a:lnTo>
                  <a:lnTo>
                    <a:pt x="159" y="48"/>
                  </a:lnTo>
                  <a:lnTo>
                    <a:pt x="159" y="114"/>
                  </a:lnTo>
                  <a:lnTo>
                    <a:pt x="159" y="114"/>
                  </a:lnTo>
                  <a:lnTo>
                    <a:pt x="159" y="158"/>
                  </a:lnTo>
                  <a:lnTo>
                    <a:pt x="159" y="158"/>
                  </a:lnTo>
                  <a:lnTo>
                    <a:pt x="159" y="222"/>
                  </a:lnTo>
                  <a:lnTo>
                    <a:pt x="159" y="273"/>
                  </a:lnTo>
                  <a:lnTo>
                    <a:pt x="110" y="224"/>
                  </a:lnTo>
                  <a:lnTo>
                    <a:pt x="111" y="222"/>
                  </a:lnTo>
                  <a:lnTo>
                    <a:pt x="111" y="224"/>
                  </a:lnTo>
                  <a:lnTo>
                    <a:pt x="111" y="224"/>
                  </a:lnTo>
                  <a:lnTo>
                    <a:pt x="110" y="224"/>
                  </a:lnTo>
                  <a:lnTo>
                    <a:pt x="77" y="191"/>
                  </a:lnTo>
                  <a:lnTo>
                    <a:pt x="77" y="191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46" y="0"/>
                  </a:lnTo>
                  <a:lnTo>
                    <a:pt x="112" y="0"/>
                  </a:lnTo>
                  <a:lnTo>
                    <a:pt x="159" y="47"/>
                  </a:lnTo>
                  <a:lnTo>
                    <a:pt x="159" y="48"/>
                  </a:lnTo>
                  <a:lnTo>
                    <a:pt x="157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Oval 53"/>
            <p:cNvSpPr>
              <a:spLocks noChangeArrowheads="1"/>
            </p:cNvSpPr>
            <p:nvPr/>
          </p:nvSpPr>
          <p:spPr bwMode="auto">
            <a:xfrm>
              <a:off x="3208" y="1779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5" name="Freeform 54"/>
            <p:cNvSpPr>
              <a:spLocks noEditPoints="1"/>
            </p:cNvSpPr>
            <p:nvPr/>
          </p:nvSpPr>
          <p:spPr bwMode="auto">
            <a:xfrm>
              <a:off x="3206" y="1777"/>
              <a:ext cx="64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6" name="Oval 55"/>
            <p:cNvSpPr>
              <a:spLocks noChangeArrowheads="1"/>
            </p:cNvSpPr>
            <p:nvPr/>
          </p:nvSpPr>
          <p:spPr bwMode="auto">
            <a:xfrm>
              <a:off x="2768" y="1779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" name="Freeform 56"/>
            <p:cNvSpPr>
              <a:spLocks noEditPoints="1"/>
            </p:cNvSpPr>
            <p:nvPr/>
          </p:nvSpPr>
          <p:spPr bwMode="auto">
            <a:xfrm>
              <a:off x="2766" y="1777"/>
              <a:ext cx="65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8" name="Oval 57"/>
            <p:cNvSpPr>
              <a:spLocks noChangeArrowheads="1"/>
            </p:cNvSpPr>
            <p:nvPr/>
          </p:nvSpPr>
          <p:spPr bwMode="auto">
            <a:xfrm>
              <a:off x="3208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9" name="Freeform 58"/>
            <p:cNvSpPr>
              <a:spLocks noEditPoints="1"/>
            </p:cNvSpPr>
            <p:nvPr/>
          </p:nvSpPr>
          <p:spPr bwMode="auto">
            <a:xfrm>
              <a:off x="3206" y="1558"/>
              <a:ext cx="64" cy="64"/>
            </a:xfrm>
            <a:custGeom>
              <a:avLst/>
              <a:gdLst/>
              <a:ahLst/>
              <a:cxnLst>
                <a:cxn ang="0">
                  <a:pos x="286" y="36"/>
                </a:cxn>
                <a:cxn ang="0">
                  <a:pos x="535" y="285"/>
                </a:cxn>
                <a:cxn ang="0">
                  <a:pos x="286" y="534"/>
                </a:cxn>
                <a:cxn ang="0">
                  <a:pos x="37" y="285"/>
                </a:cxn>
                <a:cxn ang="0">
                  <a:pos x="286" y="36"/>
                </a:cxn>
                <a:cxn ang="0">
                  <a:pos x="286" y="0"/>
                </a:cxn>
                <a:cxn ang="0">
                  <a:pos x="0" y="285"/>
                </a:cxn>
                <a:cxn ang="0">
                  <a:pos x="286" y="571"/>
                </a:cxn>
                <a:cxn ang="0">
                  <a:pos x="572" y="285"/>
                </a:cxn>
                <a:cxn ang="0">
                  <a:pos x="286" y="0"/>
                </a:cxn>
              </a:cxnLst>
              <a:rect l="0" t="0" r="r" b="b"/>
              <a:pathLst>
                <a:path w="572" h="571">
                  <a:moveTo>
                    <a:pt x="286" y="36"/>
                  </a:moveTo>
                  <a:cubicBezTo>
                    <a:pt x="423" y="36"/>
                    <a:pt x="535" y="148"/>
                    <a:pt x="535" y="285"/>
                  </a:cubicBezTo>
                  <a:cubicBezTo>
                    <a:pt x="535" y="423"/>
                    <a:pt x="423" y="534"/>
                    <a:pt x="286" y="534"/>
                  </a:cubicBezTo>
                  <a:cubicBezTo>
                    <a:pt x="148" y="534"/>
                    <a:pt x="37" y="423"/>
                    <a:pt x="37" y="285"/>
                  </a:cubicBezTo>
                  <a:cubicBezTo>
                    <a:pt x="37" y="148"/>
                    <a:pt x="148" y="36"/>
                    <a:pt x="286" y="36"/>
                  </a:cubicBezTo>
                  <a:moveTo>
                    <a:pt x="286" y="0"/>
                  </a:moveTo>
                  <a:cubicBezTo>
                    <a:pt x="128" y="0"/>
                    <a:pt x="0" y="127"/>
                    <a:pt x="0" y="285"/>
                  </a:cubicBezTo>
                  <a:cubicBezTo>
                    <a:pt x="0" y="443"/>
                    <a:pt x="128" y="571"/>
                    <a:pt x="286" y="571"/>
                  </a:cubicBezTo>
                  <a:cubicBezTo>
                    <a:pt x="444" y="571"/>
                    <a:pt x="572" y="443"/>
                    <a:pt x="572" y="285"/>
                  </a:cubicBezTo>
                  <a:cubicBezTo>
                    <a:pt x="572" y="127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0" name="Oval 59"/>
            <p:cNvSpPr>
              <a:spLocks noChangeArrowheads="1"/>
            </p:cNvSpPr>
            <p:nvPr/>
          </p:nvSpPr>
          <p:spPr bwMode="auto">
            <a:xfrm>
              <a:off x="2988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1" name="Freeform 60"/>
            <p:cNvSpPr>
              <a:spLocks noEditPoints="1"/>
            </p:cNvSpPr>
            <p:nvPr/>
          </p:nvSpPr>
          <p:spPr bwMode="auto">
            <a:xfrm>
              <a:off x="2986" y="1558"/>
              <a:ext cx="64" cy="64"/>
            </a:xfrm>
            <a:custGeom>
              <a:avLst/>
              <a:gdLst/>
              <a:ahLst/>
              <a:cxnLst>
                <a:cxn ang="0">
                  <a:pos x="286" y="36"/>
                </a:cxn>
                <a:cxn ang="0">
                  <a:pos x="535" y="285"/>
                </a:cxn>
                <a:cxn ang="0">
                  <a:pos x="286" y="534"/>
                </a:cxn>
                <a:cxn ang="0">
                  <a:pos x="36" y="285"/>
                </a:cxn>
                <a:cxn ang="0">
                  <a:pos x="286" y="36"/>
                </a:cxn>
                <a:cxn ang="0">
                  <a:pos x="286" y="0"/>
                </a:cxn>
                <a:cxn ang="0">
                  <a:pos x="0" y="285"/>
                </a:cxn>
                <a:cxn ang="0">
                  <a:pos x="286" y="571"/>
                </a:cxn>
                <a:cxn ang="0">
                  <a:pos x="572" y="285"/>
                </a:cxn>
                <a:cxn ang="0">
                  <a:pos x="286" y="0"/>
                </a:cxn>
              </a:cxnLst>
              <a:rect l="0" t="0" r="r" b="b"/>
              <a:pathLst>
                <a:path w="572" h="571">
                  <a:moveTo>
                    <a:pt x="286" y="36"/>
                  </a:moveTo>
                  <a:cubicBezTo>
                    <a:pt x="423" y="36"/>
                    <a:pt x="535" y="148"/>
                    <a:pt x="535" y="285"/>
                  </a:cubicBezTo>
                  <a:cubicBezTo>
                    <a:pt x="535" y="423"/>
                    <a:pt x="423" y="534"/>
                    <a:pt x="286" y="534"/>
                  </a:cubicBezTo>
                  <a:cubicBezTo>
                    <a:pt x="148" y="534"/>
                    <a:pt x="36" y="423"/>
                    <a:pt x="36" y="285"/>
                  </a:cubicBezTo>
                  <a:cubicBezTo>
                    <a:pt x="36" y="148"/>
                    <a:pt x="148" y="36"/>
                    <a:pt x="286" y="36"/>
                  </a:cubicBezTo>
                  <a:moveTo>
                    <a:pt x="286" y="0"/>
                  </a:moveTo>
                  <a:cubicBezTo>
                    <a:pt x="128" y="0"/>
                    <a:pt x="0" y="127"/>
                    <a:pt x="0" y="285"/>
                  </a:cubicBezTo>
                  <a:cubicBezTo>
                    <a:pt x="0" y="443"/>
                    <a:pt x="128" y="571"/>
                    <a:pt x="286" y="571"/>
                  </a:cubicBezTo>
                  <a:cubicBezTo>
                    <a:pt x="444" y="571"/>
                    <a:pt x="572" y="443"/>
                    <a:pt x="572" y="285"/>
                  </a:cubicBezTo>
                  <a:cubicBezTo>
                    <a:pt x="572" y="127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2" name="Oval 61"/>
            <p:cNvSpPr>
              <a:spLocks noChangeArrowheads="1"/>
            </p:cNvSpPr>
            <p:nvPr/>
          </p:nvSpPr>
          <p:spPr bwMode="auto">
            <a:xfrm>
              <a:off x="2768" y="1560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Freeform 62"/>
            <p:cNvSpPr>
              <a:spLocks noEditPoints="1"/>
            </p:cNvSpPr>
            <p:nvPr/>
          </p:nvSpPr>
          <p:spPr bwMode="auto">
            <a:xfrm>
              <a:off x="2766" y="1558"/>
              <a:ext cx="65" cy="64"/>
            </a:xfrm>
            <a:custGeom>
              <a:avLst/>
              <a:gdLst/>
              <a:ahLst/>
              <a:cxnLst>
                <a:cxn ang="0">
                  <a:pos x="286" y="36"/>
                </a:cxn>
                <a:cxn ang="0">
                  <a:pos x="535" y="285"/>
                </a:cxn>
                <a:cxn ang="0">
                  <a:pos x="286" y="534"/>
                </a:cxn>
                <a:cxn ang="0">
                  <a:pos x="36" y="285"/>
                </a:cxn>
                <a:cxn ang="0">
                  <a:pos x="286" y="36"/>
                </a:cxn>
                <a:cxn ang="0">
                  <a:pos x="286" y="0"/>
                </a:cxn>
                <a:cxn ang="0">
                  <a:pos x="0" y="285"/>
                </a:cxn>
                <a:cxn ang="0">
                  <a:pos x="286" y="571"/>
                </a:cxn>
                <a:cxn ang="0">
                  <a:pos x="572" y="285"/>
                </a:cxn>
                <a:cxn ang="0">
                  <a:pos x="286" y="0"/>
                </a:cxn>
              </a:cxnLst>
              <a:rect l="0" t="0" r="r" b="b"/>
              <a:pathLst>
                <a:path w="572" h="571">
                  <a:moveTo>
                    <a:pt x="286" y="36"/>
                  </a:moveTo>
                  <a:cubicBezTo>
                    <a:pt x="423" y="36"/>
                    <a:pt x="535" y="148"/>
                    <a:pt x="535" y="285"/>
                  </a:cubicBezTo>
                  <a:cubicBezTo>
                    <a:pt x="535" y="423"/>
                    <a:pt x="423" y="534"/>
                    <a:pt x="286" y="534"/>
                  </a:cubicBezTo>
                  <a:cubicBezTo>
                    <a:pt x="148" y="534"/>
                    <a:pt x="36" y="423"/>
                    <a:pt x="36" y="285"/>
                  </a:cubicBezTo>
                  <a:cubicBezTo>
                    <a:pt x="36" y="148"/>
                    <a:pt x="148" y="36"/>
                    <a:pt x="286" y="36"/>
                  </a:cubicBezTo>
                  <a:moveTo>
                    <a:pt x="286" y="0"/>
                  </a:moveTo>
                  <a:cubicBezTo>
                    <a:pt x="128" y="0"/>
                    <a:pt x="0" y="127"/>
                    <a:pt x="0" y="285"/>
                  </a:cubicBezTo>
                  <a:cubicBezTo>
                    <a:pt x="0" y="443"/>
                    <a:pt x="128" y="571"/>
                    <a:pt x="286" y="571"/>
                  </a:cubicBezTo>
                  <a:cubicBezTo>
                    <a:pt x="444" y="571"/>
                    <a:pt x="572" y="443"/>
                    <a:pt x="572" y="285"/>
                  </a:cubicBezTo>
                  <a:cubicBezTo>
                    <a:pt x="572" y="127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4" name="Oval 63"/>
            <p:cNvSpPr>
              <a:spLocks noChangeArrowheads="1"/>
            </p:cNvSpPr>
            <p:nvPr/>
          </p:nvSpPr>
          <p:spPr bwMode="auto">
            <a:xfrm>
              <a:off x="3208" y="134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5" name="Freeform 64"/>
            <p:cNvSpPr>
              <a:spLocks noEditPoints="1"/>
            </p:cNvSpPr>
            <p:nvPr/>
          </p:nvSpPr>
          <p:spPr bwMode="auto">
            <a:xfrm>
              <a:off x="3206" y="1338"/>
              <a:ext cx="64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Oval 65"/>
            <p:cNvSpPr>
              <a:spLocks noChangeArrowheads="1"/>
            </p:cNvSpPr>
            <p:nvPr/>
          </p:nvSpPr>
          <p:spPr bwMode="auto">
            <a:xfrm>
              <a:off x="2768" y="1340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66"/>
            <p:cNvSpPr>
              <a:spLocks noEditPoints="1"/>
            </p:cNvSpPr>
            <p:nvPr/>
          </p:nvSpPr>
          <p:spPr bwMode="auto">
            <a:xfrm>
              <a:off x="2766" y="133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Oval 67"/>
            <p:cNvSpPr>
              <a:spLocks noChangeArrowheads="1"/>
            </p:cNvSpPr>
            <p:nvPr/>
          </p:nvSpPr>
          <p:spPr bwMode="auto">
            <a:xfrm>
              <a:off x="3866" y="1779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68"/>
            <p:cNvSpPr>
              <a:spLocks noEditPoints="1"/>
            </p:cNvSpPr>
            <p:nvPr/>
          </p:nvSpPr>
          <p:spPr bwMode="auto">
            <a:xfrm>
              <a:off x="3864" y="1777"/>
              <a:ext cx="65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Oval 69"/>
            <p:cNvSpPr>
              <a:spLocks noChangeArrowheads="1"/>
            </p:cNvSpPr>
            <p:nvPr/>
          </p:nvSpPr>
          <p:spPr bwMode="auto">
            <a:xfrm>
              <a:off x="3427" y="1779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70"/>
            <p:cNvSpPr>
              <a:spLocks noEditPoints="1"/>
            </p:cNvSpPr>
            <p:nvPr/>
          </p:nvSpPr>
          <p:spPr bwMode="auto">
            <a:xfrm>
              <a:off x="3425" y="1777"/>
              <a:ext cx="65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Oval 71"/>
            <p:cNvSpPr>
              <a:spLocks noChangeArrowheads="1"/>
            </p:cNvSpPr>
            <p:nvPr/>
          </p:nvSpPr>
          <p:spPr bwMode="auto">
            <a:xfrm>
              <a:off x="3647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72"/>
            <p:cNvSpPr>
              <a:spLocks noEditPoints="1"/>
            </p:cNvSpPr>
            <p:nvPr/>
          </p:nvSpPr>
          <p:spPr bwMode="auto">
            <a:xfrm>
              <a:off x="3645" y="1558"/>
              <a:ext cx="64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5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5"/>
                    <a:pt x="286" y="535"/>
                  </a:cubicBezTo>
                  <a:cubicBezTo>
                    <a:pt x="148" y="535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Oval 73"/>
            <p:cNvSpPr>
              <a:spLocks noChangeArrowheads="1"/>
            </p:cNvSpPr>
            <p:nvPr/>
          </p:nvSpPr>
          <p:spPr bwMode="auto">
            <a:xfrm>
              <a:off x="3427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74"/>
            <p:cNvSpPr>
              <a:spLocks noEditPoints="1"/>
            </p:cNvSpPr>
            <p:nvPr/>
          </p:nvSpPr>
          <p:spPr bwMode="auto">
            <a:xfrm>
              <a:off x="3425" y="155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5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5"/>
                    <a:pt x="286" y="535"/>
                  </a:cubicBezTo>
                  <a:cubicBezTo>
                    <a:pt x="148" y="535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Oval 75"/>
            <p:cNvSpPr>
              <a:spLocks noChangeArrowheads="1"/>
            </p:cNvSpPr>
            <p:nvPr/>
          </p:nvSpPr>
          <p:spPr bwMode="auto">
            <a:xfrm>
              <a:off x="3866" y="1340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76"/>
            <p:cNvSpPr>
              <a:spLocks noEditPoints="1"/>
            </p:cNvSpPr>
            <p:nvPr/>
          </p:nvSpPr>
          <p:spPr bwMode="auto">
            <a:xfrm>
              <a:off x="3864" y="133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Oval 77"/>
            <p:cNvSpPr>
              <a:spLocks noChangeArrowheads="1"/>
            </p:cNvSpPr>
            <p:nvPr/>
          </p:nvSpPr>
          <p:spPr bwMode="auto">
            <a:xfrm>
              <a:off x="3427" y="1340"/>
              <a:ext cx="61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78"/>
            <p:cNvSpPr>
              <a:spLocks noEditPoints="1"/>
            </p:cNvSpPr>
            <p:nvPr/>
          </p:nvSpPr>
          <p:spPr bwMode="auto">
            <a:xfrm>
              <a:off x="3425" y="133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Oval 79"/>
            <p:cNvSpPr>
              <a:spLocks noChangeArrowheads="1"/>
            </p:cNvSpPr>
            <p:nvPr/>
          </p:nvSpPr>
          <p:spPr bwMode="auto">
            <a:xfrm>
              <a:off x="4525" y="1779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80"/>
            <p:cNvSpPr>
              <a:spLocks noEditPoints="1"/>
            </p:cNvSpPr>
            <p:nvPr/>
          </p:nvSpPr>
          <p:spPr bwMode="auto">
            <a:xfrm>
              <a:off x="4523" y="1777"/>
              <a:ext cx="65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9" y="536"/>
                    <a:pt x="37" y="424"/>
                    <a:pt x="37" y="286"/>
                  </a:cubicBezTo>
                  <a:cubicBezTo>
                    <a:pt x="37" y="149"/>
                    <a:pt x="149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Oval 81"/>
            <p:cNvSpPr>
              <a:spLocks noChangeArrowheads="1"/>
            </p:cNvSpPr>
            <p:nvPr/>
          </p:nvSpPr>
          <p:spPr bwMode="auto">
            <a:xfrm>
              <a:off x="4306" y="1779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82"/>
            <p:cNvSpPr>
              <a:spLocks noEditPoints="1"/>
            </p:cNvSpPr>
            <p:nvPr/>
          </p:nvSpPr>
          <p:spPr bwMode="auto">
            <a:xfrm>
              <a:off x="4304" y="1777"/>
              <a:ext cx="64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9" y="536"/>
                    <a:pt x="37" y="424"/>
                    <a:pt x="37" y="286"/>
                  </a:cubicBezTo>
                  <a:cubicBezTo>
                    <a:pt x="37" y="149"/>
                    <a:pt x="149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Oval 83"/>
            <p:cNvSpPr>
              <a:spLocks noChangeArrowheads="1"/>
            </p:cNvSpPr>
            <p:nvPr/>
          </p:nvSpPr>
          <p:spPr bwMode="auto">
            <a:xfrm>
              <a:off x="4086" y="1779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84"/>
            <p:cNvSpPr>
              <a:spLocks noEditPoints="1"/>
            </p:cNvSpPr>
            <p:nvPr/>
          </p:nvSpPr>
          <p:spPr bwMode="auto">
            <a:xfrm>
              <a:off x="4084" y="1777"/>
              <a:ext cx="64" cy="65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Oval 85"/>
            <p:cNvSpPr>
              <a:spLocks noChangeArrowheads="1"/>
            </p:cNvSpPr>
            <p:nvPr/>
          </p:nvSpPr>
          <p:spPr bwMode="auto">
            <a:xfrm>
              <a:off x="4525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86"/>
            <p:cNvSpPr>
              <a:spLocks noEditPoints="1"/>
            </p:cNvSpPr>
            <p:nvPr/>
          </p:nvSpPr>
          <p:spPr bwMode="auto">
            <a:xfrm>
              <a:off x="4523" y="155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5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5"/>
                    <a:pt x="286" y="535"/>
                  </a:cubicBezTo>
                  <a:cubicBezTo>
                    <a:pt x="149" y="535"/>
                    <a:pt x="37" y="424"/>
                    <a:pt x="37" y="286"/>
                  </a:cubicBezTo>
                  <a:cubicBezTo>
                    <a:pt x="37" y="149"/>
                    <a:pt x="149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Oval 87"/>
            <p:cNvSpPr>
              <a:spLocks noChangeArrowheads="1"/>
            </p:cNvSpPr>
            <p:nvPr/>
          </p:nvSpPr>
          <p:spPr bwMode="auto">
            <a:xfrm>
              <a:off x="4086" y="156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88"/>
            <p:cNvSpPr>
              <a:spLocks noEditPoints="1"/>
            </p:cNvSpPr>
            <p:nvPr/>
          </p:nvSpPr>
          <p:spPr bwMode="auto">
            <a:xfrm>
              <a:off x="4084" y="1558"/>
              <a:ext cx="64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5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5"/>
                    <a:pt x="286" y="535"/>
                  </a:cubicBezTo>
                  <a:cubicBezTo>
                    <a:pt x="148" y="535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8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8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Oval 89"/>
            <p:cNvSpPr>
              <a:spLocks noChangeArrowheads="1"/>
            </p:cNvSpPr>
            <p:nvPr/>
          </p:nvSpPr>
          <p:spPr bwMode="auto">
            <a:xfrm>
              <a:off x="4525" y="134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90"/>
            <p:cNvSpPr>
              <a:spLocks noEditPoints="1"/>
            </p:cNvSpPr>
            <p:nvPr/>
          </p:nvSpPr>
          <p:spPr bwMode="auto">
            <a:xfrm>
              <a:off x="4523" y="1338"/>
              <a:ext cx="65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9" y="536"/>
                    <a:pt x="37" y="424"/>
                    <a:pt x="37" y="286"/>
                  </a:cubicBezTo>
                  <a:cubicBezTo>
                    <a:pt x="37" y="149"/>
                    <a:pt x="149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Oval 91"/>
            <p:cNvSpPr>
              <a:spLocks noChangeArrowheads="1"/>
            </p:cNvSpPr>
            <p:nvPr/>
          </p:nvSpPr>
          <p:spPr bwMode="auto">
            <a:xfrm>
              <a:off x="4086" y="1340"/>
              <a:ext cx="60" cy="60"/>
            </a:xfrm>
            <a:prstGeom prst="ellipse">
              <a:avLst/>
            </a:prstGeom>
            <a:solidFill>
              <a:srgbClr val="211D6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92"/>
            <p:cNvSpPr>
              <a:spLocks noEditPoints="1"/>
            </p:cNvSpPr>
            <p:nvPr/>
          </p:nvSpPr>
          <p:spPr bwMode="auto">
            <a:xfrm>
              <a:off x="4084" y="1338"/>
              <a:ext cx="64" cy="64"/>
            </a:xfrm>
            <a:custGeom>
              <a:avLst/>
              <a:gdLst/>
              <a:ahLst/>
              <a:cxnLst>
                <a:cxn ang="0">
                  <a:pos x="286" y="37"/>
                </a:cxn>
                <a:cxn ang="0">
                  <a:pos x="535" y="286"/>
                </a:cxn>
                <a:cxn ang="0">
                  <a:pos x="286" y="536"/>
                </a:cxn>
                <a:cxn ang="0">
                  <a:pos x="37" y="286"/>
                </a:cxn>
                <a:cxn ang="0">
                  <a:pos x="286" y="37"/>
                </a:cxn>
                <a:cxn ang="0">
                  <a:pos x="286" y="0"/>
                </a:cxn>
                <a:cxn ang="0">
                  <a:pos x="0" y="286"/>
                </a:cxn>
                <a:cxn ang="0">
                  <a:pos x="286" y="572"/>
                </a:cxn>
                <a:cxn ang="0">
                  <a:pos x="572" y="286"/>
                </a:cxn>
                <a:cxn ang="0">
                  <a:pos x="286" y="0"/>
                </a:cxn>
              </a:cxnLst>
              <a:rect l="0" t="0" r="r" b="b"/>
              <a:pathLst>
                <a:path w="572" h="572">
                  <a:moveTo>
                    <a:pt x="286" y="37"/>
                  </a:moveTo>
                  <a:cubicBezTo>
                    <a:pt x="423" y="37"/>
                    <a:pt x="535" y="149"/>
                    <a:pt x="535" y="286"/>
                  </a:cubicBezTo>
                  <a:cubicBezTo>
                    <a:pt x="535" y="424"/>
                    <a:pt x="423" y="536"/>
                    <a:pt x="286" y="536"/>
                  </a:cubicBezTo>
                  <a:cubicBezTo>
                    <a:pt x="148" y="536"/>
                    <a:pt x="37" y="424"/>
                    <a:pt x="37" y="286"/>
                  </a:cubicBezTo>
                  <a:cubicBezTo>
                    <a:pt x="37" y="149"/>
                    <a:pt x="148" y="37"/>
                    <a:pt x="286" y="37"/>
                  </a:cubicBezTo>
                  <a:moveTo>
                    <a:pt x="286" y="0"/>
                  </a:moveTo>
                  <a:cubicBezTo>
                    <a:pt x="128" y="0"/>
                    <a:pt x="0" y="129"/>
                    <a:pt x="0" y="286"/>
                  </a:cubicBezTo>
                  <a:cubicBezTo>
                    <a:pt x="0" y="444"/>
                    <a:pt x="128" y="572"/>
                    <a:pt x="286" y="572"/>
                  </a:cubicBezTo>
                  <a:cubicBezTo>
                    <a:pt x="444" y="572"/>
                    <a:pt x="572" y="444"/>
                    <a:pt x="572" y="286"/>
                  </a:cubicBezTo>
                  <a:cubicBezTo>
                    <a:pt x="572" y="129"/>
                    <a:pt x="444" y="0"/>
                    <a:pt x="286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15988" y="3542400"/>
            <a:ext cx="3756012" cy="414000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en-GB" noProof="1" smtClean="0"/>
              <a:t>Klik en typ spreker</a:t>
            </a:r>
            <a:endParaRPr lang="en-GB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15986" y="4132800"/>
            <a:ext cx="7772400" cy="414000"/>
          </a:xfrm>
        </p:spPr>
        <p:txBody>
          <a:bodyPr anchor="ctr"/>
          <a:lstStyle>
            <a:lvl1pPr marL="0" indent="0" algn="l">
              <a:buFont typeface="Arial" pitchFamily="34" charset="0"/>
              <a:buNone/>
              <a:defRPr sz="23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1" smtClean="0"/>
              <a:t>Klik en typ onderwerp</a:t>
            </a:r>
            <a:endParaRPr lang="en-GB" noProof="1"/>
          </a:p>
        </p:txBody>
      </p:sp>
      <p:sp>
        <p:nvSpPr>
          <p:cNvPr id="149" name="Tijdelijke aanduiding voor tekst 148"/>
          <p:cNvSpPr>
            <a:spLocks noGrp="1"/>
          </p:cNvSpPr>
          <p:nvPr>
            <p:ph type="body" sz="quarter" idx="10" hasCustomPrompt="1"/>
          </p:nvPr>
        </p:nvSpPr>
        <p:spPr>
          <a:xfrm>
            <a:off x="4827600" y="3542400"/>
            <a:ext cx="3744000" cy="414000"/>
          </a:xfrm>
        </p:spPr>
        <p:txBody>
          <a:bodyPr anchor="ctr"/>
          <a:lstStyle>
            <a:lvl1pPr>
              <a:lnSpc>
                <a:spcPts val="2600"/>
              </a:lnSpc>
              <a:defRPr b="1"/>
            </a:lvl1pPr>
          </a:lstStyle>
          <a:p>
            <a:pPr lvl="0"/>
            <a:r>
              <a:rPr lang="en-GB" smtClean="0"/>
              <a:t>Klik en typ afdeling</a:t>
            </a:r>
          </a:p>
        </p:txBody>
      </p:sp>
      <p:sp>
        <p:nvSpPr>
          <p:cNvPr id="127" name="Tijdelijke aanduiding voor inhoud 126"/>
          <p:cNvSpPr>
            <a:spLocks noGrp="1"/>
          </p:cNvSpPr>
          <p:nvPr>
            <p:ph sz="quarter" idx="11" hasCustomPrompt="1"/>
          </p:nvPr>
        </p:nvSpPr>
        <p:spPr>
          <a:xfrm>
            <a:off x="820800" y="3369600"/>
            <a:ext cx="1530000" cy="154800"/>
          </a:xfrm>
        </p:spPr>
        <p:txBody>
          <a:bodyPr anchor="ctr"/>
          <a:lstStyle>
            <a:lvl1pPr>
              <a:defRPr sz="1000" baseline="0"/>
            </a:lvl1pPr>
          </a:lstStyle>
          <a:p>
            <a:pPr lvl="0"/>
            <a:r>
              <a:rPr lang="en-GB" smtClean="0"/>
              <a:t>Klik en typ kopje</a:t>
            </a:r>
          </a:p>
        </p:txBody>
      </p:sp>
      <p:sp>
        <p:nvSpPr>
          <p:cNvPr id="128" name="Tijdelijke aanduiding voor inhoud 126"/>
          <p:cNvSpPr>
            <a:spLocks noGrp="1"/>
          </p:cNvSpPr>
          <p:nvPr>
            <p:ph sz="quarter" idx="12" hasCustomPrompt="1"/>
          </p:nvPr>
        </p:nvSpPr>
        <p:spPr>
          <a:xfrm>
            <a:off x="4827600" y="3369600"/>
            <a:ext cx="1530000" cy="154800"/>
          </a:xfrm>
        </p:spPr>
        <p:txBody>
          <a:bodyPr anchor="ctr"/>
          <a:lstStyle>
            <a:lvl1pPr>
              <a:defRPr sz="1000" baseline="0"/>
            </a:lvl1pPr>
          </a:lstStyle>
          <a:p>
            <a:pPr lvl="0"/>
            <a:r>
              <a:rPr lang="en-GB" smtClean="0"/>
              <a:t>Klik en typ kopje</a:t>
            </a:r>
          </a:p>
        </p:txBody>
      </p:sp>
      <p:sp>
        <p:nvSpPr>
          <p:cNvPr id="129" name="Tijdelijke aanduiding voor inhoud 126"/>
          <p:cNvSpPr>
            <a:spLocks noGrp="1"/>
          </p:cNvSpPr>
          <p:nvPr>
            <p:ph sz="quarter" idx="13" hasCustomPrompt="1"/>
          </p:nvPr>
        </p:nvSpPr>
        <p:spPr>
          <a:xfrm>
            <a:off x="820800" y="3967200"/>
            <a:ext cx="1530000" cy="154800"/>
          </a:xfrm>
        </p:spPr>
        <p:txBody>
          <a:bodyPr anchor="ctr"/>
          <a:lstStyle>
            <a:lvl1pPr>
              <a:defRPr sz="1000" baseline="0"/>
            </a:lvl1pPr>
          </a:lstStyle>
          <a:p>
            <a:pPr lvl="0"/>
            <a:r>
              <a:rPr lang="en-GB" smtClean="0"/>
              <a:t>Klik en typ kopje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it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88" y="0"/>
            <a:ext cx="9140825" cy="5143500"/>
          </a:xfrm>
          <a:prstGeom prst="rect">
            <a:avLst/>
          </a:prstGeom>
          <a:solidFill>
            <a:srgbClr val="150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1027113" y="1711326"/>
            <a:ext cx="7229475" cy="1096963"/>
            <a:chOff x="647" y="1078"/>
            <a:chExt cx="4554" cy="691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989" y="1219"/>
              <a:ext cx="161" cy="166"/>
            </a:xfrm>
            <a:custGeom>
              <a:avLst/>
              <a:gdLst/>
              <a:ahLst/>
              <a:cxnLst>
                <a:cxn ang="0">
                  <a:pos x="0" y="1473"/>
                </a:cxn>
                <a:cxn ang="0">
                  <a:pos x="0" y="30"/>
                </a:cxn>
                <a:cxn ang="0">
                  <a:pos x="372" y="30"/>
                </a:cxn>
                <a:cxn ang="0">
                  <a:pos x="372" y="146"/>
                </a:cxn>
                <a:cxn ang="0">
                  <a:pos x="780" y="0"/>
                </a:cxn>
                <a:cxn ang="0">
                  <a:pos x="1279" y="232"/>
                </a:cxn>
                <a:cxn ang="0">
                  <a:pos x="1428" y="738"/>
                </a:cxn>
                <a:cxn ang="0">
                  <a:pos x="1428" y="1473"/>
                </a:cxn>
                <a:cxn ang="0">
                  <a:pos x="1041" y="1473"/>
                </a:cxn>
                <a:cxn ang="0">
                  <a:pos x="1041" y="708"/>
                </a:cxn>
                <a:cxn ang="0">
                  <a:pos x="955" y="437"/>
                </a:cxn>
                <a:cxn ang="0">
                  <a:pos x="738" y="357"/>
                </a:cxn>
                <a:cxn ang="0">
                  <a:pos x="387" y="535"/>
                </a:cxn>
                <a:cxn ang="0">
                  <a:pos x="387" y="1473"/>
                </a:cxn>
                <a:cxn ang="0">
                  <a:pos x="0" y="1473"/>
                </a:cxn>
              </a:cxnLst>
              <a:rect l="0" t="0" r="r" b="b"/>
              <a:pathLst>
                <a:path w="1428" h="1473">
                  <a:moveTo>
                    <a:pt x="0" y="1473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146"/>
                    <a:pt x="372" y="146"/>
                    <a:pt x="372" y="146"/>
                  </a:cubicBezTo>
                  <a:cubicBezTo>
                    <a:pt x="482" y="56"/>
                    <a:pt x="619" y="0"/>
                    <a:pt x="780" y="0"/>
                  </a:cubicBezTo>
                  <a:cubicBezTo>
                    <a:pt x="979" y="0"/>
                    <a:pt x="1160" y="89"/>
                    <a:pt x="1279" y="232"/>
                  </a:cubicBezTo>
                  <a:cubicBezTo>
                    <a:pt x="1375" y="345"/>
                    <a:pt x="1428" y="491"/>
                    <a:pt x="1428" y="738"/>
                  </a:cubicBezTo>
                  <a:cubicBezTo>
                    <a:pt x="1428" y="1473"/>
                    <a:pt x="1428" y="1473"/>
                    <a:pt x="1428" y="1473"/>
                  </a:cubicBezTo>
                  <a:cubicBezTo>
                    <a:pt x="1041" y="1473"/>
                    <a:pt x="1041" y="1473"/>
                    <a:pt x="1041" y="1473"/>
                  </a:cubicBezTo>
                  <a:cubicBezTo>
                    <a:pt x="1041" y="708"/>
                    <a:pt x="1041" y="708"/>
                    <a:pt x="1041" y="708"/>
                  </a:cubicBezTo>
                  <a:cubicBezTo>
                    <a:pt x="1041" y="565"/>
                    <a:pt x="1009" y="491"/>
                    <a:pt x="955" y="437"/>
                  </a:cubicBezTo>
                  <a:cubicBezTo>
                    <a:pt x="905" y="387"/>
                    <a:pt x="827" y="357"/>
                    <a:pt x="738" y="357"/>
                  </a:cubicBezTo>
                  <a:cubicBezTo>
                    <a:pt x="574" y="357"/>
                    <a:pt x="440" y="461"/>
                    <a:pt x="387" y="535"/>
                  </a:cubicBezTo>
                  <a:cubicBezTo>
                    <a:pt x="387" y="1473"/>
                    <a:pt x="387" y="1473"/>
                    <a:pt x="387" y="1473"/>
                  </a:cubicBezTo>
                  <a:lnTo>
                    <a:pt x="0" y="14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3183" y="1219"/>
              <a:ext cx="156" cy="169"/>
            </a:xfrm>
            <a:custGeom>
              <a:avLst/>
              <a:gdLst/>
              <a:ahLst/>
              <a:cxnLst>
                <a:cxn ang="0">
                  <a:pos x="1348" y="1243"/>
                </a:cxn>
                <a:cxn ang="0">
                  <a:pos x="756" y="1502"/>
                </a:cxn>
                <a:cxn ang="0">
                  <a:pos x="0" y="753"/>
                </a:cxn>
                <a:cxn ang="0">
                  <a:pos x="703" y="0"/>
                </a:cxn>
                <a:cxn ang="0">
                  <a:pos x="1384" y="738"/>
                </a:cxn>
                <a:cxn ang="0">
                  <a:pos x="1375" y="848"/>
                </a:cxn>
                <a:cxn ang="0">
                  <a:pos x="375" y="848"/>
                </a:cxn>
                <a:cxn ang="0">
                  <a:pos x="765" y="1190"/>
                </a:cxn>
                <a:cxn ang="0">
                  <a:pos x="1128" y="1023"/>
                </a:cxn>
                <a:cxn ang="0">
                  <a:pos x="1348" y="1243"/>
                </a:cxn>
                <a:cxn ang="0">
                  <a:pos x="988" y="565"/>
                </a:cxn>
                <a:cxn ang="0">
                  <a:pos x="703" y="312"/>
                </a:cxn>
                <a:cxn ang="0">
                  <a:pos x="393" y="565"/>
                </a:cxn>
                <a:cxn ang="0">
                  <a:pos x="988" y="565"/>
                </a:cxn>
              </a:cxnLst>
              <a:rect l="0" t="0" r="r" b="b"/>
              <a:pathLst>
                <a:path w="1384" h="1502">
                  <a:moveTo>
                    <a:pt x="1348" y="1243"/>
                  </a:moveTo>
                  <a:cubicBezTo>
                    <a:pt x="1208" y="1410"/>
                    <a:pt x="979" y="1502"/>
                    <a:pt x="756" y="1502"/>
                  </a:cubicBezTo>
                  <a:cubicBezTo>
                    <a:pt x="325" y="1502"/>
                    <a:pt x="0" y="1205"/>
                    <a:pt x="0" y="753"/>
                  </a:cubicBezTo>
                  <a:cubicBezTo>
                    <a:pt x="0" y="351"/>
                    <a:pt x="274" y="0"/>
                    <a:pt x="703" y="0"/>
                  </a:cubicBezTo>
                  <a:cubicBezTo>
                    <a:pt x="1101" y="0"/>
                    <a:pt x="1384" y="336"/>
                    <a:pt x="1384" y="738"/>
                  </a:cubicBezTo>
                  <a:cubicBezTo>
                    <a:pt x="1384" y="776"/>
                    <a:pt x="1381" y="815"/>
                    <a:pt x="1375" y="848"/>
                  </a:cubicBezTo>
                  <a:cubicBezTo>
                    <a:pt x="375" y="848"/>
                    <a:pt x="375" y="848"/>
                    <a:pt x="375" y="848"/>
                  </a:cubicBezTo>
                  <a:cubicBezTo>
                    <a:pt x="396" y="1050"/>
                    <a:pt x="560" y="1190"/>
                    <a:pt x="765" y="1190"/>
                  </a:cubicBezTo>
                  <a:cubicBezTo>
                    <a:pt x="929" y="1190"/>
                    <a:pt x="1060" y="1098"/>
                    <a:pt x="1128" y="1023"/>
                  </a:cubicBezTo>
                  <a:lnTo>
                    <a:pt x="1348" y="1243"/>
                  </a:lnTo>
                  <a:close/>
                  <a:moveTo>
                    <a:pt x="988" y="565"/>
                  </a:moveTo>
                  <a:cubicBezTo>
                    <a:pt x="976" y="437"/>
                    <a:pt x="860" y="312"/>
                    <a:pt x="703" y="312"/>
                  </a:cubicBezTo>
                  <a:cubicBezTo>
                    <a:pt x="542" y="312"/>
                    <a:pt x="411" y="434"/>
                    <a:pt x="393" y="565"/>
                  </a:cubicBezTo>
                  <a:lnTo>
                    <a:pt x="988" y="5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1223"/>
              <a:ext cx="278" cy="162"/>
            </a:xfrm>
            <a:custGeom>
              <a:avLst/>
              <a:gdLst/>
              <a:ahLst/>
              <a:cxnLst>
                <a:cxn ang="0">
                  <a:pos x="98" y="162"/>
                </a:cxn>
                <a:cxn ang="0">
                  <a:pos x="68" y="162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83" y="94"/>
                </a:cxn>
                <a:cxn ang="0">
                  <a:pos x="124" y="0"/>
                </a:cxn>
                <a:cxn ang="0">
                  <a:pos x="154" y="0"/>
                </a:cxn>
                <a:cxn ang="0">
                  <a:pos x="195" y="94"/>
                </a:cxn>
                <a:cxn ang="0">
                  <a:pos x="235" y="0"/>
                </a:cxn>
                <a:cxn ang="0">
                  <a:pos x="278" y="0"/>
                </a:cxn>
                <a:cxn ang="0">
                  <a:pos x="210" y="162"/>
                </a:cxn>
                <a:cxn ang="0">
                  <a:pos x="180" y="162"/>
                </a:cxn>
                <a:cxn ang="0">
                  <a:pos x="139" y="67"/>
                </a:cxn>
                <a:cxn ang="0">
                  <a:pos x="98" y="162"/>
                </a:cxn>
              </a:cxnLst>
              <a:rect l="0" t="0" r="r" b="b"/>
              <a:pathLst>
                <a:path w="278" h="162">
                  <a:moveTo>
                    <a:pt x="98" y="162"/>
                  </a:moveTo>
                  <a:lnTo>
                    <a:pt x="68" y="16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3" y="94"/>
                  </a:lnTo>
                  <a:lnTo>
                    <a:pt x="124" y="0"/>
                  </a:lnTo>
                  <a:lnTo>
                    <a:pt x="154" y="0"/>
                  </a:lnTo>
                  <a:lnTo>
                    <a:pt x="195" y="94"/>
                  </a:lnTo>
                  <a:lnTo>
                    <a:pt x="235" y="0"/>
                  </a:lnTo>
                  <a:lnTo>
                    <a:pt x="278" y="0"/>
                  </a:lnTo>
                  <a:lnTo>
                    <a:pt x="210" y="162"/>
                  </a:lnTo>
                  <a:lnTo>
                    <a:pt x="180" y="162"/>
                  </a:lnTo>
                  <a:lnTo>
                    <a:pt x="139" y="67"/>
                  </a:lnTo>
                  <a:lnTo>
                    <a:pt x="98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3741" y="1219"/>
              <a:ext cx="169" cy="24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371" y="30"/>
                </a:cxn>
                <a:cxn ang="0">
                  <a:pos x="371" y="146"/>
                </a:cxn>
                <a:cxn ang="0">
                  <a:pos x="794" y="0"/>
                </a:cxn>
                <a:cxn ang="0">
                  <a:pos x="1502" y="753"/>
                </a:cxn>
                <a:cxn ang="0">
                  <a:pos x="1320" y="1258"/>
                </a:cxn>
                <a:cxn ang="0">
                  <a:pos x="773" y="1502"/>
                </a:cxn>
                <a:cxn ang="0">
                  <a:pos x="386" y="1371"/>
                </a:cxn>
                <a:cxn ang="0">
                  <a:pos x="386" y="2187"/>
                </a:cxn>
                <a:cxn ang="0">
                  <a:pos x="0" y="2187"/>
                </a:cxn>
                <a:cxn ang="0">
                  <a:pos x="0" y="30"/>
                </a:cxn>
                <a:cxn ang="0">
                  <a:pos x="386" y="967"/>
                </a:cxn>
                <a:cxn ang="0">
                  <a:pos x="734" y="1145"/>
                </a:cxn>
                <a:cxn ang="0">
                  <a:pos x="1115" y="753"/>
                </a:cxn>
                <a:cxn ang="0">
                  <a:pos x="743" y="357"/>
                </a:cxn>
                <a:cxn ang="0">
                  <a:pos x="386" y="535"/>
                </a:cxn>
                <a:cxn ang="0">
                  <a:pos x="386" y="967"/>
                </a:cxn>
              </a:cxnLst>
              <a:rect l="0" t="0" r="r" b="b"/>
              <a:pathLst>
                <a:path w="1502" h="2187">
                  <a:moveTo>
                    <a:pt x="0" y="30"/>
                  </a:moveTo>
                  <a:cubicBezTo>
                    <a:pt x="371" y="30"/>
                    <a:pt x="371" y="30"/>
                    <a:pt x="371" y="30"/>
                  </a:cubicBezTo>
                  <a:cubicBezTo>
                    <a:pt x="371" y="146"/>
                    <a:pt x="371" y="146"/>
                    <a:pt x="371" y="146"/>
                  </a:cubicBezTo>
                  <a:cubicBezTo>
                    <a:pt x="484" y="53"/>
                    <a:pt x="630" y="0"/>
                    <a:pt x="794" y="0"/>
                  </a:cubicBezTo>
                  <a:cubicBezTo>
                    <a:pt x="1187" y="0"/>
                    <a:pt x="1502" y="327"/>
                    <a:pt x="1502" y="753"/>
                  </a:cubicBezTo>
                  <a:cubicBezTo>
                    <a:pt x="1502" y="949"/>
                    <a:pt x="1434" y="1127"/>
                    <a:pt x="1320" y="1258"/>
                  </a:cubicBezTo>
                  <a:cubicBezTo>
                    <a:pt x="1193" y="1407"/>
                    <a:pt x="987" y="1502"/>
                    <a:pt x="773" y="1502"/>
                  </a:cubicBezTo>
                  <a:cubicBezTo>
                    <a:pt x="627" y="1502"/>
                    <a:pt x="502" y="1461"/>
                    <a:pt x="386" y="1371"/>
                  </a:cubicBezTo>
                  <a:cubicBezTo>
                    <a:pt x="386" y="2187"/>
                    <a:pt x="386" y="2187"/>
                    <a:pt x="386" y="2187"/>
                  </a:cubicBezTo>
                  <a:cubicBezTo>
                    <a:pt x="0" y="2187"/>
                    <a:pt x="0" y="2187"/>
                    <a:pt x="0" y="2187"/>
                  </a:cubicBezTo>
                  <a:lnTo>
                    <a:pt x="0" y="30"/>
                  </a:lnTo>
                  <a:close/>
                  <a:moveTo>
                    <a:pt x="386" y="967"/>
                  </a:moveTo>
                  <a:cubicBezTo>
                    <a:pt x="461" y="1074"/>
                    <a:pt x="589" y="1145"/>
                    <a:pt x="734" y="1145"/>
                  </a:cubicBezTo>
                  <a:cubicBezTo>
                    <a:pt x="952" y="1145"/>
                    <a:pt x="1115" y="979"/>
                    <a:pt x="1115" y="753"/>
                  </a:cubicBezTo>
                  <a:cubicBezTo>
                    <a:pt x="1115" y="544"/>
                    <a:pt x="969" y="357"/>
                    <a:pt x="743" y="357"/>
                  </a:cubicBezTo>
                  <a:cubicBezTo>
                    <a:pt x="595" y="357"/>
                    <a:pt x="467" y="428"/>
                    <a:pt x="386" y="535"/>
                  </a:cubicBezTo>
                  <a:lnTo>
                    <a:pt x="386" y="9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947" y="1219"/>
              <a:ext cx="104" cy="166"/>
            </a:xfrm>
            <a:custGeom>
              <a:avLst/>
              <a:gdLst/>
              <a:ahLst/>
              <a:cxnLst>
                <a:cxn ang="0">
                  <a:pos x="878" y="372"/>
                </a:cxn>
                <a:cxn ang="0">
                  <a:pos x="738" y="357"/>
                </a:cxn>
                <a:cxn ang="0">
                  <a:pos x="387" y="565"/>
                </a:cxn>
                <a:cxn ang="0">
                  <a:pos x="387" y="1473"/>
                </a:cxn>
                <a:cxn ang="0">
                  <a:pos x="0" y="1473"/>
                </a:cxn>
                <a:cxn ang="0">
                  <a:pos x="0" y="30"/>
                </a:cxn>
                <a:cxn ang="0">
                  <a:pos x="372" y="30"/>
                </a:cxn>
                <a:cxn ang="0">
                  <a:pos x="372" y="175"/>
                </a:cxn>
                <a:cxn ang="0">
                  <a:pos x="791" y="0"/>
                </a:cxn>
                <a:cxn ang="0">
                  <a:pos x="922" y="12"/>
                </a:cxn>
                <a:cxn ang="0">
                  <a:pos x="878" y="372"/>
                </a:cxn>
              </a:cxnLst>
              <a:rect l="0" t="0" r="r" b="b"/>
              <a:pathLst>
                <a:path w="922" h="1473">
                  <a:moveTo>
                    <a:pt x="878" y="372"/>
                  </a:moveTo>
                  <a:cubicBezTo>
                    <a:pt x="851" y="363"/>
                    <a:pt x="794" y="357"/>
                    <a:pt x="738" y="357"/>
                  </a:cubicBezTo>
                  <a:cubicBezTo>
                    <a:pt x="568" y="357"/>
                    <a:pt x="434" y="479"/>
                    <a:pt x="387" y="565"/>
                  </a:cubicBezTo>
                  <a:cubicBezTo>
                    <a:pt x="387" y="1473"/>
                    <a:pt x="387" y="1473"/>
                    <a:pt x="387" y="1473"/>
                  </a:cubicBezTo>
                  <a:cubicBezTo>
                    <a:pt x="0" y="1473"/>
                    <a:pt x="0" y="1473"/>
                    <a:pt x="0" y="147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72" y="30"/>
                    <a:pt x="372" y="30"/>
                    <a:pt x="372" y="30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458" y="68"/>
                    <a:pt x="616" y="0"/>
                    <a:pt x="791" y="0"/>
                  </a:cubicBezTo>
                  <a:cubicBezTo>
                    <a:pt x="848" y="0"/>
                    <a:pt x="881" y="6"/>
                    <a:pt x="922" y="12"/>
                  </a:cubicBezTo>
                  <a:lnTo>
                    <a:pt x="878" y="3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066" y="1219"/>
              <a:ext cx="169" cy="169"/>
            </a:xfrm>
            <a:custGeom>
              <a:avLst/>
              <a:gdLst/>
              <a:ahLst/>
              <a:cxnLst>
                <a:cxn ang="0">
                  <a:pos x="1503" y="1473"/>
                </a:cxn>
                <a:cxn ang="0">
                  <a:pos x="1131" y="1473"/>
                </a:cxn>
                <a:cxn ang="0">
                  <a:pos x="1131" y="1357"/>
                </a:cxn>
                <a:cxn ang="0">
                  <a:pos x="729" y="1502"/>
                </a:cxn>
                <a:cxn ang="0">
                  <a:pos x="185" y="1258"/>
                </a:cxn>
                <a:cxn ang="0">
                  <a:pos x="0" y="753"/>
                </a:cxn>
                <a:cxn ang="0">
                  <a:pos x="708" y="0"/>
                </a:cxn>
                <a:cxn ang="0">
                  <a:pos x="1131" y="146"/>
                </a:cxn>
                <a:cxn ang="0">
                  <a:pos x="1131" y="30"/>
                </a:cxn>
                <a:cxn ang="0">
                  <a:pos x="1503" y="30"/>
                </a:cxn>
                <a:cxn ang="0">
                  <a:pos x="1503" y="1473"/>
                </a:cxn>
                <a:cxn ang="0">
                  <a:pos x="1116" y="535"/>
                </a:cxn>
                <a:cxn ang="0">
                  <a:pos x="759" y="357"/>
                </a:cxn>
                <a:cxn ang="0">
                  <a:pos x="387" y="753"/>
                </a:cxn>
                <a:cxn ang="0">
                  <a:pos x="768" y="1145"/>
                </a:cxn>
                <a:cxn ang="0">
                  <a:pos x="1116" y="967"/>
                </a:cxn>
                <a:cxn ang="0">
                  <a:pos x="1116" y="535"/>
                </a:cxn>
              </a:cxnLst>
              <a:rect l="0" t="0" r="r" b="b"/>
              <a:pathLst>
                <a:path w="1503" h="1502">
                  <a:moveTo>
                    <a:pt x="1503" y="1473"/>
                  </a:moveTo>
                  <a:cubicBezTo>
                    <a:pt x="1131" y="1473"/>
                    <a:pt x="1131" y="1473"/>
                    <a:pt x="1131" y="1473"/>
                  </a:cubicBezTo>
                  <a:cubicBezTo>
                    <a:pt x="1131" y="1357"/>
                    <a:pt x="1131" y="1357"/>
                    <a:pt x="1131" y="1357"/>
                  </a:cubicBezTo>
                  <a:cubicBezTo>
                    <a:pt x="1012" y="1458"/>
                    <a:pt x="875" y="1502"/>
                    <a:pt x="729" y="1502"/>
                  </a:cubicBezTo>
                  <a:cubicBezTo>
                    <a:pt x="515" y="1502"/>
                    <a:pt x="312" y="1407"/>
                    <a:pt x="185" y="1258"/>
                  </a:cubicBezTo>
                  <a:cubicBezTo>
                    <a:pt x="71" y="1127"/>
                    <a:pt x="0" y="949"/>
                    <a:pt x="0" y="753"/>
                  </a:cubicBezTo>
                  <a:cubicBezTo>
                    <a:pt x="0" y="327"/>
                    <a:pt x="315" y="0"/>
                    <a:pt x="708" y="0"/>
                  </a:cubicBezTo>
                  <a:cubicBezTo>
                    <a:pt x="872" y="0"/>
                    <a:pt x="1018" y="53"/>
                    <a:pt x="1131" y="146"/>
                  </a:cubicBezTo>
                  <a:cubicBezTo>
                    <a:pt x="1131" y="30"/>
                    <a:pt x="1131" y="30"/>
                    <a:pt x="1131" y="30"/>
                  </a:cubicBezTo>
                  <a:cubicBezTo>
                    <a:pt x="1503" y="30"/>
                    <a:pt x="1503" y="30"/>
                    <a:pt x="1503" y="30"/>
                  </a:cubicBezTo>
                  <a:lnTo>
                    <a:pt x="1503" y="1473"/>
                  </a:lnTo>
                  <a:close/>
                  <a:moveTo>
                    <a:pt x="1116" y="535"/>
                  </a:moveTo>
                  <a:cubicBezTo>
                    <a:pt x="1035" y="428"/>
                    <a:pt x="907" y="357"/>
                    <a:pt x="759" y="357"/>
                  </a:cubicBezTo>
                  <a:cubicBezTo>
                    <a:pt x="533" y="357"/>
                    <a:pt x="387" y="544"/>
                    <a:pt x="387" y="753"/>
                  </a:cubicBezTo>
                  <a:cubicBezTo>
                    <a:pt x="387" y="979"/>
                    <a:pt x="550" y="1145"/>
                    <a:pt x="768" y="1145"/>
                  </a:cubicBezTo>
                  <a:cubicBezTo>
                    <a:pt x="913" y="1145"/>
                    <a:pt x="1041" y="1074"/>
                    <a:pt x="1116" y="967"/>
                  </a:cubicBezTo>
                  <a:lnTo>
                    <a:pt x="1116" y="5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272" y="1219"/>
              <a:ext cx="161" cy="169"/>
            </a:xfrm>
            <a:custGeom>
              <a:avLst/>
              <a:gdLst/>
              <a:ahLst/>
              <a:cxnLst>
                <a:cxn ang="0">
                  <a:pos x="1429" y="1178"/>
                </a:cxn>
                <a:cxn ang="0">
                  <a:pos x="774" y="1502"/>
                </a:cxn>
                <a:cxn ang="0">
                  <a:pos x="0" y="753"/>
                </a:cxn>
                <a:cxn ang="0">
                  <a:pos x="777" y="0"/>
                </a:cxn>
                <a:cxn ang="0">
                  <a:pos x="1384" y="288"/>
                </a:cxn>
                <a:cxn ang="0">
                  <a:pos x="1110" y="529"/>
                </a:cxn>
                <a:cxn ang="0">
                  <a:pos x="777" y="357"/>
                </a:cxn>
                <a:cxn ang="0">
                  <a:pos x="387" y="753"/>
                </a:cxn>
                <a:cxn ang="0">
                  <a:pos x="786" y="1145"/>
                </a:cxn>
                <a:cxn ang="0">
                  <a:pos x="1131" y="955"/>
                </a:cxn>
                <a:cxn ang="0">
                  <a:pos x="1429" y="1178"/>
                </a:cxn>
              </a:cxnLst>
              <a:rect l="0" t="0" r="r" b="b"/>
              <a:pathLst>
                <a:path w="1429" h="1502">
                  <a:moveTo>
                    <a:pt x="1429" y="1178"/>
                  </a:moveTo>
                  <a:cubicBezTo>
                    <a:pt x="1259" y="1404"/>
                    <a:pt x="1045" y="1502"/>
                    <a:pt x="774" y="1502"/>
                  </a:cubicBezTo>
                  <a:cubicBezTo>
                    <a:pt x="328" y="1502"/>
                    <a:pt x="0" y="1169"/>
                    <a:pt x="0" y="753"/>
                  </a:cubicBezTo>
                  <a:cubicBezTo>
                    <a:pt x="0" y="333"/>
                    <a:pt x="337" y="0"/>
                    <a:pt x="777" y="0"/>
                  </a:cubicBezTo>
                  <a:cubicBezTo>
                    <a:pt x="1027" y="0"/>
                    <a:pt x="1250" y="116"/>
                    <a:pt x="1384" y="288"/>
                  </a:cubicBezTo>
                  <a:cubicBezTo>
                    <a:pt x="1110" y="529"/>
                    <a:pt x="1110" y="529"/>
                    <a:pt x="1110" y="529"/>
                  </a:cubicBezTo>
                  <a:cubicBezTo>
                    <a:pt x="1033" y="428"/>
                    <a:pt x="917" y="357"/>
                    <a:pt x="777" y="357"/>
                  </a:cubicBezTo>
                  <a:cubicBezTo>
                    <a:pt x="554" y="357"/>
                    <a:pt x="387" y="532"/>
                    <a:pt x="387" y="753"/>
                  </a:cubicBezTo>
                  <a:cubicBezTo>
                    <a:pt x="387" y="979"/>
                    <a:pt x="551" y="1145"/>
                    <a:pt x="786" y="1145"/>
                  </a:cubicBezTo>
                  <a:cubicBezTo>
                    <a:pt x="944" y="1145"/>
                    <a:pt x="1069" y="1050"/>
                    <a:pt x="1131" y="955"/>
                  </a:cubicBezTo>
                  <a:lnTo>
                    <a:pt x="1429" y="1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447" y="1177"/>
              <a:ext cx="143" cy="211"/>
            </a:xfrm>
            <a:custGeom>
              <a:avLst/>
              <a:gdLst/>
              <a:ahLst/>
              <a:cxnLst>
                <a:cxn ang="0">
                  <a:pos x="1250" y="1845"/>
                </a:cxn>
                <a:cxn ang="0">
                  <a:pos x="1009" y="1874"/>
                </a:cxn>
                <a:cxn ang="0">
                  <a:pos x="509" y="1666"/>
                </a:cxn>
                <a:cxn ang="0">
                  <a:pos x="402" y="1235"/>
                </a:cxn>
                <a:cxn ang="0">
                  <a:pos x="402" y="729"/>
                </a:cxn>
                <a:cxn ang="0">
                  <a:pos x="0" y="729"/>
                </a:cxn>
                <a:cxn ang="0">
                  <a:pos x="0" y="402"/>
                </a:cxn>
                <a:cxn ang="0">
                  <a:pos x="402" y="402"/>
                </a:cxn>
                <a:cxn ang="0">
                  <a:pos x="402" y="0"/>
                </a:cxn>
                <a:cxn ang="0">
                  <a:pos x="789" y="0"/>
                </a:cxn>
                <a:cxn ang="0">
                  <a:pos x="789" y="402"/>
                </a:cxn>
                <a:cxn ang="0">
                  <a:pos x="1265" y="402"/>
                </a:cxn>
                <a:cxn ang="0">
                  <a:pos x="1265" y="729"/>
                </a:cxn>
                <a:cxn ang="0">
                  <a:pos x="789" y="729"/>
                </a:cxn>
                <a:cxn ang="0">
                  <a:pos x="789" y="1279"/>
                </a:cxn>
                <a:cxn ang="0">
                  <a:pos x="836" y="1461"/>
                </a:cxn>
                <a:cxn ang="0">
                  <a:pos x="1033" y="1532"/>
                </a:cxn>
                <a:cxn ang="0">
                  <a:pos x="1190" y="1517"/>
                </a:cxn>
                <a:cxn ang="0">
                  <a:pos x="1250" y="1845"/>
                </a:cxn>
              </a:cxnLst>
              <a:rect l="0" t="0" r="r" b="b"/>
              <a:pathLst>
                <a:path w="1265" h="1874">
                  <a:moveTo>
                    <a:pt x="1250" y="1845"/>
                  </a:moveTo>
                  <a:cubicBezTo>
                    <a:pt x="1199" y="1862"/>
                    <a:pt x="1083" y="1874"/>
                    <a:pt x="1009" y="1874"/>
                  </a:cubicBezTo>
                  <a:cubicBezTo>
                    <a:pt x="777" y="1874"/>
                    <a:pt x="607" y="1797"/>
                    <a:pt x="509" y="1666"/>
                  </a:cubicBezTo>
                  <a:cubicBezTo>
                    <a:pt x="435" y="1568"/>
                    <a:pt x="402" y="1440"/>
                    <a:pt x="402" y="1235"/>
                  </a:cubicBezTo>
                  <a:cubicBezTo>
                    <a:pt x="402" y="729"/>
                    <a:pt x="402" y="729"/>
                    <a:pt x="402" y="729"/>
                  </a:cubicBezTo>
                  <a:cubicBezTo>
                    <a:pt x="0" y="729"/>
                    <a:pt x="0" y="729"/>
                    <a:pt x="0" y="729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402" y="402"/>
                    <a:pt x="402" y="402"/>
                    <a:pt x="402" y="402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789" y="0"/>
                    <a:pt x="789" y="0"/>
                    <a:pt x="789" y="0"/>
                  </a:cubicBezTo>
                  <a:cubicBezTo>
                    <a:pt x="789" y="402"/>
                    <a:pt x="789" y="402"/>
                    <a:pt x="789" y="402"/>
                  </a:cubicBezTo>
                  <a:cubicBezTo>
                    <a:pt x="1265" y="402"/>
                    <a:pt x="1265" y="402"/>
                    <a:pt x="1265" y="402"/>
                  </a:cubicBezTo>
                  <a:cubicBezTo>
                    <a:pt x="1265" y="729"/>
                    <a:pt x="1265" y="729"/>
                    <a:pt x="1265" y="729"/>
                  </a:cubicBezTo>
                  <a:cubicBezTo>
                    <a:pt x="789" y="729"/>
                    <a:pt x="789" y="729"/>
                    <a:pt x="789" y="729"/>
                  </a:cubicBezTo>
                  <a:cubicBezTo>
                    <a:pt x="789" y="1279"/>
                    <a:pt x="789" y="1279"/>
                    <a:pt x="789" y="1279"/>
                  </a:cubicBezTo>
                  <a:cubicBezTo>
                    <a:pt x="789" y="1369"/>
                    <a:pt x="804" y="1422"/>
                    <a:pt x="836" y="1461"/>
                  </a:cubicBezTo>
                  <a:cubicBezTo>
                    <a:pt x="875" y="1505"/>
                    <a:pt x="937" y="1532"/>
                    <a:pt x="1033" y="1532"/>
                  </a:cubicBezTo>
                  <a:cubicBezTo>
                    <a:pt x="1089" y="1532"/>
                    <a:pt x="1164" y="1523"/>
                    <a:pt x="1190" y="1517"/>
                  </a:cubicBezTo>
                  <a:lnTo>
                    <a:pt x="1250" y="18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4625" y="1137"/>
              <a:ext cx="57" cy="248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506" y="247"/>
                </a:cxn>
                <a:cxn ang="0">
                  <a:pos x="253" y="494"/>
                </a:cxn>
                <a:cxn ang="0">
                  <a:pos x="0" y="247"/>
                </a:cxn>
                <a:cxn ang="0">
                  <a:pos x="253" y="0"/>
                </a:cxn>
                <a:cxn ang="0">
                  <a:pos x="446" y="2202"/>
                </a:cxn>
                <a:cxn ang="0">
                  <a:pos x="59" y="2202"/>
                </a:cxn>
                <a:cxn ang="0">
                  <a:pos x="59" y="759"/>
                </a:cxn>
                <a:cxn ang="0">
                  <a:pos x="446" y="759"/>
                </a:cxn>
                <a:cxn ang="0">
                  <a:pos x="446" y="2202"/>
                </a:cxn>
              </a:cxnLst>
              <a:rect l="0" t="0" r="r" b="b"/>
              <a:pathLst>
                <a:path w="506" h="2202">
                  <a:moveTo>
                    <a:pt x="253" y="0"/>
                  </a:moveTo>
                  <a:cubicBezTo>
                    <a:pt x="393" y="0"/>
                    <a:pt x="506" y="107"/>
                    <a:pt x="506" y="247"/>
                  </a:cubicBezTo>
                  <a:cubicBezTo>
                    <a:pt x="506" y="387"/>
                    <a:pt x="393" y="494"/>
                    <a:pt x="253" y="494"/>
                  </a:cubicBezTo>
                  <a:cubicBezTo>
                    <a:pt x="113" y="494"/>
                    <a:pt x="0" y="387"/>
                    <a:pt x="0" y="247"/>
                  </a:cubicBezTo>
                  <a:cubicBezTo>
                    <a:pt x="0" y="107"/>
                    <a:pt x="113" y="0"/>
                    <a:pt x="253" y="0"/>
                  </a:cubicBezTo>
                  <a:close/>
                  <a:moveTo>
                    <a:pt x="446" y="2202"/>
                  </a:moveTo>
                  <a:cubicBezTo>
                    <a:pt x="59" y="2202"/>
                    <a:pt x="59" y="2202"/>
                    <a:pt x="59" y="2202"/>
                  </a:cubicBezTo>
                  <a:cubicBezTo>
                    <a:pt x="59" y="759"/>
                    <a:pt x="59" y="759"/>
                    <a:pt x="59" y="759"/>
                  </a:cubicBezTo>
                  <a:cubicBezTo>
                    <a:pt x="446" y="759"/>
                    <a:pt x="446" y="759"/>
                    <a:pt x="446" y="759"/>
                  </a:cubicBezTo>
                  <a:lnTo>
                    <a:pt x="446" y="22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4712" y="1219"/>
              <a:ext cx="161" cy="169"/>
            </a:xfrm>
            <a:custGeom>
              <a:avLst/>
              <a:gdLst/>
              <a:ahLst/>
              <a:cxnLst>
                <a:cxn ang="0">
                  <a:pos x="1429" y="1178"/>
                </a:cxn>
                <a:cxn ang="0">
                  <a:pos x="774" y="1502"/>
                </a:cxn>
                <a:cxn ang="0">
                  <a:pos x="0" y="753"/>
                </a:cxn>
                <a:cxn ang="0">
                  <a:pos x="777" y="0"/>
                </a:cxn>
                <a:cxn ang="0">
                  <a:pos x="1384" y="288"/>
                </a:cxn>
                <a:cxn ang="0">
                  <a:pos x="1110" y="529"/>
                </a:cxn>
                <a:cxn ang="0">
                  <a:pos x="777" y="357"/>
                </a:cxn>
                <a:cxn ang="0">
                  <a:pos x="387" y="753"/>
                </a:cxn>
                <a:cxn ang="0">
                  <a:pos x="786" y="1145"/>
                </a:cxn>
                <a:cxn ang="0">
                  <a:pos x="1131" y="955"/>
                </a:cxn>
                <a:cxn ang="0">
                  <a:pos x="1429" y="1178"/>
                </a:cxn>
              </a:cxnLst>
              <a:rect l="0" t="0" r="r" b="b"/>
              <a:pathLst>
                <a:path w="1429" h="1502">
                  <a:moveTo>
                    <a:pt x="1429" y="1178"/>
                  </a:moveTo>
                  <a:cubicBezTo>
                    <a:pt x="1259" y="1404"/>
                    <a:pt x="1045" y="1502"/>
                    <a:pt x="774" y="1502"/>
                  </a:cubicBezTo>
                  <a:cubicBezTo>
                    <a:pt x="328" y="1502"/>
                    <a:pt x="0" y="1169"/>
                    <a:pt x="0" y="753"/>
                  </a:cubicBezTo>
                  <a:cubicBezTo>
                    <a:pt x="0" y="333"/>
                    <a:pt x="337" y="0"/>
                    <a:pt x="777" y="0"/>
                  </a:cubicBezTo>
                  <a:cubicBezTo>
                    <a:pt x="1027" y="0"/>
                    <a:pt x="1250" y="116"/>
                    <a:pt x="1384" y="288"/>
                  </a:cubicBezTo>
                  <a:cubicBezTo>
                    <a:pt x="1110" y="529"/>
                    <a:pt x="1110" y="529"/>
                    <a:pt x="1110" y="529"/>
                  </a:cubicBezTo>
                  <a:cubicBezTo>
                    <a:pt x="1033" y="428"/>
                    <a:pt x="917" y="357"/>
                    <a:pt x="777" y="357"/>
                  </a:cubicBezTo>
                  <a:cubicBezTo>
                    <a:pt x="554" y="357"/>
                    <a:pt x="387" y="532"/>
                    <a:pt x="387" y="753"/>
                  </a:cubicBezTo>
                  <a:cubicBezTo>
                    <a:pt x="387" y="979"/>
                    <a:pt x="551" y="1145"/>
                    <a:pt x="786" y="1145"/>
                  </a:cubicBezTo>
                  <a:cubicBezTo>
                    <a:pt x="944" y="1145"/>
                    <a:pt x="1069" y="1050"/>
                    <a:pt x="1131" y="955"/>
                  </a:cubicBezTo>
                  <a:lnTo>
                    <a:pt x="1429" y="1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4893" y="1219"/>
              <a:ext cx="155" cy="169"/>
            </a:xfrm>
            <a:custGeom>
              <a:avLst/>
              <a:gdLst/>
              <a:ahLst/>
              <a:cxnLst>
                <a:cxn ang="0">
                  <a:pos x="1348" y="1243"/>
                </a:cxn>
                <a:cxn ang="0">
                  <a:pos x="755" y="1502"/>
                </a:cxn>
                <a:cxn ang="0">
                  <a:pos x="0" y="753"/>
                </a:cxn>
                <a:cxn ang="0">
                  <a:pos x="702" y="0"/>
                </a:cxn>
                <a:cxn ang="0">
                  <a:pos x="1383" y="738"/>
                </a:cxn>
                <a:cxn ang="0">
                  <a:pos x="1374" y="848"/>
                </a:cxn>
                <a:cxn ang="0">
                  <a:pos x="375" y="848"/>
                </a:cxn>
                <a:cxn ang="0">
                  <a:pos x="764" y="1190"/>
                </a:cxn>
                <a:cxn ang="0">
                  <a:pos x="1127" y="1023"/>
                </a:cxn>
                <a:cxn ang="0">
                  <a:pos x="1348" y="1243"/>
                </a:cxn>
                <a:cxn ang="0">
                  <a:pos x="988" y="565"/>
                </a:cxn>
                <a:cxn ang="0">
                  <a:pos x="702" y="312"/>
                </a:cxn>
                <a:cxn ang="0">
                  <a:pos x="392" y="565"/>
                </a:cxn>
                <a:cxn ang="0">
                  <a:pos x="988" y="565"/>
                </a:cxn>
              </a:cxnLst>
              <a:rect l="0" t="0" r="r" b="b"/>
              <a:pathLst>
                <a:path w="1383" h="1502">
                  <a:moveTo>
                    <a:pt x="1348" y="1243"/>
                  </a:moveTo>
                  <a:cubicBezTo>
                    <a:pt x="1208" y="1410"/>
                    <a:pt x="979" y="1502"/>
                    <a:pt x="755" y="1502"/>
                  </a:cubicBezTo>
                  <a:cubicBezTo>
                    <a:pt x="324" y="1502"/>
                    <a:pt x="0" y="1205"/>
                    <a:pt x="0" y="753"/>
                  </a:cubicBezTo>
                  <a:cubicBezTo>
                    <a:pt x="0" y="351"/>
                    <a:pt x="273" y="0"/>
                    <a:pt x="702" y="0"/>
                  </a:cubicBezTo>
                  <a:cubicBezTo>
                    <a:pt x="1101" y="0"/>
                    <a:pt x="1383" y="336"/>
                    <a:pt x="1383" y="738"/>
                  </a:cubicBezTo>
                  <a:cubicBezTo>
                    <a:pt x="1383" y="776"/>
                    <a:pt x="1380" y="815"/>
                    <a:pt x="1374" y="848"/>
                  </a:cubicBezTo>
                  <a:cubicBezTo>
                    <a:pt x="375" y="848"/>
                    <a:pt x="375" y="848"/>
                    <a:pt x="375" y="848"/>
                  </a:cubicBezTo>
                  <a:cubicBezTo>
                    <a:pt x="395" y="1050"/>
                    <a:pt x="559" y="1190"/>
                    <a:pt x="764" y="1190"/>
                  </a:cubicBezTo>
                  <a:cubicBezTo>
                    <a:pt x="928" y="1190"/>
                    <a:pt x="1059" y="1098"/>
                    <a:pt x="1127" y="1023"/>
                  </a:cubicBezTo>
                  <a:lnTo>
                    <a:pt x="1348" y="1243"/>
                  </a:lnTo>
                  <a:close/>
                  <a:moveTo>
                    <a:pt x="988" y="565"/>
                  </a:moveTo>
                  <a:cubicBezTo>
                    <a:pt x="976" y="437"/>
                    <a:pt x="860" y="312"/>
                    <a:pt x="702" y="312"/>
                  </a:cubicBezTo>
                  <a:cubicBezTo>
                    <a:pt x="541" y="312"/>
                    <a:pt x="410" y="434"/>
                    <a:pt x="392" y="565"/>
                  </a:cubicBezTo>
                  <a:lnTo>
                    <a:pt x="988" y="5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5071" y="1219"/>
              <a:ext cx="130" cy="169"/>
            </a:xfrm>
            <a:custGeom>
              <a:avLst/>
              <a:gdLst/>
              <a:ahLst/>
              <a:cxnLst>
                <a:cxn ang="0">
                  <a:pos x="188" y="1032"/>
                </a:cxn>
                <a:cxn ang="0">
                  <a:pos x="583" y="1175"/>
                </a:cxn>
                <a:cxn ang="0">
                  <a:pos x="768" y="1053"/>
                </a:cxn>
                <a:cxn ang="0">
                  <a:pos x="69" y="449"/>
                </a:cxn>
                <a:cxn ang="0">
                  <a:pos x="622" y="0"/>
                </a:cxn>
                <a:cxn ang="0">
                  <a:pos x="1110" y="146"/>
                </a:cxn>
                <a:cxn ang="0">
                  <a:pos x="929" y="425"/>
                </a:cxn>
                <a:cxn ang="0">
                  <a:pos x="652" y="327"/>
                </a:cxn>
                <a:cxn ang="0">
                  <a:pos x="456" y="443"/>
                </a:cxn>
                <a:cxn ang="0">
                  <a:pos x="1155" y="1056"/>
                </a:cxn>
                <a:cxn ang="0">
                  <a:pos x="581" y="1502"/>
                </a:cxn>
                <a:cxn ang="0">
                  <a:pos x="0" y="1309"/>
                </a:cxn>
                <a:cxn ang="0">
                  <a:pos x="188" y="1032"/>
                </a:cxn>
              </a:cxnLst>
              <a:rect l="0" t="0" r="r" b="b"/>
              <a:pathLst>
                <a:path w="1155" h="1502">
                  <a:moveTo>
                    <a:pt x="188" y="1032"/>
                  </a:moveTo>
                  <a:cubicBezTo>
                    <a:pt x="286" y="1121"/>
                    <a:pt x="438" y="1175"/>
                    <a:pt x="583" y="1175"/>
                  </a:cubicBezTo>
                  <a:cubicBezTo>
                    <a:pt x="688" y="1175"/>
                    <a:pt x="768" y="1124"/>
                    <a:pt x="768" y="1053"/>
                  </a:cubicBezTo>
                  <a:cubicBezTo>
                    <a:pt x="768" y="836"/>
                    <a:pt x="69" y="913"/>
                    <a:pt x="69" y="449"/>
                  </a:cubicBezTo>
                  <a:cubicBezTo>
                    <a:pt x="69" y="172"/>
                    <a:pt x="337" y="0"/>
                    <a:pt x="622" y="0"/>
                  </a:cubicBezTo>
                  <a:cubicBezTo>
                    <a:pt x="810" y="0"/>
                    <a:pt x="1015" y="71"/>
                    <a:pt x="1110" y="146"/>
                  </a:cubicBezTo>
                  <a:cubicBezTo>
                    <a:pt x="929" y="425"/>
                    <a:pt x="929" y="425"/>
                    <a:pt x="929" y="425"/>
                  </a:cubicBezTo>
                  <a:cubicBezTo>
                    <a:pt x="854" y="372"/>
                    <a:pt x="756" y="327"/>
                    <a:pt x="652" y="327"/>
                  </a:cubicBezTo>
                  <a:cubicBezTo>
                    <a:pt x="545" y="327"/>
                    <a:pt x="456" y="369"/>
                    <a:pt x="456" y="443"/>
                  </a:cubicBezTo>
                  <a:cubicBezTo>
                    <a:pt x="456" y="631"/>
                    <a:pt x="1155" y="556"/>
                    <a:pt x="1155" y="1056"/>
                  </a:cubicBezTo>
                  <a:cubicBezTo>
                    <a:pt x="1155" y="1333"/>
                    <a:pt x="884" y="1502"/>
                    <a:pt x="581" y="1502"/>
                  </a:cubicBezTo>
                  <a:cubicBezTo>
                    <a:pt x="381" y="1502"/>
                    <a:pt x="170" y="1434"/>
                    <a:pt x="0" y="1309"/>
                  </a:cubicBezTo>
                  <a:lnTo>
                    <a:pt x="188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989" y="1600"/>
              <a:ext cx="161" cy="165"/>
            </a:xfrm>
            <a:custGeom>
              <a:avLst/>
              <a:gdLst/>
              <a:ahLst/>
              <a:cxnLst>
                <a:cxn ang="0">
                  <a:pos x="0" y="1472"/>
                </a:cxn>
                <a:cxn ang="0">
                  <a:pos x="0" y="29"/>
                </a:cxn>
                <a:cxn ang="0">
                  <a:pos x="372" y="29"/>
                </a:cxn>
                <a:cxn ang="0">
                  <a:pos x="372" y="145"/>
                </a:cxn>
                <a:cxn ang="0">
                  <a:pos x="780" y="0"/>
                </a:cxn>
                <a:cxn ang="0">
                  <a:pos x="1279" y="232"/>
                </a:cxn>
                <a:cxn ang="0">
                  <a:pos x="1428" y="737"/>
                </a:cxn>
                <a:cxn ang="0">
                  <a:pos x="1428" y="1472"/>
                </a:cxn>
                <a:cxn ang="0">
                  <a:pos x="1041" y="1472"/>
                </a:cxn>
                <a:cxn ang="0">
                  <a:pos x="1041" y="708"/>
                </a:cxn>
                <a:cxn ang="0">
                  <a:pos x="955" y="437"/>
                </a:cxn>
                <a:cxn ang="0">
                  <a:pos x="738" y="357"/>
                </a:cxn>
                <a:cxn ang="0">
                  <a:pos x="387" y="535"/>
                </a:cxn>
                <a:cxn ang="0">
                  <a:pos x="387" y="1472"/>
                </a:cxn>
                <a:cxn ang="0">
                  <a:pos x="0" y="1472"/>
                </a:cxn>
              </a:cxnLst>
              <a:rect l="0" t="0" r="r" b="b"/>
              <a:pathLst>
                <a:path w="1428" h="1472">
                  <a:moveTo>
                    <a:pt x="0" y="1472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2" y="145"/>
                    <a:pt x="372" y="145"/>
                    <a:pt x="372" y="145"/>
                  </a:cubicBezTo>
                  <a:cubicBezTo>
                    <a:pt x="482" y="56"/>
                    <a:pt x="619" y="0"/>
                    <a:pt x="780" y="0"/>
                  </a:cubicBezTo>
                  <a:cubicBezTo>
                    <a:pt x="979" y="0"/>
                    <a:pt x="1160" y="89"/>
                    <a:pt x="1279" y="232"/>
                  </a:cubicBezTo>
                  <a:cubicBezTo>
                    <a:pt x="1375" y="345"/>
                    <a:pt x="1428" y="490"/>
                    <a:pt x="1428" y="737"/>
                  </a:cubicBezTo>
                  <a:cubicBezTo>
                    <a:pt x="1428" y="1472"/>
                    <a:pt x="1428" y="1472"/>
                    <a:pt x="1428" y="1472"/>
                  </a:cubicBezTo>
                  <a:cubicBezTo>
                    <a:pt x="1041" y="1472"/>
                    <a:pt x="1041" y="1472"/>
                    <a:pt x="1041" y="1472"/>
                  </a:cubicBezTo>
                  <a:cubicBezTo>
                    <a:pt x="1041" y="708"/>
                    <a:pt x="1041" y="708"/>
                    <a:pt x="1041" y="708"/>
                  </a:cubicBezTo>
                  <a:cubicBezTo>
                    <a:pt x="1041" y="565"/>
                    <a:pt x="1009" y="490"/>
                    <a:pt x="955" y="437"/>
                  </a:cubicBezTo>
                  <a:cubicBezTo>
                    <a:pt x="905" y="386"/>
                    <a:pt x="827" y="357"/>
                    <a:pt x="738" y="357"/>
                  </a:cubicBezTo>
                  <a:cubicBezTo>
                    <a:pt x="574" y="357"/>
                    <a:pt x="440" y="461"/>
                    <a:pt x="387" y="535"/>
                  </a:cubicBezTo>
                  <a:cubicBezTo>
                    <a:pt x="387" y="1472"/>
                    <a:pt x="387" y="1472"/>
                    <a:pt x="387" y="1472"/>
                  </a:cubicBezTo>
                  <a:lnTo>
                    <a:pt x="0" y="14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3183" y="1600"/>
              <a:ext cx="156" cy="169"/>
            </a:xfrm>
            <a:custGeom>
              <a:avLst/>
              <a:gdLst/>
              <a:ahLst/>
              <a:cxnLst>
                <a:cxn ang="0">
                  <a:pos x="1348" y="1243"/>
                </a:cxn>
                <a:cxn ang="0">
                  <a:pos x="756" y="1502"/>
                </a:cxn>
                <a:cxn ang="0">
                  <a:pos x="0" y="752"/>
                </a:cxn>
                <a:cxn ang="0">
                  <a:pos x="703" y="0"/>
                </a:cxn>
                <a:cxn ang="0">
                  <a:pos x="1384" y="737"/>
                </a:cxn>
                <a:cxn ang="0">
                  <a:pos x="1375" y="847"/>
                </a:cxn>
                <a:cxn ang="0">
                  <a:pos x="375" y="847"/>
                </a:cxn>
                <a:cxn ang="0">
                  <a:pos x="765" y="1190"/>
                </a:cxn>
                <a:cxn ang="0">
                  <a:pos x="1128" y="1023"/>
                </a:cxn>
                <a:cxn ang="0">
                  <a:pos x="1348" y="1243"/>
                </a:cxn>
                <a:cxn ang="0">
                  <a:pos x="988" y="565"/>
                </a:cxn>
                <a:cxn ang="0">
                  <a:pos x="703" y="312"/>
                </a:cxn>
                <a:cxn ang="0">
                  <a:pos x="393" y="565"/>
                </a:cxn>
                <a:cxn ang="0">
                  <a:pos x="988" y="565"/>
                </a:cxn>
              </a:cxnLst>
              <a:rect l="0" t="0" r="r" b="b"/>
              <a:pathLst>
                <a:path w="1384" h="1502">
                  <a:moveTo>
                    <a:pt x="1348" y="1243"/>
                  </a:moveTo>
                  <a:cubicBezTo>
                    <a:pt x="1208" y="1410"/>
                    <a:pt x="979" y="1502"/>
                    <a:pt x="756" y="1502"/>
                  </a:cubicBezTo>
                  <a:cubicBezTo>
                    <a:pt x="325" y="1502"/>
                    <a:pt x="0" y="1205"/>
                    <a:pt x="0" y="752"/>
                  </a:cubicBezTo>
                  <a:cubicBezTo>
                    <a:pt x="0" y="351"/>
                    <a:pt x="274" y="0"/>
                    <a:pt x="703" y="0"/>
                  </a:cubicBezTo>
                  <a:cubicBezTo>
                    <a:pt x="1101" y="0"/>
                    <a:pt x="1384" y="336"/>
                    <a:pt x="1384" y="737"/>
                  </a:cubicBezTo>
                  <a:cubicBezTo>
                    <a:pt x="1384" y="776"/>
                    <a:pt x="1381" y="815"/>
                    <a:pt x="1375" y="847"/>
                  </a:cubicBezTo>
                  <a:cubicBezTo>
                    <a:pt x="375" y="847"/>
                    <a:pt x="375" y="847"/>
                    <a:pt x="375" y="847"/>
                  </a:cubicBezTo>
                  <a:cubicBezTo>
                    <a:pt x="396" y="1050"/>
                    <a:pt x="560" y="1190"/>
                    <a:pt x="765" y="1190"/>
                  </a:cubicBezTo>
                  <a:cubicBezTo>
                    <a:pt x="929" y="1190"/>
                    <a:pt x="1060" y="1097"/>
                    <a:pt x="1128" y="1023"/>
                  </a:cubicBezTo>
                  <a:lnTo>
                    <a:pt x="1348" y="1243"/>
                  </a:lnTo>
                  <a:close/>
                  <a:moveTo>
                    <a:pt x="988" y="565"/>
                  </a:moveTo>
                  <a:cubicBezTo>
                    <a:pt x="976" y="437"/>
                    <a:pt x="860" y="312"/>
                    <a:pt x="703" y="312"/>
                  </a:cubicBezTo>
                  <a:cubicBezTo>
                    <a:pt x="542" y="312"/>
                    <a:pt x="411" y="434"/>
                    <a:pt x="393" y="565"/>
                  </a:cubicBezTo>
                  <a:lnTo>
                    <a:pt x="988" y="5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351" y="1603"/>
              <a:ext cx="278" cy="162"/>
            </a:xfrm>
            <a:custGeom>
              <a:avLst/>
              <a:gdLst/>
              <a:ahLst/>
              <a:cxnLst>
                <a:cxn ang="0">
                  <a:pos x="98" y="162"/>
                </a:cxn>
                <a:cxn ang="0">
                  <a:pos x="68" y="162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83" y="95"/>
                </a:cxn>
                <a:cxn ang="0">
                  <a:pos x="124" y="0"/>
                </a:cxn>
                <a:cxn ang="0">
                  <a:pos x="154" y="0"/>
                </a:cxn>
                <a:cxn ang="0">
                  <a:pos x="195" y="95"/>
                </a:cxn>
                <a:cxn ang="0">
                  <a:pos x="235" y="0"/>
                </a:cxn>
                <a:cxn ang="0">
                  <a:pos x="278" y="0"/>
                </a:cxn>
                <a:cxn ang="0">
                  <a:pos x="210" y="162"/>
                </a:cxn>
                <a:cxn ang="0">
                  <a:pos x="180" y="162"/>
                </a:cxn>
                <a:cxn ang="0">
                  <a:pos x="139" y="68"/>
                </a:cxn>
                <a:cxn ang="0">
                  <a:pos x="98" y="162"/>
                </a:cxn>
              </a:cxnLst>
              <a:rect l="0" t="0" r="r" b="b"/>
              <a:pathLst>
                <a:path w="278" h="162">
                  <a:moveTo>
                    <a:pt x="98" y="162"/>
                  </a:moveTo>
                  <a:lnTo>
                    <a:pt x="68" y="16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3" y="95"/>
                  </a:lnTo>
                  <a:lnTo>
                    <a:pt x="124" y="0"/>
                  </a:lnTo>
                  <a:lnTo>
                    <a:pt x="154" y="0"/>
                  </a:lnTo>
                  <a:lnTo>
                    <a:pt x="195" y="95"/>
                  </a:lnTo>
                  <a:lnTo>
                    <a:pt x="235" y="0"/>
                  </a:lnTo>
                  <a:lnTo>
                    <a:pt x="278" y="0"/>
                  </a:lnTo>
                  <a:lnTo>
                    <a:pt x="210" y="162"/>
                  </a:lnTo>
                  <a:lnTo>
                    <a:pt x="180" y="162"/>
                  </a:lnTo>
                  <a:lnTo>
                    <a:pt x="139" y="68"/>
                  </a:lnTo>
                  <a:lnTo>
                    <a:pt x="98" y="1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725" y="1600"/>
              <a:ext cx="130" cy="169"/>
            </a:xfrm>
            <a:custGeom>
              <a:avLst/>
              <a:gdLst/>
              <a:ahLst/>
              <a:cxnLst>
                <a:cxn ang="0">
                  <a:pos x="187" y="1032"/>
                </a:cxn>
                <a:cxn ang="0">
                  <a:pos x="583" y="1175"/>
                </a:cxn>
                <a:cxn ang="0">
                  <a:pos x="767" y="1053"/>
                </a:cxn>
                <a:cxn ang="0">
                  <a:pos x="68" y="449"/>
                </a:cxn>
                <a:cxn ang="0">
                  <a:pos x="622" y="0"/>
                </a:cxn>
                <a:cxn ang="0">
                  <a:pos x="1109" y="145"/>
                </a:cxn>
                <a:cxn ang="0">
                  <a:pos x="928" y="425"/>
                </a:cxn>
                <a:cxn ang="0">
                  <a:pos x="651" y="327"/>
                </a:cxn>
                <a:cxn ang="0">
                  <a:pos x="455" y="443"/>
                </a:cxn>
                <a:cxn ang="0">
                  <a:pos x="1154" y="1056"/>
                </a:cxn>
                <a:cxn ang="0">
                  <a:pos x="580" y="1502"/>
                </a:cxn>
                <a:cxn ang="0">
                  <a:pos x="0" y="1309"/>
                </a:cxn>
                <a:cxn ang="0">
                  <a:pos x="187" y="1032"/>
                </a:cxn>
              </a:cxnLst>
              <a:rect l="0" t="0" r="r" b="b"/>
              <a:pathLst>
                <a:path w="1154" h="1502">
                  <a:moveTo>
                    <a:pt x="187" y="1032"/>
                  </a:moveTo>
                  <a:cubicBezTo>
                    <a:pt x="285" y="1121"/>
                    <a:pt x="437" y="1175"/>
                    <a:pt x="583" y="1175"/>
                  </a:cubicBezTo>
                  <a:cubicBezTo>
                    <a:pt x="687" y="1175"/>
                    <a:pt x="767" y="1124"/>
                    <a:pt x="767" y="1053"/>
                  </a:cubicBezTo>
                  <a:cubicBezTo>
                    <a:pt x="767" y="836"/>
                    <a:pt x="68" y="913"/>
                    <a:pt x="68" y="449"/>
                  </a:cubicBezTo>
                  <a:cubicBezTo>
                    <a:pt x="68" y="172"/>
                    <a:pt x="336" y="0"/>
                    <a:pt x="622" y="0"/>
                  </a:cubicBezTo>
                  <a:cubicBezTo>
                    <a:pt x="809" y="0"/>
                    <a:pt x="1014" y="71"/>
                    <a:pt x="1109" y="145"/>
                  </a:cubicBezTo>
                  <a:cubicBezTo>
                    <a:pt x="928" y="425"/>
                    <a:pt x="928" y="425"/>
                    <a:pt x="928" y="425"/>
                  </a:cubicBezTo>
                  <a:cubicBezTo>
                    <a:pt x="854" y="371"/>
                    <a:pt x="755" y="327"/>
                    <a:pt x="651" y="327"/>
                  </a:cubicBezTo>
                  <a:cubicBezTo>
                    <a:pt x="544" y="327"/>
                    <a:pt x="455" y="368"/>
                    <a:pt x="455" y="443"/>
                  </a:cubicBezTo>
                  <a:cubicBezTo>
                    <a:pt x="455" y="630"/>
                    <a:pt x="1154" y="556"/>
                    <a:pt x="1154" y="1056"/>
                  </a:cubicBezTo>
                  <a:cubicBezTo>
                    <a:pt x="1154" y="1332"/>
                    <a:pt x="883" y="1502"/>
                    <a:pt x="580" y="1502"/>
                  </a:cubicBezTo>
                  <a:cubicBezTo>
                    <a:pt x="381" y="1502"/>
                    <a:pt x="169" y="1434"/>
                    <a:pt x="0" y="1309"/>
                  </a:cubicBezTo>
                  <a:lnTo>
                    <a:pt x="187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1"/>
            <p:cNvSpPr>
              <a:spLocks noEditPoints="1"/>
            </p:cNvSpPr>
            <p:nvPr/>
          </p:nvSpPr>
          <p:spPr bwMode="auto">
            <a:xfrm>
              <a:off x="3882" y="1600"/>
              <a:ext cx="173" cy="169"/>
            </a:xfrm>
            <a:custGeom>
              <a:avLst/>
              <a:gdLst/>
              <a:ahLst/>
              <a:cxnLst>
                <a:cxn ang="0">
                  <a:pos x="767" y="0"/>
                </a:cxn>
                <a:cxn ang="0">
                  <a:pos x="1535" y="752"/>
                </a:cxn>
                <a:cxn ang="0">
                  <a:pos x="767" y="1502"/>
                </a:cxn>
                <a:cxn ang="0">
                  <a:pos x="0" y="752"/>
                </a:cxn>
                <a:cxn ang="0">
                  <a:pos x="767" y="0"/>
                </a:cxn>
                <a:cxn ang="0">
                  <a:pos x="767" y="1145"/>
                </a:cxn>
                <a:cxn ang="0">
                  <a:pos x="1148" y="752"/>
                </a:cxn>
                <a:cxn ang="0">
                  <a:pos x="767" y="357"/>
                </a:cxn>
                <a:cxn ang="0">
                  <a:pos x="387" y="752"/>
                </a:cxn>
                <a:cxn ang="0">
                  <a:pos x="767" y="1145"/>
                </a:cxn>
              </a:cxnLst>
              <a:rect l="0" t="0" r="r" b="b"/>
              <a:pathLst>
                <a:path w="1535" h="1502">
                  <a:moveTo>
                    <a:pt x="767" y="0"/>
                  </a:moveTo>
                  <a:cubicBezTo>
                    <a:pt x="1205" y="0"/>
                    <a:pt x="1535" y="336"/>
                    <a:pt x="1535" y="752"/>
                  </a:cubicBezTo>
                  <a:cubicBezTo>
                    <a:pt x="1535" y="1169"/>
                    <a:pt x="1205" y="1502"/>
                    <a:pt x="767" y="1502"/>
                  </a:cubicBezTo>
                  <a:cubicBezTo>
                    <a:pt x="330" y="1502"/>
                    <a:pt x="0" y="1169"/>
                    <a:pt x="0" y="752"/>
                  </a:cubicBezTo>
                  <a:cubicBezTo>
                    <a:pt x="0" y="336"/>
                    <a:pt x="330" y="0"/>
                    <a:pt x="767" y="0"/>
                  </a:cubicBezTo>
                  <a:close/>
                  <a:moveTo>
                    <a:pt x="767" y="1145"/>
                  </a:moveTo>
                  <a:cubicBezTo>
                    <a:pt x="994" y="1145"/>
                    <a:pt x="1148" y="969"/>
                    <a:pt x="1148" y="752"/>
                  </a:cubicBezTo>
                  <a:cubicBezTo>
                    <a:pt x="1148" y="535"/>
                    <a:pt x="994" y="357"/>
                    <a:pt x="767" y="357"/>
                  </a:cubicBezTo>
                  <a:cubicBezTo>
                    <a:pt x="541" y="357"/>
                    <a:pt x="387" y="535"/>
                    <a:pt x="387" y="752"/>
                  </a:cubicBezTo>
                  <a:cubicBezTo>
                    <a:pt x="387" y="969"/>
                    <a:pt x="541" y="1145"/>
                    <a:pt x="767" y="11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4091" y="1528"/>
              <a:ext cx="44" cy="2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4182" y="1603"/>
              <a:ext cx="157" cy="166"/>
            </a:xfrm>
            <a:custGeom>
              <a:avLst/>
              <a:gdLst/>
              <a:ahLst/>
              <a:cxnLst>
                <a:cxn ang="0">
                  <a:pos x="1399" y="0"/>
                </a:cxn>
                <a:cxn ang="0">
                  <a:pos x="1399" y="1443"/>
                </a:cxn>
                <a:cxn ang="0">
                  <a:pos x="1027" y="1443"/>
                </a:cxn>
                <a:cxn ang="0">
                  <a:pos x="1027" y="1327"/>
                </a:cxn>
                <a:cxn ang="0">
                  <a:pos x="637" y="1473"/>
                </a:cxn>
                <a:cxn ang="0">
                  <a:pos x="146" y="1241"/>
                </a:cxn>
                <a:cxn ang="0">
                  <a:pos x="0" y="765"/>
                </a:cxn>
                <a:cxn ang="0">
                  <a:pos x="0" y="0"/>
                </a:cxn>
                <a:cxn ang="0">
                  <a:pos x="387" y="0"/>
                </a:cxn>
                <a:cxn ang="0">
                  <a:pos x="387" y="780"/>
                </a:cxn>
                <a:cxn ang="0">
                  <a:pos x="459" y="1027"/>
                </a:cxn>
                <a:cxn ang="0">
                  <a:pos x="676" y="1116"/>
                </a:cxn>
                <a:cxn ang="0">
                  <a:pos x="1012" y="937"/>
                </a:cxn>
                <a:cxn ang="0">
                  <a:pos x="1012" y="0"/>
                </a:cxn>
                <a:cxn ang="0">
                  <a:pos x="1399" y="0"/>
                </a:cxn>
              </a:cxnLst>
              <a:rect l="0" t="0" r="r" b="b"/>
              <a:pathLst>
                <a:path w="1399" h="1473">
                  <a:moveTo>
                    <a:pt x="1399" y="0"/>
                  </a:moveTo>
                  <a:cubicBezTo>
                    <a:pt x="1399" y="1443"/>
                    <a:pt x="1399" y="1443"/>
                    <a:pt x="1399" y="1443"/>
                  </a:cubicBezTo>
                  <a:cubicBezTo>
                    <a:pt x="1027" y="1443"/>
                    <a:pt x="1027" y="1443"/>
                    <a:pt x="1027" y="1443"/>
                  </a:cubicBezTo>
                  <a:cubicBezTo>
                    <a:pt x="1027" y="1327"/>
                    <a:pt x="1027" y="1327"/>
                    <a:pt x="1027" y="1327"/>
                  </a:cubicBezTo>
                  <a:cubicBezTo>
                    <a:pt x="914" y="1428"/>
                    <a:pt x="777" y="1473"/>
                    <a:pt x="637" y="1473"/>
                  </a:cubicBezTo>
                  <a:cubicBezTo>
                    <a:pt x="438" y="1473"/>
                    <a:pt x="259" y="1381"/>
                    <a:pt x="146" y="1241"/>
                  </a:cubicBezTo>
                  <a:cubicBezTo>
                    <a:pt x="54" y="1128"/>
                    <a:pt x="0" y="979"/>
                    <a:pt x="0" y="7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387" y="780"/>
                    <a:pt x="387" y="780"/>
                    <a:pt x="387" y="780"/>
                  </a:cubicBezTo>
                  <a:cubicBezTo>
                    <a:pt x="387" y="911"/>
                    <a:pt x="414" y="976"/>
                    <a:pt x="459" y="1027"/>
                  </a:cubicBezTo>
                  <a:cubicBezTo>
                    <a:pt x="518" y="1092"/>
                    <a:pt x="601" y="1116"/>
                    <a:pt x="676" y="1116"/>
                  </a:cubicBezTo>
                  <a:cubicBezTo>
                    <a:pt x="839" y="1116"/>
                    <a:pt x="958" y="1006"/>
                    <a:pt x="1012" y="937"/>
                  </a:cubicBezTo>
                  <a:cubicBezTo>
                    <a:pt x="1012" y="0"/>
                    <a:pt x="1012" y="0"/>
                    <a:pt x="1012" y="0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4371" y="1558"/>
              <a:ext cx="142" cy="211"/>
            </a:xfrm>
            <a:custGeom>
              <a:avLst/>
              <a:gdLst/>
              <a:ahLst/>
              <a:cxnLst>
                <a:cxn ang="0">
                  <a:pos x="1250" y="1844"/>
                </a:cxn>
                <a:cxn ang="0">
                  <a:pos x="1009" y="1874"/>
                </a:cxn>
                <a:cxn ang="0">
                  <a:pos x="509" y="1666"/>
                </a:cxn>
                <a:cxn ang="0">
                  <a:pos x="402" y="1234"/>
                </a:cxn>
                <a:cxn ang="0">
                  <a:pos x="402" y="729"/>
                </a:cxn>
                <a:cxn ang="0">
                  <a:pos x="0" y="729"/>
                </a:cxn>
                <a:cxn ang="0">
                  <a:pos x="0" y="401"/>
                </a:cxn>
                <a:cxn ang="0">
                  <a:pos x="402" y="401"/>
                </a:cxn>
                <a:cxn ang="0">
                  <a:pos x="402" y="0"/>
                </a:cxn>
                <a:cxn ang="0">
                  <a:pos x="789" y="0"/>
                </a:cxn>
                <a:cxn ang="0">
                  <a:pos x="789" y="401"/>
                </a:cxn>
                <a:cxn ang="0">
                  <a:pos x="1265" y="401"/>
                </a:cxn>
                <a:cxn ang="0">
                  <a:pos x="1265" y="729"/>
                </a:cxn>
                <a:cxn ang="0">
                  <a:pos x="789" y="729"/>
                </a:cxn>
                <a:cxn ang="0">
                  <a:pos x="789" y="1279"/>
                </a:cxn>
                <a:cxn ang="0">
                  <a:pos x="836" y="1460"/>
                </a:cxn>
                <a:cxn ang="0">
                  <a:pos x="1032" y="1532"/>
                </a:cxn>
                <a:cxn ang="0">
                  <a:pos x="1190" y="1517"/>
                </a:cxn>
                <a:cxn ang="0">
                  <a:pos x="1250" y="1844"/>
                </a:cxn>
              </a:cxnLst>
              <a:rect l="0" t="0" r="r" b="b"/>
              <a:pathLst>
                <a:path w="1265" h="1874">
                  <a:moveTo>
                    <a:pt x="1250" y="1844"/>
                  </a:moveTo>
                  <a:cubicBezTo>
                    <a:pt x="1199" y="1862"/>
                    <a:pt x="1083" y="1874"/>
                    <a:pt x="1009" y="1874"/>
                  </a:cubicBezTo>
                  <a:cubicBezTo>
                    <a:pt x="777" y="1874"/>
                    <a:pt x="607" y="1797"/>
                    <a:pt x="509" y="1666"/>
                  </a:cubicBezTo>
                  <a:cubicBezTo>
                    <a:pt x="434" y="1568"/>
                    <a:pt x="402" y="1440"/>
                    <a:pt x="402" y="1234"/>
                  </a:cubicBezTo>
                  <a:cubicBezTo>
                    <a:pt x="402" y="729"/>
                    <a:pt x="402" y="729"/>
                    <a:pt x="402" y="729"/>
                  </a:cubicBezTo>
                  <a:cubicBezTo>
                    <a:pt x="0" y="729"/>
                    <a:pt x="0" y="729"/>
                    <a:pt x="0" y="729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402" y="401"/>
                    <a:pt x="402" y="401"/>
                    <a:pt x="402" y="401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789" y="0"/>
                    <a:pt x="789" y="0"/>
                    <a:pt x="789" y="0"/>
                  </a:cubicBezTo>
                  <a:cubicBezTo>
                    <a:pt x="789" y="401"/>
                    <a:pt x="789" y="401"/>
                    <a:pt x="789" y="401"/>
                  </a:cubicBezTo>
                  <a:cubicBezTo>
                    <a:pt x="1265" y="401"/>
                    <a:pt x="1265" y="401"/>
                    <a:pt x="1265" y="401"/>
                  </a:cubicBezTo>
                  <a:cubicBezTo>
                    <a:pt x="1265" y="729"/>
                    <a:pt x="1265" y="729"/>
                    <a:pt x="1265" y="729"/>
                  </a:cubicBezTo>
                  <a:cubicBezTo>
                    <a:pt x="789" y="729"/>
                    <a:pt x="789" y="729"/>
                    <a:pt x="789" y="729"/>
                  </a:cubicBezTo>
                  <a:cubicBezTo>
                    <a:pt x="789" y="1279"/>
                    <a:pt x="789" y="1279"/>
                    <a:pt x="789" y="1279"/>
                  </a:cubicBezTo>
                  <a:cubicBezTo>
                    <a:pt x="789" y="1368"/>
                    <a:pt x="803" y="1422"/>
                    <a:pt x="836" y="1460"/>
                  </a:cubicBezTo>
                  <a:cubicBezTo>
                    <a:pt x="875" y="1505"/>
                    <a:pt x="937" y="1532"/>
                    <a:pt x="1032" y="1532"/>
                  </a:cubicBezTo>
                  <a:cubicBezTo>
                    <a:pt x="1089" y="1532"/>
                    <a:pt x="1163" y="1523"/>
                    <a:pt x="1190" y="1517"/>
                  </a:cubicBezTo>
                  <a:lnTo>
                    <a:pt x="1250" y="18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4548" y="1518"/>
              <a:ext cx="57" cy="247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506" y="247"/>
                </a:cxn>
                <a:cxn ang="0">
                  <a:pos x="253" y="493"/>
                </a:cxn>
                <a:cxn ang="0">
                  <a:pos x="0" y="247"/>
                </a:cxn>
                <a:cxn ang="0">
                  <a:pos x="253" y="0"/>
                </a:cxn>
                <a:cxn ang="0">
                  <a:pos x="446" y="2201"/>
                </a:cxn>
                <a:cxn ang="0">
                  <a:pos x="59" y="2201"/>
                </a:cxn>
                <a:cxn ang="0">
                  <a:pos x="59" y="758"/>
                </a:cxn>
                <a:cxn ang="0">
                  <a:pos x="446" y="758"/>
                </a:cxn>
                <a:cxn ang="0">
                  <a:pos x="446" y="2201"/>
                </a:cxn>
              </a:cxnLst>
              <a:rect l="0" t="0" r="r" b="b"/>
              <a:pathLst>
                <a:path w="506" h="2201">
                  <a:moveTo>
                    <a:pt x="253" y="0"/>
                  </a:moveTo>
                  <a:cubicBezTo>
                    <a:pt x="393" y="0"/>
                    <a:pt x="506" y="107"/>
                    <a:pt x="506" y="247"/>
                  </a:cubicBezTo>
                  <a:cubicBezTo>
                    <a:pt x="506" y="386"/>
                    <a:pt x="393" y="493"/>
                    <a:pt x="253" y="493"/>
                  </a:cubicBezTo>
                  <a:cubicBezTo>
                    <a:pt x="113" y="493"/>
                    <a:pt x="0" y="386"/>
                    <a:pt x="0" y="247"/>
                  </a:cubicBezTo>
                  <a:cubicBezTo>
                    <a:pt x="0" y="107"/>
                    <a:pt x="113" y="0"/>
                    <a:pt x="253" y="0"/>
                  </a:cubicBezTo>
                  <a:close/>
                  <a:moveTo>
                    <a:pt x="446" y="2201"/>
                  </a:moveTo>
                  <a:cubicBezTo>
                    <a:pt x="59" y="2201"/>
                    <a:pt x="59" y="2201"/>
                    <a:pt x="59" y="2201"/>
                  </a:cubicBezTo>
                  <a:cubicBezTo>
                    <a:pt x="59" y="758"/>
                    <a:pt x="59" y="758"/>
                    <a:pt x="59" y="758"/>
                  </a:cubicBezTo>
                  <a:cubicBezTo>
                    <a:pt x="446" y="758"/>
                    <a:pt x="446" y="758"/>
                    <a:pt x="446" y="758"/>
                  </a:cubicBezTo>
                  <a:lnTo>
                    <a:pt x="446" y="22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6"/>
            <p:cNvSpPr>
              <a:spLocks noEditPoints="1"/>
            </p:cNvSpPr>
            <p:nvPr/>
          </p:nvSpPr>
          <p:spPr bwMode="auto">
            <a:xfrm>
              <a:off x="4635" y="1600"/>
              <a:ext cx="173" cy="169"/>
            </a:xfrm>
            <a:custGeom>
              <a:avLst/>
              <a:gdLst/>
              <a:ahLst/>
              <a:cxnLst>
                <a:cxn ang="0">
                  <a:pos x="768" y="0"/>
                </a:cxn>
                <a:cxn ang="0">
                  <a:pos x="1535" y="752"/>
                </a:cxn>
                <a:cxn ang="0">
                  <a:pos x="768" y="1502"/>
                </a:cxn>
                <a:cxn ang="0">
                  <a:pos x="0" y="752"/>
                </a:cxn>
                <a:cxn ang="0">
                  <a:pos x="768" y="0"/>
                </a:cxn>
                <a:cxn ang="0">
                  <a:pos x="768" y="1145"/>
                </a:cxn>
                <a:cxn ang="0">
                  <a:pos x="1149" y="752"/>
                </a:cxn>
                <a:cxn ang="0">
                  <a:pos x="768" y="357"/>
                </a:cxn>
                <a:cxn ang="0">
                  <a:pos x="387" y="752"/>
                </a:cxn>
                <a:cxn ang="0">
                  <a:pos x="768" y="1145"/>
                </a:cxn>
              </a:cxnLst>
              <a:rect l="0" t="0" r="r" b="b"/>
              <a:pathLst>
                <a:path w="1535" h="1502">
                  <a:moveTo>
                    <a:pt x="768" y="0"/>
                  </a:moveTo>
                  <a:cubicBezTo>
                    <a:pt x="1205" y="0"/>
                    <a:pt x="1535" y="336"/>
                    <a:pt x="1535" y="752"/>
                  </a:cubicBezTo>
                  <a:cubicBezTo>
                    <a:pt x="1535" y="1169"/>
                    <a:pt x="1205" y="1502"/>
                    <a:pt x="768" y="1502"/>
                  </a:cubicBezTo>
                  <a:cubicBezTo>
                    <a:pt x="330" y="1502"/>
                    <a:pt x="0" y="1169"/>
                    <a:pt x="0" y="752"/>
                  </a:cubicBezTo>
                  <a:cubicBezTo>
                    <a:pt x="0" y="336"/>
                    <a:pt x="330" y="0"/>
                    <a:pt x="768" y="0"/>
                  </a:cubicBezTo>
                  <a:close/>
                  <a:moveTo>
                    <a:pt x="768" y="1145"/>
                  </a:moveTo>
                  <a:cubicBezTo>
                    <a:pt x="994" y="1145"/>
                    <a:pt x="1149" y="969"/>
                    <a:pt x="1149" y="752"/>
                  </a:cubicBezTo>
                  <a:cubicBezTo>
                    <a:pt x="1149" y="535"/>
                    <a:pt x="994" y="357"/>
                    <a:pt x="768" y="357"/>
                  </a:cubicBezTo>
                  <a:cubicBezTo>
                    <a:pt x="542" y="357"/>
                    <a:pt x="387" y="535"/>
                    <a:pt x="387" y="752"/>
                  </a:cubicBezTo>
                  <a:cubicBezTo>
                    <a:pt x="387" y="969"/>
                    <a:pt x="542" y="1145"/>
                    <a:pt x="768" y="11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4845" y="1600"/>
              <a:ext cx="160" cy="165"/>
            </a:xfrm>
            <a:custGeom>
              <a:avLst/>
              <a:gdLst/>
              <a:ahLst/>
              <a:cxnLst>
                <a:cxn ang="0">
                  <a:pos x="0" y="1472"/>
                </a:cxn>
                <a:cxn ang="0">
                  <a:pos x="0" y="29"/>
                </a:cxn>
                <a:cxn ang="0">
                  <a:pos x="371" y="29"/>
                </a:cxn>
                <a:cxn ang="0">
                  <a:pos x="371" y="145"/>
                </a:cxn>
                <a:cxn ang="0">
                  <a:pos x="779" y="0"/>
                </a:cxn>
                <a:cxn ang="0">
                  <a:pos x="1279" y="232"/>
                </a:cxn>
                <a:cxn ang="0">
                  <a:pos x="1428" y="737"/>
                </a:cxn>
                <a:cxn ang="0">
                  <a:pos x="1428" y="1472"/>
                </a:cxn>
                <a:cxn ang="0">
                  <a:pos x="1041" y="1472"/>
                </a:cxn>
                <a:cxn ang="0">
                  <a:pos x="1041" y="708"/>
                </a:cxn>
                <a:cxn ang="0">
                  <a:pos x="954" y="437"/>
                </a:cxn>
                <a:cxn ang="0">
                  <a:pos x="737" y="357"/>
                </a:cxn>
                <a:cxn ang="0">
                  <a:pos x="386" y="535"/>
                </a:cxn>
                <a:cxn ang="0">
                  <a:pos x="386" y="1472"/>
                </a:cxn>
                <a:cxn ang="0">
                  <a:pos x="0" y="1472"/>
                </a:cxn>
              </a:cxnLst>
              <a:rect l="0" t="0" r="r" b="b"/>
              <a:pathLst>
                <a:path w="1428" h="1472">
                  <a:moveTo>
                    <a:pt x="0" y="1472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1" y="145"/>
                    <a:pt x="371" y="145"/>
                    <a:pt x="371" y="145"/>
                  </a:cubicBezTo>
                  <a:cubicBezTo>
                    <a:pt x="482" y="56"/>
                    <a:pt x="618" y="0"/>
                    <a:pt x="779" y="0"/>
                  </a:cubicBezTo>
                  <a:cubicBezTo>
                    <a:pt x="978" y="0"/>
                    <a:pt x="1160" y="89"/>
                    <a:pt x="1279" y="232"/>
                  </a:cubicBezTo>
                  <a:cubicBezTo>
                    <a:pt x="1374" y="345"/>
                    <a:pt x="1428" y="490"/>
                    <a:pt x="1428" y="737"/>
                  </a:cubicBezTo>
                  <a:cubicBezTo>
                    <a:pt x="1428" y="1472"/>
                    <a:pt x="1428" y="1472"/>
                    <a:pt x="1428" y="1472"/>
                  </a:cubicBezTo>
                  <a:cubicBezTo>
                    <a:pt x="1041" y="1472"/>
                    <a:pt x="1041" y="1472"/>
                    <a:pt x="1041" y="1472"/>
                  </a:cubicBezTo>
                  <a:cubicBezTo>
                    <a:pt x="1041" y="708"/>
                    <a:pt x="1041" y="708"/>
                    <a:pt x="1041" y="708"/>
                  </a:cubicBezTo>
                  <a:cubicBezTo>
                    <a:pt x="1041" y="565"/>
                    <a:pt x="1008" y="490"/>
                    <a:pt x="954" y="437"/>
                  </a:cubicBezTo>
                  <a:cubicBezTo>
                    <a:pt x="904" y="386"/>
                    <a:pt x="827" y="357"/>
                    <a:pt x="737" y="357"/>
                  </a:cubicBezTo>
                  <a:cubicBezTo>
                    <a:pt x="574" y="357"/>
                    <a:pt x="440" y="461"/>
                    <a:pt x="386" y="535"/>
                  </a:cubicBezTo>
                  <a:cubicBezTo>
                    <a:pt x="386" y="1472"/>
                    <a:pt x="386" y="1472"/>
                    <a:pt x="386" y="1472"/>
                  </a:cubicBezTo>
                  <a:lnTo>
                    <a:pt x="0" y="14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5036" y="1600"/>
              <a:ext cx="130" cy="169"/>
            </a:xfrm>
            <a:custGeom>
              <a:avLst/>
              <a:gdLst/>
              <a:ahLst/>
              <a:cxnLst>
                <a:cxn ang="0">
                  <a:pos x="187" y="1032"/>
                </a:cxn>
                <a:cxn ang="0">
                  <a:pos x="583" y="1175"/>
                </a:cxn>
                <a:cxn ang="0">
                  <a:pos x="768" y="1053"/>
                </a:cxn>
                <a:cxn ang="0">
                  <a:pos x="68" y="449"/>
                </a:cxn>
                <a:cxn ang="0">
                  <a:pos x="622" y="0"/>
                </a:cxn>
                <a:cxn ang="0">
                  <a:pos x="1110" y="145"/>
                </a:cxn>
                <a:cxn ang="0">
                  <a:pos x="928" y="425"/>
                </a:cxn>
                <a:cxn ang="0">
                  <a:pos x="652" y="327"/>
                </a:cxn>
                <a:cxn ang="0">
                  <a:pos x="455" y="443"/>
                </a:cxn>
                <a:cxn ang="0">
                  <a:pos x="1154" y="1056"/>
                </a:cxn>
                <a:cxn ang="0">
                  <a:pos x="580" y="1502"/>
                </a:cxn>
                <a:cxn ang="0">
                  <a:pos x="0" y="1309"/>
                </a:cxn>
                <a:cxn ang="0">
                  <a:pos x="187" y="1032"/>
                </a:cxn>
              </a:cxnLst>
              <a:rect l="0" t="0" r="r" b="b"/>
              <a:pathLst>
                <a:path w="1154" h="1502">
                  <a:moveTo>
                    <a:pt x="187" y="1032"/>
                  </a:moveTo>
                  <a:cubicBezTo>
                    <a:pt x="286" y="1121"/>
                    <a:pt x="437" y="1175"/>
                    <a:pt x="583" y="1175"/>
                  </a:cubicBezTo>
                  <a:cubicBezTo>
                    <a:pt x="687" y="1175"/>
                    <a:pt x="768" y="1124"/>
                    <a:pt x="768" y="1053"/>
                  </a:cubicBezTo>
                  <a:cubicBezTo>
                    <a:pt x="768" y="836"/>
                    <a:pt x="68" y="913"/>
                    <a:pt x="68" y="449"/>
                  </a:cubicBezTo>
                  <a:cubicBezTo>
                    <a:pt x="68" y="172"/>
                    <a:pt x="336" y="0"/>
                    <a:pt x="622" y="0"/>
                  </a:cubicBezTo>
                  <a:cubicBezTo>
                    <a:pt x="809" y="0"/>
                    <a:pt x="1015" y="71"/>
                    <a:pt x="1110" y="145"/>
                  </a:cubicBezTo>
                  <a:cubicBezTo>
                    <a:pt x="928" y="425"/>
                    <a:pt x="928" y="425"/>
                    <a:pt x="928" y="425"/>
                  </a:cubicBezTo>
                  <a:cubicBezTo>
                    <a:pt x="854" y="371"/>
                    <a:pt x="756" y="327"/>
                    <a:pt x="652" y="327"/>
                  </a:cubicBezTo>
                  <a:cubicBezTo>
                    <a:pt x="544" y="327"/>
                    <a:pt x="455" y="368"/>
                    <a:pt x="455" y="443"/>
                  </a:cubicBezTo>
                  <a:cubicBezTo>
                    <a:pt x="455" y="630"/>
                    <a:pt x="1154" y="556"/>
                    <a:pt x="1154" y="1056"/>
                  </a:cubicBezTo>
                  <a:cubicBezTo>
                    <a:pt x="1154" y="1332"/>
                    <a:pt x="884" y="1502"/>
                    <a:pt x="580" y="1502"/>
                  </a:cubicBezTo>
                  <a:cubicBezTo>
                    <a:pt x="381" y="1502"/>
                    <a:pt x="170" y="1434"/>
                    <a:pt x="0" y="1309"/>
                  </a:cubicBezTo>
                  <a:lnTo>
                    <a:pt x="187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647" y="1078"/>
              <a:ext cx="686" cy="68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27" y="0"/>
                </a:cxn>
                <a:cxn ang="0">
                  <a:pos x="179" y="53"/>
                </a:cxn>
                <a:cxn ang="0">
                  <a:pos x="179" y="254"/>
                </a:cxn>
                <a:cxn ang="0">
                  <a:pos x="507" y="254"/>
                </a:cxn>
                <a:cxn ang="0">
                  <a:pos x="507" y="53"/>
                </a:cxn>
                <a:cxn ang="0">
                  <a:pos x="559" y="0"/>
                </a:cxn>
                <a:cxn ang="0">
                  <a:pos x="634" y="0"/>
                </a:cxn>
                <a:cxn ang="0">
                  <a:pos x="686" y="53"/>
                </a:cxn>
                <a:cxn ang="0">
                  <a:pos x="686" y="634"/>
                </a:cxn>
                <a:cxn ang="0">
                  <a:pos x="634" y="686"/>
                </a:cxn>
                <a:cxn ang="0">
                  <a:pos x="559" y="686"/>
                </a:cxn>
                <a:cxn ang="0">
                  <a:pos x="507" y="634"/>
                </a:cxn>
                <a:cxn ang="0">
                  <a:pos x="507" y="433"/>
                </a:cxn>
                <a:cxn ang="0">
                  <a:pos x="179" y="433"/>
                </a:cxn>
                <a:cxn ang="0">
                  <a:pos x="179" y="634"/>
                </a:cxn>
                <a:cxn ang="0">
                  <a:pos x="127" y="686"/>
                </a:cxn>
                <a:cxn ang="0">
                  <a:pos x="52" y="686"/>
                </a:cxn>
                <a:cxn ang="0">
                  <a:pos x="0" y="634"/>
                </a:cxn>
                <a:cxn ang="0">
                  <a:pos x="0" y="53"/>
                </a:cxn>
              </a:cxnLst>
              <a:rect l="0" t="0" r="r" b="b"/>
              <a:pathLst>
                <a:path w="686" h="686">
                  <a:moveTo>
                    <a:pt x="0" y="53"/>
                  </a:moveTo>
                  <a:lnTo>
                    <a:pt x="52" y="0"/>
                  </a:lnTo>
                  <a:lnTo>
                    <a:pt x="127" y="0"/>
                  </a:lnTo>
                  <a:lnTo>
                    <a:pt x="179" y="53"/>
                  </a:lnTo>
                  <a:lnTo>
                    <a:pt x="179" y="254"/>
                  </a:lnTo>
                  <a:lnTo>
                    <a:pt x="507" y="254"/>
                  </a:lnTo>
                  <a:lnTo>
                    <a:pt x="507" y="53"/>
                  </a:lnTo>
                  <a:lnTo>
                    <a:pt x="559" y="0"/>
                  </a:lnTo>
                  <a:lnTo>
                    <a:pt x="634" y="0"/>
                  </a:lnTo>
                  <a:lnTo>
                    <a:pt x="686" y="53"/>
                  </a:lnTo>
                  <a:lnTo>
                    <a:pt x="686" y="634"/>
                  </a:lnTo>
                  <a:lnTo>
                    <a:pt x="634" y="686"/>
                  </a:lnTo>
                  <a:lnTo>
                    <a:pt x="559" y="686"/>
                  </a:lnTo>
                  <a:lnTo>
                    <a:pt x="507" y="634"/>
                  </a:lnTo>
                  <a:lnTo>
                    <a:pt x="507" y="433"/>
                  </a:lnTo>
                  <a:lnTo>
                    <a:pt x="179" y="433"/>
                  </a:lnTo>
                  <a:lnTo>
                    <a:pt x="179" y="634"/>
                  </a:lnTo>
                  <a:lnTo>
                    <a:pt x="127" y="686"/>
                  </a:lnTo>
                  <a:lnTo>
                    <a:pt x="52" y="686"/>
                  </a:lnTo>
                  <a:lnTo>
                    <a:pt x="0" y="63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407" y="1078"/>
              <a:ext cx="687" cy="68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3" y="0"/>
                </a:cxn>
                <a:cxn ang="0">
                  <a:pos x="127" y="0"/>
                </a:cxn>
                <a:cxn ang="0">
                  <a:pos x="180" y="53"/>
                </a:cxn>
                <a:cxn ang="0">
                  <a:pos x="180" y="380"/>
                </a:cxn>
                <a:cxn ang="0">
                  <a:pos x="560" y="0"/>
                </a:cxn>
                <a:cxn ang="0">
                  <a:pos x="634" y="0"/>
                </a:cxn>
                <a:cxn ang="0">
                  <a:pos x="687" y="53"/>
                </a:cxn>
                <a:cxn ang="0">
                  <a:pos x="687" y="127"/>
                </a:cxn>
                <a:cxn ang="0">
                  <a:pos x="470" y="343"/>
                </a:cxn>
                <a:cxn ang="0">
                  <a:pos x="687" y="560"/>
                </a:cxn>
                <a:cxn ang="0">
                  <a:pos x="687" y="634"/>
                </a:cxn>
                <a:cxn ang="0">
                  <a:pos x="634" y="686"/>
                </a:cxn>
                <a:cxn ang="0">
                  <a:pos x="560" y="686"/>
                </a:cxn>
                <a:cxn ang="0">
                  <a:pos x="344" y="470"/>
                </a:cxn>
                <a:cxn ang="0">
                  <a:pos x="127" y="686"/>
                </a:cxn>
                <a:cxn ang="0">
                  <a:pos x="53" y="686"/>
                </a:cxn>
                <a:cxn ang="0">
                  <a:pos x="0" y="634"/>
                </a:cxn>
                <a:cxn ang="0">
                  <a:pos x="0" y="53"/>
                </a:cxn>
              </a:cxnLst>
              <a:rect l="0" t="0" r="r" b="b"/>
              <a:pathLst>
                <a:path w="687" h="686">
                  <a:moveTo>
                    <a:pt x="0" y="53"/>
                  </a:moveTo>
                  <a:lnTo>
                    <a:pt x="53" y="0"/>
                  </a:lnTo>
                  <a:lnTo>
                    <a:pt x="127" y="0"/>
                  </a:lnTo>
                  <a:lnTo>
                    <a:pt x="180" y="53"/>
                  </a:lnTo>
                  <a:lnTo>
                    <a:pt x="180" y="380"/>
                  </a:lnTo>
                  <a:lnTo>
                    <a:pt x="560" y="0"/>
                  </a:lnTo>
                  <a:lnTo>
                    <a:pt x="634" y="0"/>
                  </a:lnTo>
                  <a:lnTo>
                    <a:pt x="687" y="53"/>
                  </a:lnTo>
                  <a:lnTo>
                    <a:pt x="687" y="127"/>
                  </a:lnTo>
                  <a:lnTo>
                    <a:pt x="470" y="343"/>
                  </a:lnTo>
                  <a:lnTo>
                    <a:pt x="687" y="560"/>
                  </a:lnTo>
                  <a:lnTo>
                    <a:pt x="687" y="634"/>
                  </a:lnTo>
                  <a:lnTo>
                    <a:pt x="634" y="686"/>
                  </a:lnTo>
                  <a:lnTo>
                    <a:pt x="560" y="686"/>
                  </a:lnTo>
                  <a:lnTo>
                    <a:pt x="344" y="470"/>
                  </a:lnTo>
                  <a:lnTo>
                    <a:pt x="127" y="686"/>
                  </a:lnTo>
                  <a:lnTo>
                    <a:pt x="53" y="686"/>
                  </a:lnTo>
                  <a:lnTo>
                    <a:pt x="0" y="63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2168" y="1078"/>
              <a:ext cx="686" cy="68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3" y="0"/>
                </a:cxn>
                <a:cxn ang="0">
                  <a:pos x="127" y="0"/>
                </a:cxn>
                <a:cxn ang="0">
                  <a:pos x="179" y="53"/>
                </a:cxn>
                <a:cxn ang="0">
                  <a:pos x="179" y="507"/>
                </a:cxn>
                <a:cxn ang="0">
                  <a:pos x="507" y="507"/>
                </a:cxn>
                <a:cxn ang="0">
                  <a:pos x="507" y="53"/>
                </a:cxn>
                <a:cxn ang="0">
                  <a:pos x="560" y="0"/>
                </a:cxn>
                <a:cxn ang="0">
                  <a:pos x="634" y="0"/>
                </a:cxn>
                <a:cxn ang="0">
                  <a:pos x="686" y="53"/>
                </a:cxn>
                <a:cxn ang="0">
                  <a:pos x="686" y="634"/>
                </a:cxn>
                <a:cxn ang="0">
                  <a:pos x="634" y="686"/>
                </a:cxn>
                <a:cxn ang="0">
                  <a:pos x="53" y="686"/>
                </a:cxn>
                <a:cxn ang="0">
                  <a:pos x="0" y="634"/>
                </a:cxn>
                <a:cxn ang="0">
                  <a:pos x="0" y="53"/>
                </a:cxn>
              </a:cxnLst>
              <a:rect l="0" t="0" r="r" b="b"/>
              <a:pathLst>
                <a:path w="686" h="686">
                  <a:moveTo>
                    <a:pt x="0" y="53"/>
                  </a:moveTo>
                  <a:lnTo>
                    <a:pt x="53" y="0"/>
                  </a:lnTo>
                  <a:lnTo>
                    <a:pt x="127" y="0"/>
                  </a:lnTo>
                  <a:lnTo>
                    <a:pt x="179" y="53"/>
                  </a:lnTo>
                  <a:lnTo>
                    <a:pt x="179" y="507"/>
                  </a:lnTo>
                  <a:lnTo>
                    <a:pt x="507" y="507"/>
                  </a:lnTo>
                  <a:lnTo>
                    <a:pt x="507" y="53"/>
                  </a:lnTo>
                  <a:lnTo>
                    <a:pt x="560" y="0"/>
                  </a:lnTo>
                  <a:lnTo>
                    <a:pt x="634" y="0"/>
                  </a:lnTo>
                  <a:lnTo>
                    <a:pt x="686" y="53"/>
                  </a:lnTo>
                  <a:lnTo>
                    <a:pt x="686" y="634"/>
                  </a:lnTo>
                  <a:lnTo>
                    <a:pt x="634" y="686"/>
                  </a:lnTo>
                  <a:lnTo>
                    <a:pt x="53" y="686"/>
                  </a:lnTo>
                  <a:lnTo>
                    <a:pt x="0" y="634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foto (gebruik voorbeelddia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jdelijke aanduiding voor afbeelding 1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38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smtClean="0"/>
              <a:t>Klik op het pictogram om een afbeelding toe te voegen</a:t>
            </a:r>
          </a:p>
          <a:p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15988" y="3542400"/>
            <a:ext cx="3756012" cy="414000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en-GB" noProof="1" smtClean="0"/>
              <a:t>Klik en typ spreker</a:t>
            </a:r>
            <a:endParaRPr lang="en-GB" noProof="1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15988" y="4132800"/>
            <a:ext cx="7772400" cy="414000"/>
          </a:xfrm>
        </p:spPr>
        <p:txBody>
          <a:bodyPr anchor="ctr"/>
          <a:lstStyle>
            <a:lvl1pPr marL="0" indent="0" algn="l">
              <a:buFont typeface="Arial" pitchFamily="34" charset="0"/>
              <a:buNone/>
              <a:defRPr sz="23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1" smtClean="0"/>
              <a:t>Klik en typ onderwerp</a:t>
            </a:r>
            <a:endParaRPr lang="en-GB" noProof="1"/>
          </a:p>
        </p:txBody>
      </p:sp>
      <p:sp>
        <p:nvSpPr>
          <p:cNvPr id="8" name="Tijdelijke aanduiding voor tekst 148"/>
          <p:cNvSpPr>
            <a:spLocks noGrp="1"/>
          </p:cNvSpPr>
          <p:nvPr>
            <p:ph type="body" sz="quarter" idx="11" hasCustomPrompt="1"/>
          </p:nvPr>
        </p:nvSpPr>
        <p:spPr>
          <a:xfrm>
            <a:off x="4827600" y="3542400"/>
            <a:ext cx="3744000" cy="414000"/>
          </a:xfrm>
        </p:spPr>
        <p:txBody>
          <a:bodyPr anchor="ctr"/>
          <a:lstStyle>
            <a:lvl1pPr>
              <a:lnSpc>
                <a:spcPts val="2600"/>
              </a:lnSpc>
              <a:defRPr b="1"/>
            </a:lvl1pPr>
          </a:lstStyle>
          <a:p>
            <a:pPr lvl="0"/>
            <a:r>
              <a:rPr lang="en-GB" smtClean="0"/>
              <a:t>Klik en typ afdeling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vullend (gebruik voorbeelddi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smtClean="0"/>
              <a:t>Klik op het pictogram om een afbeelding toe te voegen</a:t>
            </a:r>
          </a:p>
          <a:p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EB7766-36D2-0146-B3F6-25D2453E7D53}" type="datetimeFigureOut">
              <a:rPr lang="nl-NL" smtClean="0"/>
              <a:pPr/>
              <a:t>04-03-17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F2E65F2-BA77-A342-A60B-060EEE58642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90400" y="1000800"/>
            <a:ext cx="3384000" cy="3600000"/>
          </a:xfrm>
        </p:spPr>
        <p:txBody>
          <a:bodyPr/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4551308" y="1000800"/>
            <a:ext cx="3384000" cy="3600000"/>
          </a:xfrm>
        </p:spPr>
        <p:txBody>
          <a:bodyPr/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met alleen klein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90400" y="1106932"/>
            <a:ext cx="3384000" cy="3492000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4551308" y="1106932"/>
            <a:ext cx="3384000" cy="3492000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90400" y="1000800"/>
            <a:ext cx="3384000" cy="3600000"/>
          </a:xfrm>
        </p:spPr>
        <p:txBody>
          <a:bodyPr/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 hasCustomPrompt="1"/>
          </p:nvPr>
        </p:nvSpPr>
        <p:spPr>
          <a:xfrm>
            <a:off x="4622400" y="1087200"/>
            <a:ext cx="4082400" cy="40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Klik op het pictogram om een afbeelding toe te voegen. Afmeting 571 x 568 pixels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alleen klein) links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590400" y="1108800"/>
            <a:ext cx="3384000" cy="3492000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  <a:endParaRPr lang="en-GB" noProof="1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 hasCustomPrompt="1"/>
          </p:nvPr>
        </p:nvSpPr>
        <p:spPr>
          <a:xfrm>
            <a:off x="4622400" y="1087200"/>
            <a:ext cx="4082400" cy="40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smtClean="0"/>
              <a:t>Klik op het pictogram om een afbeelding toe te voegen. Afmeting 571 x 568 pixels</a:t>
            </a:r>
          </a:p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 hasCustomPrompt="1"/>
          </p:nvPr>
        </p:nvSpPr>
        <p:spPr>
          <a:xfrm>
            <a:off x="4622400" y="1087200"/>
            <a:ext cx="4082400" cy="40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smtClean="0"/>
              <a:t>Klik op het pictogram om een afbeelding toe te voegen. Afmeting 571 x 568 pixels</a:t>
            </a:r>
          </a:p>
          <a:p>
            <a:endParaRPr lang="en-GB"/>
          </a:p>
        </p:txBody>
      </p:sp>
      <p:sp>
        <p:nvSpPr>
          <p:cNvPr id="5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439612" y="1087200"/>
            <a:ext cx="4082400" cy="40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smtClean="0"/>
              <a:t>Klik op het pictogram om een afbeelding toe te voegen. Afmeting 571 x 568 pixels</a:t>
            </a:r>
          </a:p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588" y="0"/>
            <a:ext cx="9140825" cy="5143500"/>
            <a:chOff x="1" y="0"/>
            <a:chExt cx="5758" cy="3240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" y="0"/>
              <a:ext cx="5758" cy="3240"/>
            </a:xfrm>
            <a:prstGeom prst="rect">
              <a:avLst/>
            </a:prstGeom>
            <a:solidFill>
              <a:srgbClr val="1509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807" y="134"/>
              <a:ext cx="653" cy="203"/>
            </a:xfrm>
            <a:custGeom>
              <a:avLst/>
              <a:gdLst/>
              <a:ahLst/>
              <a:cxnLst>
                <a:cxn ang="0">
                  <a:pos x="450" y="187"/>
                </a:cxn>
                <a:cxn ang="0">
                  <a:pos x="465" y="203"/>
                </a:cxn>
                <a:cxn ang="0">
                  <a:pos x="637" y="203"/>
                </a:cxn>
                <a:cxn ang="0">
                  <a:pos x="653" y="187"/>
                </a:cxn>
                <a:cxn ang="0">
                  <a:pos x="653" y="15"/>
                </a:cxn>
                <a:cxn ang="0">
                  <a:pos x="637" y="0"/>
                </a:cxn>
                <a:cxn ang="0">
                  <a:pos x="615" y="0"/>
                </a:cxn>
                <a:cxn ang="0">
                  <a:pos x="600" y="15"/>
                </a:cxn>
                <a:cxn ang="0">
                  <a:pos x="600" y="150"/>
                </a:cxn>
                <a:cxn ang="0">
                  <a:pos x="503" y="150"/>
                </a:cxn>
                <a:cxn ang="0">
                  <a:pos x="503" y="15"/>
                </a:cxn>
                <a:cxn ang="0">
                  <a:pos x="487" y="0"/>
                </a:cxn>
                <a:cxn ang="0">
                  <a:pos x="465" y="0"/>
                </a:cxn>
                <a:cxn ang="0">
                  <a:pos x="450" y="15"/>
                </a:cxn>
                <a:cxn ang="0">
                  <a:pos x="450" y="187"/>
                </a:cxn>
                <a:cxn ang="0">
                  <a:pos x="225" y="187"/>
                </a:cxn>
                <a:cxn ang="0">
                  <a:pos x="240" y="203"/>
                </a:cxn>
                <a:cxn ang="0">
                  <a:pos x="262" y="203"/>
                </a:cxn>
                <a:cxn ang="0">
                  <a:pos x="326" y="139"/>
                </a:cxn>
                <a:cxn ang="0">
                  <a:pos x="390" y="203"/>
                </a:cxn>
                <a:cxn ang="0">
                  <a:pos x="412" y="203"/>
                </a:cxn>
                <a:cxn ang="0">
                  <a:pos x="428" y="187"/>
                </a:cxn>
                <a:cxn ang="0">
                  <a:pos x="428" y="165"/>
                </a:cxn>
                <a:cxn ang="0">
                  <a:pos x="363" y="102"/>
                </a:cxn>
                <a:cxn ang="0">
                  <a:pos x="428" y="37"/>
                </a:cxn>
                <a:cxn ang="0">
                  <a:pos x="428" y="15"/>
                </a:cxn>
                <a:cxn ang="0">
                  <a:pos x="412" y="0"/>
                </a:cxn>
                <a:cxn ang="0">
                  <a:pos x="390" y="0"/>
                </a:cxn>
                <a:cxn ang="0">
                  <a:pos x="278" y="112"/>
                </a:cxn>
                <a:cxn ang="0">
                  <a:pos x="278" y="15"/>
                </a:cxn>
                <a:cxn ang="0">
                  <a:pos x="262" y="0"/>
                </a:cxn>
                <a:cxn ang="0">
                  <a:pos x="240" y="0"/>
                </a:cxn>
                <a:cxn ang="0">
                  <a:pos x="225" y="15"/>
                </a:cxn>
                <a:cxn ang="0">
                  <a:pos x="225" y="187"/>
                </a:cxn>
                <a:cxn ang="0">
                  <a:pos x="0" y="187"/>
                </a:cxn>
                <a:cxn ang="0">
                  <a:pos x="16" y="203"/>
                </a:cxn>
                <a:cxn ang="0">
                  <a:pos x="37" y="203"/>
                </a:cxn>
                <a:cxn ang="0">
                  <a:pos x="53" y="187"/>
                </a:cxn>
                <a:cxn ang="0">
                  <a:pos x="53" y="128"/>
                </a:cxn>
                <a:cxn ang="0">
                  <a:pos x="150" y="128"/>
                </a:cxn>
                <a:cxn ang="0">
                  <a:pos x="150" y="187"/>
                </a:cxn>
                <a:cxn ang="0">
                  <a:pos x="166" y="203"/>
                </a:cxn>
                <a:cxn ang="0">
                  <a:pos x="187" y="203"/>
                </a:cxn>
                <a:cxn ang="0">
                  <a:pos x="203" y="187"/>
                </a:cxn>
                <a:cxn ang="0">
                  <a:pos x="203" y="15"/>
                </a:cxn>
                <a:cxn ang="0">
                  <a:pos x="187" y="0"/>
                </a:cxn>
                <a:cxn ang="0">
                  <a:pos x="166" y="0"/>
                </a:cxn>
                <a:cxn ang="0">
                  <a:pos x="150" y="15"/>
                </a:cxn>
                <a:cxn ang="0">
                  <a:pos x="150" y="75"/>
                </a:cxn>
                <a:cxn ang="0">
                  <a:pos x="53" y="75"/>
                </a:cxn>
                <a:cxn ang="0">
                  <a:pos x="53" y="15"/>
                </a:cxn>
                <a:cxn ang="0">
                  <a:pos x="37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187"/>
                </a:cxn>
              </a:cxnLst>
              <a:rect l="0" t="0" r="r" b="b"/>
              <a:pathLst>
                <a:path w="653" h="203">
                  <a:moveTo>
                    <a:pt x="450" y="187"/>
                  </a:moveTo>
                  <a:lnTo>
                    <a:pt x="465" y="203"/>
                  </a:lnTo>
                  <a:lnTo>
                    <a:pt x="637" y="203"/>
                  </a:lnTo>
                  <a:lnTo>
                    <a:pt x="653" y="187"/>
                  </a:lnTo>
                  <a:lnTo>
                    <a:pt x="653" y="15"/>
                  </a:lnTo>
                  <a:lnTo>
                    <a:pt x="637" y="0"/>
                  </a:lnTo>
                  <a:lnTo>
                    <a:pt x="615" y="0"/>
                  </a:lnTo>
                  <a:lnTo>
                    <a:pt x="600" y="15"/>
                  </a:lnTo>
                  <a:lnTo>
                    <a:pt x="600" y="150"/>
                  </a:lnTo>
                  <a:lnTo>
                    <a:pt x="503" y="150"/>
                  </a:lnTo>
                  <a:lnTo>
                    <a:pt x="503" y="15"/>
                  </a:lnTo>
                  <a:lnTo>
                    <a:pt x="487" y="0"/>
                  </a:lnTo>
                  <a:lnTo>
                    <a:pt x="465" y="0"/>
                  </a:lnTo>
                  <a:lnTo>
                    <a:pt x="450" y="15"/>
                  </a:lnTo>
                  <a:lnTo>
                    <a:pt x="450" y="187"/>
                  </a:lnTo>
                  <a:close/>
                  <a:moveTo>
                    <a:pt x="225" y="187"/>
                  </a:moveTo>
                  <a:lnTo>
                    <a:pt x="240" y="203"/>
                  </a:lnTo>
                  <a:lnTo>
                    <a:pt x="262" y="203"/>
                  </a:lnTo>
                  <a:lnTo>
                    <a:pt x="326" y="139"/>
                  </a:lnTo>
                  <a:lnTo>
                    <a:pt x="390" y="203"/>
                  </a:lnTo>
                  <a:lnTo>
                    <a:pt x="412" y="203"/>
                  </a:lnTo>
                  <a:lnTo>
                    <a:pt x="428" y="187"/>
                  </a:lnTo>
                  <a:lnTo>
                    <a:pt x="428" y="165"/>
                  </a:lnTo>
                  <a:lnTo>
                    <a:pt x="363" y="102"/>
                  </a:lnTo>
                  <a:lnTo>
                    <a:pt x="428" y="37"/>
                  </a:lnTo>
                  <a:lnTo>
                    <a:pt x="428" y="15"/>
                  </a:lnTo>
                  <a:lnTo>
                    <a:pt x="412" y="0"/>
                  </a:lnTo>
                  <a:lnTo>
                    <a:pt x="390" y="0"/>
                  </a:lnTo>
                  <a:lnTo>
                    <a:pt x="278" y="112"/>
                  </a:lnTo>
                  <a:lnTo>
                    <a:pt x="278" y="15"/>
                  </a:lnTo>
                  <a:lnTo>
                    <a:pt x="262" y="0"/>
                  </a:lnTo>
                  <a:lnTo>
                    <a:pt x="240" y="0"/>
                  </a:lnTo>
                  <a:lnTo>
                    <a:pt x="225" y="15"/>
                  </a:lnTo>
                  <a:lnTo>
                    <a:pt x="225" y="187"/>
                  </a:lnTo>
                  <a:close/>
                  <a:moveTo>
                    <a:pt x="0" y="187"/>
                  </a:moveTo>
                  <a:lnTo>
                    <a:pt x="16" y="203"/>
                  </a:lnTo>
                  <a:lnTo>
                    <a:pt x="37" y="203"/>
                  </a:lnTo>
                  <a:lnTo>
                    <a:pt x="53" y="187"/>
                  </a:lnTo>
                  <a:lnTo>
                    <a:pt x="53" y="128"/>
                  </a:lnTo>
                  <a:lnTo>
                    <a:pt x="150" y="128"/>
                  </a:lnTo>
                  <a:lnTo>
                    <a:pt x="150" y="187"/>
                  </a:lnTo>
                  <a:lnTo>
                    <a:pt x="166" y="203"/>
                  </a:lnTo>
                  <a:lnTo>
                    <a:pt x="187" y="203"/>
                  </a:lnTo>
                  <a:lnTo>
                    <a:pt x="203" y="187"/>
                  </a:lnTo>
                  <a:lnTo>
                    <a:pt x="203" y="15"/>
                  </a:lnTo>
                  <a:lnTo>
                    <a:pt x="187" y="0"/>
                  </a:lnTo>
                  <a:lnTo>
                    <a:pt x="166" y="0"/>
                  </a:lnTo>
                  <a:lnTo>
                    <a:pt x="150" y="15"/>
                  </a:lnTo>
                  <a:lnTo>
                    <a:pt x="150" y="75"/>
                  </a:lnTo>
                  <a:lnTo>
                    <a:pt x="53" y="75"/>
                  </a:lnTo>
                  <a:lnTo>
                    <a:pt x="53" y="15"/>
                  </a:lnTo>
                  <a:lnTo>
                    <a:pt x="37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47375" y="266400"/>
            <a:ext cx="7092000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 smtClean="0"/>
              <a:t>Klik om de stijl te bewerken</a:t>
            </a:r>
            <a:endParaRPr lang="en-GB" noProof="1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1484" y="1000296"/>
            <a:ext cx="6948000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 smtClean="0"/>
              <a:t>Klik om de modelstijlen te bewerken</a:t>
            </a:r>
          </a:p>
          <a:p>
            <a:pPr lvl="1"/>
            <a:r>
              <a:rPr lang="en-GB" noProof="1" smtClean="0"/>
              <a:t>Tweede niveau</a:t>
            </a:r>
          </a:p>
          <a:p>
            <a:pPr lvl="2"/>
            <a:r>
              <a:rPr lang="en-GB" noProof="1" smtClean="0"/>
              <a:t>Derde niveau</a:t>
            </a:r>
          </a:p>
          <a:p>
            <a:pPr lvl="3"/>
            <a:r>
              <a:rPr lang="en-GB" noProof="1" smtClean="0"/>
              <a:t>Vierde niveau</a:t>
            </a:r>
          </a:p>
          <a:p>
            <a:pPr lvl="4"/>
            <a:r>
              <a:rPr lang="en-GB" noProof="1" smtClean="0"/>
              <a:t>Vijfde niveau</a:t>
            </a:r>
          </a:p>
          <a:p>
            <a:pPr lvl="5"/>
            <a:r>
              <a:rPr lang="en-GB" noProof="1" smtClean="0"/>
              <a:t>Zesde niveau</a:t>
            </a:r>
          </a:p>
          <a:p>
            <a:pPr lvl="6"/>
            <a:r>
              <a:rPr lang="en-GB" noProof="1" smtClean="0"/>
              <a:t>Zevende niveau</a:t>
            </a:r>
          </a:p>
          <a:p>
            <a:pPr lvl="7"/>
            <a:r>
              <a:rPr lang="en-GB" noProof="1" smtClean="0"/>
              <a:t>Achtste niveau</a:t>
            </a:r>
          </a:p>
          <a:p>
            <a:pPr lvl="8"/>
            <a:r>
              <a:rPr lang="en-GB" noProof="1" smtClean="0"/>
              <a:t>Negende niveau</a:t>
            </a:r>
            <a:endParaRPr lang="en-GB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70" r:id="rId4"/>
    <p:sldLayoutId id="2147483667" r:id="rId5"/>
    <p:sldLayoutId id="2147483671" r:id="rId6"/>
    <p:sldLayoutId id="2147483668" r:id="rId7"/>
    <p:sldLayoutId id="2147483654" r:id="rId8"/>
    <p:sldLayoutId id="2147483655" r:id="rId9"/>
    <p:sldLayoutId id="2147483673" r:id="rId10"/>
    <p:sldLayoutId id="2147483672" r:id="rId11"/>
    <p:sldLayoutId id="2147483669" r:id="rId12"/>
    <p:sldLayoutId id="2147483674" r:id="rId13"/>
  </p:sldLayoutIdLst>
  <p:hf hdr="0"/>
  <p:txStyles>
    <p:titleStyle>
      <a:lvl1pPr marL="142875" indent="-142875" algn="l" defTabSz="914400" rtl="0" eaLnBrk="1" latinLnBrk="0" hangingPunct="1">
        <a:lnSpc>
          <a:spcPts val="2600"/>
        </a:lnSpc>
        <a:spcBef>
          <a:spcPct val="0"/>
        </a:spcBef>
        <a:buFontTx/>
        <a:buBlip>
          <a:blip r:embed="rId15"/>
        </a:buBlip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2300" b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0"/>
        </a:spcAft>
        <a:buSzPct val="90000"/>
        <a:buFont typeface="Arial" pitchFamily="34" charset="0"/>
        <a:buNone/>
        <a:defRPr sz="1300" kern="1200">
          <a:solidFill>
            <a:schemeClr val="bg1"/>
          </a:solidFill>
          <a:latin typeface="+mn-lt"/>
          <a:ea typeface="+mn-ea"/>
          <a:cs typeface="+mn-cs"/>
        </a:defRPr>
      </a:lvl2pPr>
      <a:lvl3pPr marL="774000" indent="-216000" algn="l" defTabSz="914400" rtl="0" eaLnBrk="1" latinLnBrk="0" hangingPunct="1">
        <a:spcBef>
          <a:spcPts val="0"/>
        </a:spcBef>
        <a:spcAft>
          <a:spcPts val="1600"/>
        </a:spcAft>
        <a:buSzPct val="90000"/>
        <a:buFontTx/>
        <a:buBlip>
          <a:blip r:embed="rId15"/>
        </a:buBlip>
        <a:defRPr sz="2300" kern="1200">
          <a:solidFill>
            <a:schemeClr val="bg1"/>
          </a:solidFill>
          <a:latin typeface="+mn-lt"/>
          <a:ea typeface="+mn-ea"/>
          <a:cs typeface="+mn-cs"/>
        </a:defRPr>
      </a:lvl3pPr>
      <a:lvl4pPr marL="990000" indent="-216000" algn="l" defTabSz="914400" rtl="0" eaLnBrk="1" latinLnBrk="0" hangingPunct="1">
        <a:spcBef>
          <a:spcPts val="0"/>
        </a:spcBef>
        <a:spcAft>
          <a:spcPts val="1200"/>
        </a:spcAft>
        <a:buSzPct val="90000"/>
        <a:buFontTx/>
        <a:buBlip>
          <a:blip r:embed="rId15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206000" indent="-216000" algn="l" defTabSz="914400" rtl="0" eaLnBrk="1" latinLnBrk="0" hangingPunct="1">
        <a:spcBef>
          <a:spcPts val="0"/>
        </a:spcBef>
        <a:spcAft>
          <a:spcPts val="1200"/>
        </a:spcAft>
        <a:buSzPct val="90000"/>
        <a:buFontTx/>
        <a:buBlip>
          <a:blip r:embed="rId15"/>
        </a:buBlip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422000" indent="-216000" algn="l" defTabSz="914400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15"/>
        </a:buBlip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638000" indent="-216000" algn="l" defTabSz="914400" rtl="0" eaLnBrk="1" latinLnBrk="0" hangingPunct="1">
        <a:spcBef>
          <a:spcPts val="0"/>
        </a:spcBef>
        <a:spcAft>
          <a:spcPts val="600"/>
        </a:spcAft>
        <a:buSzPct val="90000"/>
        <a:buFontTx/>
        <a:buBlip>
          <a:blip r:embed="rId15"/>
        </a:buBlip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854000" indent="-216000" algn="l" defTabSz="914400" rtl="0" eaLnBrk="1" latinLnBrk="0" hangingPunct="1">
        <a:spcBef>
          <a:spcPts val="0"/>
        </a:spcBef>
        <a:spcAft>
          <a:spcPts val="0"/>
        </a:spcAft>
        <a:buSzPct val="90000"/>
        <a:buFontTx/>
        <a:buBlip>
          <a:blip r:embed="rId15"/>
        </a:buBlip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070000" indent="-216000" algn="l" defTabSz="914400" rtl="0" eaLnBrk="1" latinLnBrk="0" hangingPunct="1">
        <a:spcBef>
          <a:spcPts val="0"/>
        </a:spcBef>
        <a:spcAft>
          <a:spcPts val="0"/>
        </a:spcAft>
        <a:buSzPct val="90000"/>
        <a:buFontTx/>
        <a:buBlip>
          <a:blip r:embed="rId15"/>
        </a:buBlip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marin.rutgers@hku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521460" y="3561882"/>
            <a:ext cx="8352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Ontwerponderzoek: een wederkerige en logische keuze</a:t>
            </a:r>
            <a:r>
              <a:rPr lang="nl-NL" sz="2400" dirty="0"/>
              <a:t> </a:t>
            </a:r>
          </a:p>
        </p:txBody>
      </p:sp>
      <p:pic>
        <p:nvPicPr>
          <p:cNvPr id="6" name="Afbeelding 5" descr="BVO-2.jpg"/>
          <p:cNvPicPr>
            <a:picLocks noChangeAspect="1"/>
          </p:cNvPicPr>
          <p:nvPr/>
        </p:nvPicPr>
        <p:blipFill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95" y="0"/>
            <a:ext cx="385762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Alumna</a:t>
            </a:r>
            <a:r>
              <a:rPr lang="nl-NL" dirty="0" smtClean="0"/>
              <a:t> Annemarie </a:t>
            </a:r>
            <a:r>
              <a:rPr lang="nl-NL" dirty="0" err="1" smtClean="0"/>
              <a:t>Geerling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000296"/>
            <a:ext cx="5123516" cy="3600000"/>
          </a:xfrm>
        </p:spPr>
        <p:txBody>
          <a:bodyPr/>
          <a:lstStyle/>
          <a:p>
            <a:r>
              <a:rPr lang="nl-NL" sz="1600" dirty="0" smtClean="0"/>
              <a:t>Schets loopbaan.</a:t>
            </a:r>
          </a:p>
          <a:p>
            <a:endParaRPr lang="nl-NL" sz="1600" dirty="0" smtClean="0"/>
          </a:p>
          <a:p>
            <a:r>
              <a:rPr lang="nl-NL" sz="1600" dirty="0" err="1" smtClean="0"/>
              <a:t>Master</a:t>
            </a:r>
            <a:r>
              <a:rPr lang="nl-NL" sz="1600" dirty="0" smtClean="0"/>
              <a:t> </a:t>
            </a:r>
            <a:r>
              <a:rPr lang="nl-NL" sz="1600" dirty="0" err="1" smtClean="0"/>
              <a:t>tbv</a:t>
            </a:r>
            <a:r>
              <a:rPr lang="nl-NL" sz="1600" dirty="0" smtClean="0"/>
              <a:t> ontwikkeling en professionaliseren.</a:t>
            </a:r>
          </a:p>
          <a:p>
            <a:endParaRPr lang="nl-NL" sz="1600" dirty="0" smtClean="0"/>
          </a:p>
          <a:p>
            <a:r>
              <a:rPr lang="nl-NL" sz="1600" dirty="0" smtClean="0"/>
              <a:t>Ontwerp onderzoek naar Interdisciplinair improviseren met kunst studenten.</a:t>
            </a:r>
          </a:p>
          <a:p>
            <a:endParaRPr lang="nl-NL" sz="1600" dirty="0" smtClean="0"/>
          </a:p>
          <a:p>
            <a:r>
              <a:rPr lang="nl-NL" sz="1600" dirty="0" smtClean="0"/>
              <a:t>Kunsteducatieve product: </a:t>
            </a:r>
            <a:r>
              <a:rPr lang="nl-NL" sz="1600" dirty="0" err="1" smtClean="0"/>
              <a:t>Plaii</a:t>
            </a:r>
            <a:r>
              <a:rPr lang="nl-NL" sz="1600" dirty="0" smtClean="0"/>
              <a:t> </a:t>
            </a:r>
          </a:p>
          <a:p>
            <a:endParaRPr lang="nl-NL" sz="1600" dirty="0" smtClean="0"/>
          </a:p>
        </p:txBody>
      </p:sp>
      <p:pic>
        <p:nvPicPr>
          <p:cNvPr id="8" name="Afbeelding 7" descr="Schermafbeelding 2017-02-13 om 10.37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1" y="831063"/>
            <a:ext cx="2870200" cy="39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ma opzet onderzoek zonder details25052015_bijgesneden.pdf"/>
          <p:cNvPicPr>
            <a:picLocks noChangeAspect="1"/>
          </p:cNvPicPr>
          <p:nvPr/>
        </p:nvPicPr>
        <p:blipFill>
          <a:blip r:embed="rId3"/>
          <a:srcRect t="8124"/>
          <a:stretch>
            <a:fillRect/>
          </a:stretch>
        </p:blipFill>
        <p:spPr>
          <a:xfrm>
            <a:off x="609600" y="1295400"/>
            <a:ext cx="7664168" cy="2585127"/>
          </a:xfrm>
          <a:prstGeom prst="rect">
            <a:avLst/>
          </a:prstGeom>
        </p:spPr>
      </p:pic>
      <p:pic>
        <p:nvPicPr>
          <p:cNvPr id="5" name="Afbeelding 4" descr="schema opzet onderzoek zonder details25052015_bijgesneden.pdf"/>
          <p:cNvPicPr>
            <a:picLocks noChangeAspect="1"/>
          </p:cNvPicPr>
          <p:nvPr/>
        </p:nvPicPr>
        <p:blipFill>
          <a:blip r:embed="rId4"/>
          <a:srcRect l="38125" r="11875" b="22162"/>
          <a:stretch>
            <a:fillRect/>
          </a:stretch>
        </p:blipFill>
        <p:spPr>
          <a:xfrm>
            <a:off x="3185686" y="-304800"/>
            <a:ext cx="5316682" cy="58483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09600" y="742950"/>
            <a:ext cx="37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Hoe zag ontwerponderzoek er uit?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Contactgegvens </a:t>
            </a:r>
          </a:p>
          <a:p>
            <a:endParaRPr lang="nl-NL" dirty="0"/>
          </a:p>
          <a:p>
            <a:r>
              <a:rPr lang="nl-NL" dirty="0" smtClean="0"/>
              <a:t>Marin Rutgers</a:t>
            </a:r>
          </a:p>
          <a:p>
            <a:r>
              <a:rPr lang="nl-NL" smtClean="0"/>
              <a:t>Studieleider HKU Master </a:t>
            </a:r>
            <a:r>
              <a:rPr lang="nl-NL" dirty="0" smtClean="0"/>
              <a:t>Kunsteducatie </a:t>
            </a:r>
          </a:p>
          <a:p>
            <a:r>
              <a:rPr lang="nl-NL" dirty="0" smtClean="0"/>
              <a:t> </a:t>
            </a:r>
          </a:p>
          <a:p>
            <a:endParaRPr lang="nl-NL" dirty="0" smtClean="0"/>
          </a:p>
          <a:p>
            <a:r>
              <a:rPr lang="nl-NL" dirty="0" smtClean="0"/>
              <a:t>E-mail: </a:t>
            </a:r>
            <a:r>
              <a:rPr lang="nl-NL" dirty="0" smtClean="0">
                <a:hlinkClick r:id="rId3"/>
              </a:rPr>
              <a:t>marin.rutgers@hku.nl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50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Wie we zijn</a:t>
            </a:r>
            <a:endParaRPr lang="nl-NL" dirty="0"/>
          </a:p>
        </p:txBody>
      </p:sp>
      <p:pic>
        <p:nvPicPr>
          <p:cNvPr id="4" name="Afbeelding 3" descr="pasfoto_annemarie-kle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8" y="1308670"/>
            <a:ext cx="1440192" cy="1968827"/>
          </a:xfrm>
          <a:prstGeom prst="rect">
            <a:avLst/>
          </a:prstGeom>
        </p:spPr>
      </p:pic>
      <p:pic>
        <p:nvPicPr>
          <p:cNvPr id="6" name="Afbeelding 5" descr="marin-5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99" y="1311582"/>
            <a:ext cx="1320082" cy="197857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81508" y="3471870"/>
            <a:ext cx="22503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 smtClean="0"/>
              <a:t>Annemarie Geerling, </a:t>
            </a:r>
            <a:r>
              <a:rPr lang="nl-NL" sz="1400" dirty="0"/>
              <a:t>MEd.</a:t>
            </a:r>
          </a:p>
          <a:p>
            <a:endParaRPr lang="nl-NL" sz="1400" dirty="0" smtClean="0"/>
          </a:p>
          <a:p>
            <a:r>
              <a:rPr lang="nl-NL" sz="1400" dirty="0" err="1" smtClean="0"/>
              <a:t>Alumna</a:t>
            </a:r>
            <a:r>
              <a:rPr lang="nl-NL" sz="1400" dirty="0" smtClean="0"/>
              <a:t>, docent 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401844" y="3471870"/>
            <a:ext cx="198026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 smtClean="0"/>
              <a:t>Marin Rutgers</a:t>
            </a:r>
            <a:r>
              <a:rPr lang="nl-NL" sz="1400" dirty="0"/>
              <a:t>, MSc. </a:t>
            </a:r>
          </a:p>
          <a:p>
            <a:endParaRPr lang="nl-NL" sz="1400" dirty="0" smtClean="0"/>
          </a:p>
          <a:p>
            <a:r>
              <a:rPr lang="nl-NL" sz="1400" dirty="0" smtClean="0"/>
              <a:t>Studieleider, docent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832168" y="3471870"/>
            <a:ext cx="26103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 smtClean="0"/>
              <a:t>Arja Veerman</a:t>
            </a:r>
            <a:r>
              <a:rPr lang="nl-NL" sz="1400" dirty="0"/>
              <a:t>, </a:t>
            </a:r>
            <a:r>
              <a:rPr lang="nl-NL" sz="1400" dirty="0" err="1"/>
              <a:t>Ph.D</a:t>
            </a:r>
            <a:r>
              <a:rPr lang="nl-NL" sz="1400" dirty="0"/>
              <a:t>.</a:t>
            </a:r>
          </a:p>
          <a:p>
            <a:endParaRPr lang="nl-NL" sz="1400" dirty="0" smtClean="0"/>
          </a:p>
          <a:p>
            <a:r>
              <a:rPr lang="nl-NL" sz="1400" dirty="0" smtClean="0"/>
              <a:t>Onderzoeker / docent  </a:t>
            </a:r>
          </a:p>
          <a:p>
            <a:r>
              <a:rPr lang="nl-NL" sz="1400" dirty="0" smtClean="0"/>
              <a:t> </a:t>
            </a:r>
            <a:endParaRPr lang="nl-NL" sz="1400" dirty="0"/>
          </a:p>
        </p:txBody>
      </p:sp>
      <p:pic>
        <p:nvPicPr>
          <p:cNvPr id="16" name="Afbeelding 15" descr="ARJ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80" y="1311582"/>
            <a:ext cx="1941666" cy="19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3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HKU </a:t>
            </a:r>
            <a:r>
              <a:rPr lang="nl-NL" dirty="0"/>
              <a:t>M</a:t>
            </a:r>
            <a:r>
              <a:rPr lang="nl-NL" dirty="0" smtClean="0"/>
              <a:t>aster Kunsteducatie 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431448" y="3291846"/>
            <a:ext cx="84425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1600" dirty="0"/>
              <a:t>opleiden tot </a:t>
            </a:r>
            <a:r>
              <a:rPr lang="nl-NL" sz="1600" dirty="0" smtClean="0"/>
              <a:t>innovatief ontwerpers </a:t>
            </a:r>
            <a:r>
              <a:rPr lang="nl-NL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 smtClean="0">
                <a:sym typeface="Wingdings"/>
              </a:rPr>
              <a:t> </a:t>
            </a:r>
            <a:r>
              <a:rPr lang="nl-NL" sz="1600" dirty="0" smtClean="0"/>
              <a:t>gericht </a:t>
            </a:r>
            <a:r>
              <a:rPr lang="nl-NL" sz="1600" dirty="0"/>
              <a:t>op de toekomst van onderwijs </a:t>
            </a:r>
            <a:r>
              <a:rPr lang="nl-NL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 smtClean="0">
                <a:sym typeface="Wingdings"/>
              </a:rPr>
              <a:t> </a:t>
            </a:r>
            <a:r>
              <a:rPr lang="nl-NL" sz="1600" dirty="0" smtClean="0"/>
              <a:t>versterking </a:t>
            </a:r>
            <a:r>
              <a:rPr lang="nl-NL" sz="1600" dirty="0"/>
              <a:t>van de </a:t>
            </a:r>
            <a:r>
              <a:rPr lang="nl-NL" sz="1600" dirty="0" smtClean="0"/>
              <a:t>beroepspraktijk </a:t>
            </a:r>
            <a:r>
              <a:rPr lang="nl-NL" sz="16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>
                <a:sym typeface="Wingdings"/>
              </a:rPr>
              <a:t> </a:t>
            </a:r>
            <a:r>
              <a:rPr lang="nl-NL" sz="1600" dirty="0" smtClean="0"/>
              <a:t>vanuit </a:t>
            </a:r>
            <a:r>
              <a:rPr lang="nl-NL" sz="1600" dirty="0"/>
              <a:t>artistiek, pedagogisch en ondernemend </a:t>
            </a:r>
            <a:r>
              <a:rPr lang="nl-NL" sz="1600" dirty="0" smtClean="0"/>
              <a:t>perspectief </a:t>
            </a:r>
            <a:r>
              <a:rPr lang="nl-NL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 smtClean="0">
                <a:sym typeface="Wingdings"/>
              </a:rPr>
              <a:t> </a:t>
            </a:r>
            <a:r>
              <a:rPr lang="nl-NL" sz="1600" dirty="0" smtClean="0"/>
              <a:t>voor </a:t>
            </a:r>
            <a:r>
              <a:rPr lang="nl-NL" sz="1600" dirty="0"/>
              <a:t>kunstvakdocenten, kunstenaars</a:t>
            </a:r>
            <a:r>
              <a:rPr lang="nl-NL" sz="1600" dirty="0" smtClean="0"/>
              <a:t>, </a:t>
            </a:r>
            <a:r>
              <a:rPr lang="nl-NL" sz="1600" dirty="0"/>
              <a:t>educatief (technologisch) ontwerpers, kunstmanagers, </a:t>
            </a:r>
            <a:r>
              <a:rPr lang="nl-NL" sz="1600" dirty="0" smtClean="0"/>
              <a:t>CMV</a:t>
            </a:r>
            <a:r>
              <a:rPr lang="nl-NL" sz="1600" dirty="0"/>
              <a:t>-</a:t>
            </a:r>
            <a:r>
              <a:rPr lang="nl-NL" sz="1600" dirty="0" smtClean="0"/>
              <a:t>ers </a:t>
            </a:r>
            <a:r>
              <a:rPr lang="nl-NL" sz="16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>
                <a:sym typeface="Wingdings"/>
              </a:rPr>
              <a:t> </a:t>
            </a:r>
            <a:r>
              <a:rPr lang="nl-NL" sz="1600" dirty="0" smtClean="0">
                <a:sym typeface="Wingdings"/>
              </a:rPr>
              <a:t>2 jaar deeltijd </a:t>
            </a:r>
            <a:r>
              <a:rPr lang="nl-NL" sz="16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>
                <a:sym typeface="Wingdings"/>
              </a:rPr>
              <a:t> </a:t>
            </a:r>
            <a:r>
              <a:rPr lang="nl-NL" sz="1600" dirty="0" smtClean="0">
                <a:sym typeface="Wingdings"/>
              </a:rPr>
              <a:t>startpunt  eigen vraag </a:t>
            </a:r>
            <a:r>
              <a:rPr lang="nl-NL" sz="1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nl-NL" sz="1600" dirty="0" smtClean="0">
                <a:sym typeface="Wingdings"/>
              </a:rPr>
              <a:t> ontwikkeling, ontwerpen en onderzoek </a:t>
            </a:r>
            <a:endParaRPr lang="nl-NL" sz="1600" dirty="0"/>
          </a:p>
        </p:txBody>
      </p:sp>
      <p:pic>
        <p:nvPicPr>
          <p:cNvPr id="11" name="Afbeelding 10" descr="Schermafbeelding 2016-10-17 om 13.30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8" y="1041546"/>
            <a:ext cx="8371116" cy="1890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kenniscafe M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04" y="771510"/>
            <a:ext cx="5400720" cy="374190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61652" y="1131558"/>
            <a:ext cx="11701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 smtClean="0">
                <a:solidFill>
                  <a:schemeClr val="tx2"/>
                </a:solidFill>
              </a:rPr>
              <a:t>CONTEXT</a:t>
            </a:r>
            <a:endParaRPr lang="nl-NL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0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1736931"/>
              </p:ext>
            </p:extLst>
          </p:nvPr>
        </p:nvGraphicFramePr>
        <p:xfrm>
          <a:off x="20132" y="321450"/>
          <a:ext cx="8696625" cy="410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026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brengt ontwerponderzoek ons?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1484" y="1000296"/>
            <a:ext cx="7040924" cy="3600000"/>
          </a:xfrm>
        </p:spPr>
        <p:txBody>
          <a:bodyPr/>
          <a:lstStyle/>
          <a:p>
            <a:r>
              <a:rPr lang="nl-NL" sz="1600" dirty="0" smtClean="0"/>
              <a:t>Toegevoegde waarde voor:</a:t>
            </a:r>
          </a:p>
          <a:p>
            <a:endParaRPr lang="nl-NL" sz="1600" dirty="0" smtClean="0"/>
          </a:p>
          <a:p>
            <a:r>
              <a:rPr lang="nl-NL" sz="1600" dirty="0"/>
              <a:t>	</a:t>
            </a:r>
            <a:r>
              <a:rPr lang="nl-NL" sz="1600" dirty="0" smtClean="0"/>
              <a:t>Studenten</a:t>
            </a:r>
          </a:p>
          <a:p>
            <a:r>
              <a:rPr lang="nl-NL" sz="1600" dirty="0" smtClean="0"/>
              <a:t>	Docenten 	</a:t>
            </a:r>
          </a:p>
          <a:p>
            <a:r>
              <a:rPr lang="nl-NL" sz="1600" dirty="0"/>
              <a:t>	</a:t>
            </a:r>
            <a:r>
              <a:rPr lang="nl-NL" sz="1600" dirty="0" smtClean="0"/>
              <a:t>Alumni 	</a:t>
            </a:r>
          </a:p>
          <a:p>
            <a:r>
              <a:rPr lang="nl-NL" sz="1600" dirty="0"/>
              <a:t>	</a:t>
            </a:r>
            <a:r>
              <a:rPr lang="nl-NL" sz="1600" dirty="0" smtClean="0"/>
              <a:t>Werkveld</a:t>
            </a:r>
          </a:p>
          <a:p>
            <a:endParaRPr lang="nl-NL" sz="1600" dirty="0"/>
          </a:p>
          <a:p>
            <a:r>
              <a:rPr lang="nl-NL" sz="1600" dirty="0" smtClean="0"/>
              <a:t>Toegevoegde waarde door:</a:t>
            </a:r>
          </a:p>
          <a:p>
            <a:endParaRPr lang="nl-NL" sz="1600" dirty="0" smtClean="0"/>
          </a:p>
          <a:p>
            <a:r>
              <a:rPr lang="nl-NL" sz="1600" dirty="0"/>
              <a:t>	</a:t>
            </a:r>
            <a:r>
              <a:rPr lang="nl-NL" sz="1600" dirty="0" smtClean="0"/>
              <a:t>Kennisontwikkeling </a:t>
            </a:r>
          </a:p>
          <a:p>
            <a:r>
              <a:rPr lang="nl-NL" sz="1600" dirty="0" smtClean="0"/>
              <a:t>	Producten </a:t>
            </a:r>
          </a:p>
          <a:p>
            <a:r>
              <a:rPr lang="nl-NL" sz="1600" dirty="0" smtClean="0"/>
              <a:t>	Professionalisering 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689293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1: Hester Bruinsma</a:t>
            </a:r>
            <a:endParaRPr lang="nl-NL" dirty="0"/>
          </a:p>
        </p:txBody>
      </p:sp>
      <p:pic>
        <p:nvPicPr>
          <p:cNvPr id="4" name="Tijdelijke aanduiding voor inhoud 3" descr="Poster BS Hester Bruinsma (3008387) 841x1189mm + 5mm HR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" r="-173134"/>
          <a:stretch/>
        </p:blipFill>
        <p:spPr>
          <a:xfrm>
            <a:off x="592138" y="1000125"/>
            <a:ext cx="6946900" cy="3600450"/>
          </a:xfrm>
        </p:spPr>
      </p:pic>
      <p:sp>
        <p:nvSpPr>
          <p:cNvPr id="5" name="Tekstvak 4"/>
          <p:cNvSpPr txBox="1"/>
          <p:nvPr/>
        </p:nvSpPr>
        <p:spPr>
          <a:xfrm>
            <a:off x="3581868" y="1131558"/>
            <a:ext cx="4680624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Ontwerponderzoek naar de inzet van beeld bij visievorming op kunsteducatie in het PO</a:t>
            </a:r>
          </a:p>
          <a:p>
            <a:endParaRPr lang="nl-NL" dirty="0"/>
          </a:p>
          <a:p>
            <a:r>
              <a:rPr lang="nl-NL" dirty="0" smtClean="0"/>
              <a:t>Ontwerp: Box met fotokaarten, vragen en opdrachten</a:t>
            </a:r>
          </a:p>
          <a:p>
            <a:endParaRPr lang="nl-NL" dirty="0"/>
          </a:p>
          <a:p>
            <a:r>
              <a:rPr lang="nl-NL" dirty="0" smtClean="0"/>
              <a:t>Opbrengst: gevraagd voor inzetten ontwerp in ICC cursus &amp; meegevraagd door docent naar bijeenkomsten van Creatief Vermogen Utrecht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313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2: Floor Vlasblom</a:t>
            </a:r>
            <a:endParaRPr lang="nl-NL" dirty="0"/>
          </a:p>
        </p:txBody>
      </p:sp>
      <p:pic>
        <p:nvPicPr>
          <p:cNvPr id="11" name="Tijdelijke aanduiding voor inhoud 10" descr="Pos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t="-353" r="-171375" b="353"/>
          <a:stretch/>
        </p:blipFill>
        <p:spPr>
          <a:xfrm>
            <a:off x="592138" y="1000125"/>
            <a:ext cx="6946900" cy="3600450"/>
          </a:xfrm>
        </p:spPr>
      </p:pic>
      <p:sp>
        <p:nvSpPr>
          <p:cNvPr id="12" name="Tekstvak 11"/>
          <p:cNvSpPr txBox="1"/>
          <p:nvPr/>
        </p:nvSpPr>
        <p:spPr>
          <a:xfrm>
            <a:off x="3401844" y="1041546"/>
            <a:ext cx="4860648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Ontwerponderzoek naar hoe een kritische houding bij kinderen gestimuleerd kan worden t.o.v. bewegende beelden in sociale media</a:t>
            </a:r>
          </a:p>
          <a:p>
            <a:endParaRPr lang="nl-NL" dirty="0"/>
          </a:p>
          <a:p>
            <a:r>
              <a:rPr lang="nl-NL" dirty="0" smtClean="0"/>
              <a:t>Ontwerp: </a:t>
            </a:r>
            <a:r>
              <a:rPr lang="nl-NL" dirty="0" err="1" smtClean="0"/>
              <a:t>vlog</a:t>
            </a:r>
            <a:r>
              <a:rPr lang="nl-NL" dirty="0" smtClean="0"/>
              <a:t>-spel “Te mooi om waar te zijn” dat leerlingen spelenderwijs bekend maakt met beeldmanipulatie en leert dit te herkennen en te doen.</a:t>
            </a:r>
          </a:p>
          <a:p>
            <a:endParaRPr lang="nl-NL" dirty="0"/>
          </a:p>
          <a:p>
            <a:r>
              <a:rPr lang="nl-NL" dirty="0" smtClean="0"/>
              <a:t>Opbrengst: gevraagd door museum voor Beeld en Geluid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122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3: Eva den </a:t>
            </a:r>
            <a:r>
              <a:rPr lang="nl-NL" dirty="0" err="1" smtClean="0"/>
              <a:t>Heijer</a:t>
            </a:r>
            <a:endParaRPr lang="nl-NL" dirty="0"/>
          </a:p>
        </p:txBody>
      </p:sp>
      <p:pic>
        <p:nvPicPr>
          <p:cNvPr id="6" name="Tijdelijke aanduiding voor inhoud 5" descr="13653175_1046351148735859_542494500253279988_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-102303"/>
          <a:stretch/>
        </p:blipFill>
        <p:spPr>
          <a:xfrm>
            <a:off x="592138" y="1000125"/>
            <a:ext cx="6946900" cy="3600450"/>
          </a:xfrm>
        </p:spPr>
      </p:pic>
      <p:sp>
        <p:nvSpPr>
          <p:cNvPr id="7" name="Tekstvak 6"/>
          <p:cNvSpPr txBox="1"/>
          <p:nvPr/>
        </p:nvSpPr>
        <p:spPr>
          <a:xfrm>
            <a:off x="4301964" y="1131558"/>
            <a:ext cx="4590612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dirty="0" smtClean="0"/>
              <a:t>Ontwerponderzoek naar hoe het gebruik van gameprincipes de betrokkenheid bij museumbezoek kan vergroten</a:t>
            </a:r>
          </a:p>
          <a:p>
            <a:endParaRPr lang="nl-NL" dirty="0" smtClean="0"/>
          </a:p>
          <a:p>
            <a:r>
              <a:rPr lang="nl-NL" dirty="0" smtClean="0"/>
              <a:t>Ontwerp: kaartspel Tell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ARTtale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Opbrengst: ingezet bij introductieweek HKU Beeldende Kunst &amp; KE, Museum voor Schone Kunsten Antwerpen, geeft workshops Ludodidactiek voor HKU, docent in de Master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860019"/>
      </p:ext>
    </p:extLst>
  </p:cSld>
  <p:clrMapOvr>
    <a:masterClrMapping/>
  </p:clrMapOvr>
</p:sld>
</file>

<file path=ppt/theme/theme1.xml><?xml version="1.0" encoding="utf-8"?>
<a:theme xmlns:a="http://schemas.openxmlformats.org/drawingml/2006/main" name="Zwolle2017">
  <a:themeElements>
    <a:clrScheme name="Kleurenschema HKU">
      <a:dk1>
        <a:srgbClr val="FFFFFF"/>
      </a:dk1>
      <a:lt1>
        <a:srgbClr val="FFFFFF"/>
      </a:lt1>
      <a:dk2>
        <a:srgbClr val="000000"/>
      </a:dk2>
      <a:lt2>
        <a:srgbClr val="211D67"/>
      </a:lt2>
      <a:accent1>
        <a:srgbClr val="12DD9E"/>
      </a:accent1>
      <a:accent2>
        <a:srgbClr val="833B9C"/>
      </a:accent2>
      <a:accent3>
        <a:srgbClr val="F07015"/>
      </a:accent3>
      <a:accent4>
        <a:srgbClr val="EA301F"/>
      </a:accent4>
      <a:accent5>
        <a:srgbClr val="AC9C1B"/>
      </a:accent5>
      <a:accent6>
        <a:srgbClr val="EC008C"/>
      </a:accent6>
      <a:hlink>
        <a:srgbClr val="FFFFFF"/>
      </a:hlink>
      <a:folHlink>
        <a:srgbClr val="FFFFFF"/>
      </a:folHlink>
    </a:clrScheme>
    <a:fontScheme name="Lettertype HK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Zwolle2017.potx</Template>
  <TotalTime>232</TotalTime>
  <Words>782</Words>
  <Application>Microsoft Macintosh PowerPoint</Application>
  <PresentationFormat>Diavoorstelling (16:9)</PresentationFormat>
  <Paragraphs>111</Paragraphs>
  <Slides>12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Zwolle2017</vt:lpstr>
      <vt:lpstr>PowerPoint-presentatie</vt:lpstr>
      <vt:lpstr>Wie we zijn</vt:lpstr>
      <vt:lpstr>HKU Master Kunsteducatie </vt:lpstr>
      <vt:lpstr>PowerPoint-presentatie</vt:lpstr>
      <vt:lpstr>PowerPoint-presentatie</vt:lpstr>
      <vt:lpstr>Wat brengt ontwerponderzoek ons? </vt:lpstr>
      <vt:lpstr>Voorbeeld 1: Hester Bruinsma</vt:lpstr>
      <vt:lpstr>Voorbeeld 2: Floor Vlasblom</vt:lpstr>
      <vt:lpstr>Voorbeeld 3: Eva den Heijer</vt:lpstr>
      <vt:lpstr>Alumna Annemarie Geerling</vt:lpstr>
      <vt:lpstr>PowerPoint-presentatie</vt:lpstr>
      <vt:lpstr>Vragen?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Annemarie Geerling</dc:creator>
  <dc:description>Sjabloonversie 1.0.a - 21 mei 2014
lay-out: Thonik en Frontline Communications
Sjablonen: www.joulesunlimited.nl</dc:description>
  <cp:lastModifiedBy>Willie van der Galien</cp:lastModifiedBy>
  <cp:revision>18</cp:revision>
  <dcterms:created xsi:type="dcterms:W3CDTF">2017-02-13T09:07:36Z</dcterms:created>
  <dcterms:modified xsi:type="dcterms:W3CDTF">2017-03-04T14:10:00Z</dcterms:modified>
</cp:coreProperties>
</file>