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996" r:id="rId2"/>
  </p:sldMasterIdLst>
  <p:notesMasterIdLst>
    <p:notesMasterId r:id="rId16"/>
  </p:notesMasterIdLst>
  <p:handoutMasterIdLst>
    <p:handoutMasterId r:id="rId17"/>
  </p:handoutMasterIdLst>
  <p:sldIdLst>
    <p:sldId id="258" r:id="rId3"/>
    <p:sldId id="312" r:id="rId4"/>
    <p:sldId id="322" r:id="rId5"/>
    <p:sldId id="323" r:id="rId6"/>
    <p:sldId id="310" r:id="rId7"/>
    <p:sldId id="333" r:id="rId8"/>
    <p:sldId id="329" r:id="rId9"/>
    <p:sldId id="330" r:id="rId10"/>
    <p:sldId id="331" r:id="rId11"/>
    <p:sldId id="337" r:id="rId12"/>
    <p:sldId id="332" r:id="rId13"/>
    <p:sldId id="316" r:id="rId14"/>
    <p:sldId id="336" r:id="rId15"/>
  </p:sldIdLst>
  <p:sldSz cx="9144000" cy="6858000" type="screen4x3"/>
  <p:notesSz cx="6669088" cy="9872663"/>
  <p:defaultTextStyle>
    <a:defPPr>
      <a:defRPr lang="en-US"/>
    </a:defPPr>
    <a:lvl1pPr algn="l" rtl="0" eaLnBrk="0" fontAlgn="base" hangingPunct="0">
      <a:spcBef>
        <a:spcPct val="0"/>
      </a:spcBef>
      <a:spcAft>
        <a:spcPct val="0"/>
      </a:spcAft>
      <a:defRPr sz="2600" kern="1200">
        <a:solidFill>
          <a:schemeClr val="bg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600" kern="1200">
        <a:solidFill>
          <a:schemeClr val="bg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600" kern="1200">
        <a:solidFill>
          <a:schemeClr val="bg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600" kern="1200">
        <a:solidFill>
          <a:schemeClr val="bg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600" kern="1200">
        <a:solidFill>
          <a:schemeClr val="bg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600" kern="1200">
        <a:solidFill>
          <a:schemeClr val="bg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600" kern="1200">
        <a:solidFill>
          <a:schemeClr val="bg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600" kern="1200">
        <a:solidFill>
          <a:schemeClr val="bg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600" kern="1200">
        <a:solidFill>
          <a:schemeClr val="bg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79"/>
    <a:srgbClr val="000000"/>
    <a:srgbClr val="606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676" autoAdjust="0"/>
    <p:restoredTop sz="98647" autoAdjust="0"/>
  </p:normalViewPr>
  <p:slideViewPr>
    <p:cSldViewPr>
      <p:cViewPr varScale="1">
        <p:scale>
          <a:sx n="89" d="100"/>
          <a:sy n="89" d="100"/>
        </p:scale>
        <p:origin x="91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98"/>
    </p:cViewPr>
  </p:sorterViewPr>
  <p:notesViewPr>
    <p:cSldViewPr>
      <p:cViewPr>
        <p:scale>
          <a:sx n="48" d="100"/>
          <a:sy n="48" d="100"/>
        </p:scale>
        <p:origin x="-1776" y="-230"/>
      </p:cViewPr>
      <p:guideLst>
        <p:guide orient="horz" pos="3109"/>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hdr" sz="quarter"/>
          </p:nvPr>
        </p:nvSpPr>
        <p:spPr bwMode="auto">
          <a:xfrm>
            <a:off x="0" y="0"/>
            <a:ext cx="28908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27" tIns="45414" rIns="90827" bIns="45414" numCol="1" anchor="t" anchorCtr="0" compatLnSpc="1">
            <a:prstTxWarp prst="textNoShape">
              <a:avLst/>
            </a:prstTxWarp>
          </a:bodyPr>
          <a:lstStyle>
            <a:lvl1pPr eaLnBrk="1" hangingPunct="1">
              <a:defRPr sz="1200">
                <a:cs typeface="+mn-cs"/>
              </a:defRPr>
            </a:lvl1pPr>
          </a:lstStyle>
          <a:p>
            <a:pPr>
              <a:defRPr/>
            </a:pPr>
            <a:endParaRPr lang="nl-NL"/>
          </a:p>
        </p:txBody>
      </p:sp>
      <p:sp>
        <p:nvSpPr>
          <p:cNvPr id="26627" name="Rectangle 1027"/>
          <p:cNvSpPr>
            <a:spLocks noGrp="1" noChangeArrowheads="1"/>
          </p:cNvSpPr>
          <p:nvPr>
            <p:ph type="dt" sz="quarter" idx="1"/>
          </p:nvPr>
        </p:nvSpPr>
        <p:spPr bwMode="auto">
          <a:xfrm>
            <a:off x="3778250" y="0"/>
            <a:ext cx="28908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27" tIns="45414" rIns="90827" bIns="45414" numCol="1" anchor="t" anchorCtr="0" compatLnSpc="1">
            <a:prstTxWarp prst="textNoShape">
              <a:avLst/>
            </a:prstTxWarp>
          </a:bodyPr>
          <a:lstStyle>
            <a:lvl1pPr algn="r" eaLnBrk="1" hangingPunct="1">
              <a:defRPr sz="1200">
                <a:cs typeface="+mn-cs"/>
              </a:defRPr>
            </a:lvl1pPr>
          </a:lstStyle>
          <a:p>
            <a:pPr>
              <a:defRPr/>
            </a:pPr>
            <a:endParaRPr lang="nl-NL"/>
          </a:p>
        </p:txBody>
      </p:sp>
      <p:sp>
        <p:nvSpPr>
          <p:cNvPr id="26628" name="Rectangle 1028"/>
          <p:cNvSpPr>
            <a:spLocks noGrp="1" noChangeArrowheads="1"/>
          </p:cNvSpPr>
          <p:nvPr>
            <p:ph type="ftr" sz="quarter" idx="2"/>
          </p:nvPr>
        </p:nvSpPr>
        <p:spPr bwMode="auto">
          <a:xfrm>
            <a:off x="0" y="9380538"/>
            <a:ext cx="28908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27" tIns="45414" rIns="90827" bIns="45414" numCol="1" anchor="b" anchorCtr="0" compatLnSpc="1">
            <a:prstTxWarp prst="textNoShape">
              <a:avLst/>
            </a:prstTxWarp>
          </a:bodyPr>
          <a:lstStyle>
            <a:lvl1pPr eaLnBrk="1" hangingPunct="1">
              <a:defRPr sz="1200">
                <a:cs typeface="+mn-cs"/>
              </a:defRPr>
            </a:lvl1pPr>
          </a:lstStyle>
          <a:p>
            <a:pPr>
              <a:defRPr/>
            </a:pPr>
            <a:endParaRPr lang="nl-NL"/>
          </a:p>
        </p:txBody>
      </p:sp>
      <p:sp>
        <p:nvSpPr>
          <p:cNvPr id="26629" name="Rectangle 1029"/>
          <p:cNvSpPr>
            <a:spLocks noGrp="1" noChangeArrowheads="1"/>
          </p:cNvSpPr>
          <p:nvPr>
            <p:ph type="sldNum" sz="quarter" idx="3"/>
          </p:nvPr>
        </p:nvSpPr>
        <p:spPr bwMode="auto">
          <a:xfrm>
            <a:off x="3778250" y="9380538"/>
            <a:ext cx="28908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27" tIns="45414" rIns="90827" bIns="45414" numCol="1" anchor="b" anchorCtr="0" compatLnSpc="1">
            <a:prstTxWarp prst="textNoShape">
              <a:avLst/>
            </a:prstTxWarp>
          </a:bodyPr>
          <a:lstStyle>
            <a:lvl1pPr algn="r" eaLnBrk="1" hangingPunct="1">
              <a:defRPr sz="1200" smtClean="0">
                <a:cs typeface="Arial" panose="020B0604020202020204" pitchFamily="34" charset="0"/>
              </a:defRPr>
            </a:lvl1pPr>
          </a:lstStyle>
          <a:p>
            <a:pPr>
              <a:defRPr/>
            </a:pPr>
            <a:fld id="{C982D57E-E2AB-4AAB-9D15-65F4FE2EA321}" type="slidenum">
              <a:rPr lang="nl-NL" altLang="nl-NL"/>
              <a:pPr>
                <a:defRPr/>
              </a:pPr>
              <a:t>‹nr.›</a:t>
            </a:fld>
            <a:endParaRPr lang="nl-NL" altLang="nl-NL"/>
          </a:p>
        </p:txBody>
      </p:sp>
    </p:spTree>
    <p:extLst>
      <p:ext uri="{BB962C8B-B14F-4D97-AF65-F5344CB8AC3E}">
        <p14:creationId xmlns:p14="http://schemas.microsoft.com/office/powerpoint/2010/main" val="212952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90838" cy="49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827" tIns="45414" rIns="90827" bIns="45414" numCol="1" anchor="t" anchorCtr="0" compatLnSpc="1">
            <a:prstTxWarp prst="textNoShape">
              <a:avLst/>
            </a:prstTxWarp>
          </a:bodyPr>
          <a:lstStyle>
            <a:lvl1pPr eaLnBrk="0" hangingPunct="0">
              <a:defRPr sz="1200">
                <a:solidFill>
                  <a:schemeClr val="tx1"/>
                </a:solidFill>
                <a:latin typeface="Arial" charset="0"/>
                <a:cs typeface="+mn-cs"/>
              </a:defRPr>
            </a:lvl1pPr>
          </a:lstStyle>
          <a:p>
            <a:pPr>
              <a:defRPr/>
            </a:pPr>
            <a:endParaRPr lang="en-US"/>
          </a:p>
        </p:txBody>
      </p:sp>
      <p:sp>
        <p:nvSpPr>
          <p:cNvPr id="7171" name="Rectangle 3"/>
          <p:cNvSpPr>
            <a:spLocks noGrp="1" noChangeArrowheads="1"/>
          </p:cNvSpPr>
          <p:nvPr>
            <p:ph type="dt" idx="1"/>
          </p:nvPr>
        </p:nvSpPr>
        <p:spPr bwMode="auto">
          <a:xfrm>
            <a:off x="3778250" y="0"/>
            <a:ext cx="2890838" cy="49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827" tIns="45414" rIns="90827" bIns="45414" numCol="1" anchor="t" anchorCtr="0" compatLnSpc="1">
            <a:prstTxWarp prst="textNoShape">
              <a:avLst/>
            </a:prstTxWarp>
          </a:bodyPr>
          <a:lstStyle>
            <a:lvl1pPr algn="r" eaLnBrk="0" hangingPunct="0">
              <a:defRPr sz="1200">
                <a:solidFill>
                  <a:schemeClr val="tx1"/>
                </a:solidFill>
                <a:latin typeface="Arial" charset="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866775" y="739775"/>
            <a:ext cx="4935538"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890588" y="4689475"/>
            <a:ext cx="4887912" cy="444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827" tIns="45414" rIns="90827" bIns="454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380538"/>
            <a:ext cx="2890838" cy="49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827" tIns="45414" rIns="90827" bIns="45414" numCol="1" anchor="b" anchorCtr="0" compatLnSpc="1">
            <a:prstTxWarp prst="textNoShape">
              <a:avLst/>
            </a:prstTxWarp>
          </a:bodyPr>
          <a:lstStyle>
            <a:lvl1pPr eaLnBrk="0" hangingPunct="0">
              <a:defRPr sz="1200">
                <a:solidFill>
                  <a:schemeClr val="tx1"/>
                </a:solidFill>
                <a:latin typeface="Arial"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3778250" y="9380538"/>
            <a:ext cx="2890838" cy="49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827" tIns="45414" rIns="90827" bIns="45414" numCol="1" anchor="b" anchorCtr="0" compatLnSpc="1">
            <a:prstTxWarp prst="textNoShape">
              <a:avLst/>
            </a:prstTxWarp>
          </a:bodyPr>
          <a:lstStyle>
            <a:lvl1pPr algn="r" eaLnBrk="0" hangingPunct="0">
              <a:defRPr sz="1200" smtClean="0">
                <a:solidFill>
                  <a:schemeClr val="tx1"/>
                </a:solidFill>
                <a:latin typeface="Arial" panose="020B0604020202020204" pitchFamily="34" charset="0"/>
                <a:cs typeface="Arial" panose="020B0604020202020204" pitchFamily="34" charset="0"/>
              </a:defRPr>
            </a:lvl1pPr>
          </a:lstStyle>
          <a:p>
            <a:pPr>
              <a:defRPr/>
            </a:pPr>
            <a:fld id="{CF0D4933-21B1-4596-95F6-B172AC6403FA}" type="slidenum">
              <a:rPr lang="en-US" altLang="nl-NL"/>
              <a:pPr>
                <a:defRPr/>
              </a:pPr>
              <a:t>‹nr.›</a:t>
            </a:fld>
            <a:endParaRPr lang="en-US" altLang="nl-NL"/>
          </a:p>
        </p:txBody>
      </p:sp>
    </p:spTree>
    <p:extLst>
      <p:ext uri="{BB962C8B-B14F-4D97-AF65-F5344CB8AC3E}">
        <p14:creationId xmlns:p14="http://schemas.microsoft.com/office/powerpoint/2010/main" val="286688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F3E8779-1FEE-4722-B432-61AB931E3517}" type="slidenum">
              <a:rPr lang="en-US" altLang="nl-NL"/>
              <a:pPr>
                <a:spcBef>
                  <a:spcPct val="0"/>
                </a:spcBef>
              </a:pPr>
              <a:t>1</a:t>
            </a:fld>
            <a:endParaRPr lang="en-US" altLang="nl-NL"/>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nl-NL" altLang="nl-NL" smtClean="0">
              <a:latin typeface="Arial" panose="020B0604020202020204" pitchFamily="34" charset="0"/>
            </a:endParaRPr>
          </a:p>
        </p:txBody>
      </p:sp>
    </p:spTree>
    <p:extLst>
      <p:ext uri="{BB962C8B-B14F-4D97-AF65-F5344CB8AC3E}">
        <p14:creationId xmlns:p14="http://schemas.microsoft.com/office/powerpoint/2010/main" val="76090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p:cNvSpPr>
            <a:spLocks noGrp="1" noRot="1" noChangeAspect="1" noTextEdit="1"/>
          </p:cNvSpPr>
          <p:nvPr>
            <p:ph type="sldImg"/>
          </p:nvPr>
        </p:nvSpPr>
        <p:spPr>
          <a:ln/>
        </p:spPr>
      </p:sp>
      <p:sp>
        <p:nvSpPr>
          <p:cNvPr id="3" name="Tijdelijke aanduiding voor notities 2"/>
          <p:cNvSpPr>
            <a:spLocks noGrp="1"/>
          </p:cNvSpPr>
          <p:nvPr>
            <p:ph type="body" idx="1"/>
          </p:nvPr>
        </p:nvSpPr>
        <p:spPr/>
        <p:txBody>
          <a:bodyPr/>
          <a:lstStyle/>
          <a:p>
            <a:pPr marL="171450" indent="-171450">
              <a:buFontTx/>
              <a:buChar char="-"/>
              <a:defRPr/>
            </a:pPr>
            <a:r>
              <a:rPr lang="nl-NL" sz="900" dirty="0" smtClean="0">
                <a:latin typeface="Verdana" panose="020B0604030504040204" pitchFamily="34" charset="0"/>
                <a:ea typeface="Verdana" panose="020B0604030504040204" pitchFamily="34" charset="0"/>
                <a:cs typeface="Verdana" panose="020B0604030504040204" pitchFamily="34" charset="0"/>
              </a:rPr>
              <a:t>Ik ben uitgenodigd om te vertellen over </a:t>
            </a:r>
            <a:r>
              <a:rPr lang="nl-NL" sz="900" dirty="0">
                <a:latin typeface="Verdana" panose="020B0604030504040204" pitchFamily="34" charset="0"/>
                <a:ea typeface="Verdana" panose="020B0604030504040204" pitchFamily="34" charset="0"/>
                <a:cs typeface="Verdana" panose="020B0604030504040204" pitchFamily="34" charset="0"/>
              </a:rPr>
              <a:t>de </a:t>
            </a:r>
            <a:r>
              <a:rPr lang="nl-NL" sz="900" b="1" dirty="0">
                <a:latin typeface="Verdana" panose="020B0604030504040204" pitchFamily="34" charset="0"/>
                <a:ea typeface="Verdana" panose="020B0604030504040204" pitchFamily="34" charset="0"/>
                <a:cs typeface="Verdana" panose="020B0604030504040204" pitchFamily="34" charset="0"/>
              </a:rPr>
              <a:t>belangrijkste speerpunten uit het rapport Verdere </a:t>
            </a:r>
            <a:r>
              <a:rPr lang="nl-NL" sz="900" b="1" dirty="0" smtClean="0">
                <a:latin typeface="Verdana" panose="020B0604030504040204" pitchFamily="34" charset="0"/>
                <a:ea typeface="Verdana" panose="020B0604030504040204" pitchFamily="34" charset="0"/>
                <a:cs typeface="Verdana" panose="020B0604030504040204" pitchFamily="34" charset="0"/>
              </a:rPr>
              <a:t>Versterking</a:t>
            </a:r>
            <a:r>
              <a:rPr lang="nl-NL" sz="900" dirty="0" smtClean="0">
                <a:latin typeface="Verdana" panose="020B0604030504040204" pitchFamily="34" charset="0"/>
                <a:ea typeface="Verdana" panose="020B0604030504040204" pitchFamily="34" charset="0"/>
                <a:cs typeface="Verdana" panose="020B0604030504040204" pitchFamily="34" charset="0"/>
              </a:rPr>
              <a:t>. Dat doe ik graag, belangrijk onderwerp. </a:t>
            </a:r>
            <a:r>
              <a:rPr lang="nl-NL" sz="900" dirty="0" err="1" smtClean="0">
                <a:latin typeface="Verdana" panose="020B0604030504040204" pitchFamily="34" charset="0"/>
                <a:ea typeface="Verdana" panose="020B0604030504040204" pitchFamily="34" charset="0"/>
                <a:cs typeface="Verdana" panose="020B0604030504040204" pitchFamily="34" charset="0"/>
              </a:rPr>
              <a:t>Examencies</a:t>
            </a:r>
            <a:r>
              <a:rPr lang="nl-NL" sz="900" dirty="0" smtClean="0">
                <a:latin typeface="Verdana" panose="020B0604030504040204" pitchFamily="34" charset="0"/>
                <a:ea typeface="Verdana" panose="020B0604030504040204" pitchFamily="34" charset="0"/>
                <a:cs typeface="Verdana" panose="020B0604030504040204" pitchFamily="34" charset="0"/>
              </a:rPr>
              <a:t> borgen de kwaliteit van de toetsing. Alleen als de toetsing in orde is, kunnen we vertrouwen op de waarde van het diploma. Hoe belangrijk dat is, kan niet genoeg gezegd: voor studenten, voor de maatschappij, voor het ho zelf dat trots wil zijn op haar onderwijs. </a:t>
            </a:r>
          </a:p>
          <a:p>
            <a:pPr marL="171450" indent="-171450">
              <a:buFontTx/>
              <a:buChar char="-"/>
              <a:defRPr/>
            </a:pPr>
            <a:r>
              <a:rPr lang="nl-NL" sz="900" dirty="0" smtClean="0">
                <a:latin typeface="Verdana" panose="020B0604030504040204" pitchFamily="34" charset="0"/>
                <a:ea typeface="Verdana" panose="020B0604030504040204" pitchFamily="34" charset="0"/>
                <a:cs typeface="Verdana" panose="020B0604030504040204" pitchFamily="34" charset="0"/>
              </a:rPr>
              <a:t>Ik ben hier ook graag omdat we het als inspectie erg belangrijk vinden in gesprek te zijn met het onderwijs. Het gaat u, en het gaat ook ons als inspectie, om een zo goed mogelijke onderwijskwaliteit. Alleen door in gesprek te zijn over ons onderzoek, over onze conclusies kunne we als inspectie een bijdrage leveren.</a:t>
            </a:r>
          </a:p>
          <a:p>
            <a:pPr marL="171450" indent="-171450">
              <a:buFontTx/>
              <a:buChar char="-"/>
              <a:defRPr/>
            </a:pPr>
            <a:r>
              <a:rPr lang="nl-NL" sz="900" dirty="0" smtClean="0">
                <a:latin typeface="Verdana" panose="020B0604030504040204" pitchFamily="34" charset="0"/>
                <a:ea typeface="Verdana" panose="020B0604030504040204" pitchFamily="34" charset="0"/>
                <a:cs typeface="Verdana" panose="020B0604030504040204" pitchFamily="34" charset="0"/>
              </a:rPr>
              <a:t>Bij examencommissies hebben we dat gesprek intensief gevoerd:</a:t>
            </a:r>
          </a:p>
          <a:p>
            <a:pPr marL="171450" indent="-171450">
              <a:buFont typeface="Arial" charset="0"/>
              <a:buChar char="•"/>
              <a:defRPr/>
            </a:pPr>
            <a:r>
              <a:rPr lang="nl-NL" sz="900" dirty="0" smtClean="0">
                <a:latin typeface="Verdana" panose="020B0604030504040204" pitchFamily="34" charset="0"/>
                <a:ea typeface="Verdana" panose="020B0604030504040204" pitchFamily="34" charset="0"/>
                <a:cs typeface="Verdana" panose="020B0604030504040204" pitchFamily="34" charset="0"/>
              </a:rPr>
              <a:t>Tijdens het onderzoek met een klankbordgroep en </a:t>
            </a:r>
            <a:r>
              <a:rPr lang="nl-NL" sz="900" dirty="0" err="1" smtClean="0">
                <a:latin typeface="Verdana" panose="020B0604030504040204" pitchFamily="34" charset="0"/>
                <a:ea typeface="Verdana" panose="020B0604030504040204" pitchFamily="34" charset="0"/>
                <a:cs typeface="Verdana" panose="020B0604030504040204" pitchFamily="34" charset="0"/>
              </a:rPr>
              <a:t>rondetafels</a:t>
            </a:r>
            <a:r>
              <a:rPr lang="nl-NL" sz="900" dirty="0" smtClean="0">
                <a:latin typeface="Verdana" panose="020B0604030504040204" pitchFamily="34" charset="0"/>
                <a:ea typeface="Verdana" panose="020B0604030504040204" pitchFamily="34" charset="0"/>
                <a:cs typeface="Verdana" panose="020B0604030504040204" pitchFamily="34" charset="0"/>
              </a:rPr>
              <a:t> met 200 leden </a:t>
            </a:r>
            <a:r>
              <a:rPr lang="nl-NL" sz="900" dirty="0" err="1" smtClean="0">
                <a:latin typeface="Verdana" panose="020B0604030504040204" pitchFamily="34" charset="0"/>
                <a:ea typeface="Verdana" panose="020B0604030504040204" pitchFamily="34" charset="0"/>
                <a:cs typeface="Verdana" panose="020B0604030504040204" pitchFamily="34" charset="0"/>
              </a:rPr>
              <a:t>examencies</a:t>
            </a:r>
            <a:r>
              <a:rPr lang="nl-NL" sz="900" dirty="0" smtClean="0">
                <a:latin typeface="Verdana" panose="020B0604030504040204" pitchFamily="34" charset="0"/>
                <a:ea typeface="Verdana" panose="020B0604030504040204" pitchFamily="34" charset="0"/>
                <a:cs typeface="Verdana" panose="020B0604030504040204" pitchFamily="34" charset="0"/>
              </a:rPr>
              <a:t>, examinatoren en managers</a:t>
            </a:r>
          </a:p>
          <a:p>
            <a:pPr marL="171450" indent="-171450">
              <a:buFont typeface="Arial" charset="0"/>
              <a:buChar char="•"/>
              <a:defRPr/>
            </a:pPr>
            <a:r>
              <a:rPr lang="nl-NL" sz="900" dirty="0" smtClean="0">
                <a:latin typeface="Verdana" panose="020B0604030504040204" pitchFamily="34" charset="0"/>
                <a:ea typeface="Verdana" panose="020B0604030504040204" pitchFamily="34" charset="0"/>
                <a:cs typeface="Verdana" panose="020B0604030504040204" pitchFamily="34" charset="0"/>
              </a:rPr>
              <a:t>Na het onderzoek met een grote conferentie:  600 deelnemers, en ook nog eens ongeveer 15 presentaties bij instellingen of organisaties die ons uitnodigden. </a:t>
            </a:r>
          </a:p>
          <a:p>
            <a:pPr>
              <a:defRPr/>
            </a:pPr>
            <a:endParaRPr lang="nl-NL" sz="900" dirty="0">
              <a:latin typeface="Verdana" panose="020B0604030504040204" pitchFamily="34" charset="0"/>
              <a:ea typeface="Verdana" panose="020B0604030504040204" pitchFamily="34" charset="0"/>
              <a:cs typeface="Verdana" panose="020B0604030504040204" pitchFamily="34" charset="0"/>
            </a:endParaRPr>
          </a:p>
          <a:p>
            <a:pPr marL="171450" indent="-171450">
              <a:buFontTx/>
              <a:buChar char="-"/>
              <a:defRPr/>
            </a:pPr>
            <a:r>
              <a:rPr lang="nl-NL" sz="900" dirty="0" smtClean="0">
                <a:latin typeface="Verdana" panose="020B0604030504040204" pitchFamily="34" charset="0"/>
                <a:ea typeface="Verdana" panose="020B0604030504040204" pitchFamily="34" charset="0"/>
                <a:cs typeface="Verdana" panose="020B0604030504040204" pitchFamily="34" charset="0"/>
              </a:rPr>
              <a:t>Die presentaties waren geen eenrichtingsverkeer. Zo van: de inspectie licht onderzoeksgegevens toe, het ho luistert. Nee, wij hebben ook geluisterd naar uw reacties op ons onderzoek. De signalen die de examencommissies afgaven, vonden we zo belangrijk dat we er een apart rapport aan hebben gewijd, getiteld </a:t>
            </a:r>
            <a:r>
              <a:rPr lang="nl-NL" sz="900" i="1" dirty="0" smtClean="0">
                <a:latin typeface="Verdana" panose="020B0604030504040204" pitchFamily="34" charset="0"/>
                <a:ea typeface="Verdana" panose="020B0604030504040204" pitchFamily="34" charset="0"/>
                <a:cs typeface="Verdana" panose="020B0604030504040204" pitchFamily="34" charset="0"/>
              </a:rPr>
              <a:t>De kwaliteit van de toetsing.</a:t>
            </a:r>
            <a:r>
              <a:rPr lang="nl-NL" sz="900" dirty="0" smtClean="0">
                <a:latin typeface="Verdana" panose="020B0604030504040204" pitchFamily="34" charset="0"/>
                <a:ea typeface="Verdana" panose="020B0604030504040204" pitchFamily="34" charset="0"/>
                <a:cs typeface="Verdana" panose="020B0604030504040204" pitchFamily="34" charset="0"/>
              </a:rPr>
              <a:t> Dat rapport is begin maart verschenen, dus nog heel vers.</a:t>
            </a:r>
          </a:p>
          <a:p>
            <a:pPr marL="171450" indent="-171450">
              <a:buFontTx/>
              <a:buChar char="-"/>
              <a:defRPr/>
            </a:pPr>
            <a:r>
              <a:rPr lang="nl-NL" sz="900" dirty="0" smtClean="0">
                <a:latin typeface="Verdana" panose="020B0604030504040204" pitchFamily="34" charset="0"/>
                <a:ea typeface="Verdana" panose="020B0604030504040204" pitchFamily="34" charset="0"/>
                <a:cs typeface="Verdana" panose="020B0604030504040204" pitchFamily="34" charset="0"/>
              </a:rPr>
              <a:t>Vandaag wil ik u vertellen, zowel over de belangrijkste conclusies uit VV (zoals aangekondigd in het programma) als over de belangrijkste punten uit het vervolg rapport </a:t>
            </a:r>
            <a:r>
              <a:rPr lang="nl-NL" sz="900" dirty="0" err="1" smtClean="0">
                <a:latin typeface="Verdana" panose="020B0604030504040204" pitchFamily="34" charset="0"/>
                <a:ea typeface="Verdana" panose="020B0604030504040204" pitchFamily="34" charset="0"/>
                <a:cs typeface="Verdana" panose="020B0604030504040204" pitchFamily="34" charset="0"/>
              </a:rPr>
              <a:t>KvdT</a:t>
            </a:r>
            <a:r>
              <a:rPr lang="nl-NL" sz="900" dirty="0" smtClean="0">
                <a:latin typeface="Verdana" panose="020B0604030504040204" pitchFamily="34" charset="0"/>
                <a:ea typeface="Verdana" panose="020B0604030504040204" pitchFamily="34" charset="0"/>
                <a:cs typeface="Verdana" panose="020B0604030504040204" pitchFamily="34" charset="0"/>
              </a:rPr>
              <a:t>. En mogelijk zijn uw reacties daarop weer aanleiding voor een </a:t>
            </a:r>
            <a:r>
              <a:rPr lang="nl-NL" sz="900" dirty="0" err="1" smtClean="0">
                <a:latin typeface="Verdana" panose="020B0604030504040204" pitchFamily="34" charset="0"/>
                <a:ea typeface="Verdana" panose="020B0604030504040204" pitchFamily="34" charset="0"/>
                <a:cs typeface="Verdana" panose="020B0604030504040204" pitchFamily="34" charset="0"/>
              </a:rPr>
              <a:t>een</a:t>
            </a:r>
            <a:r>
              <a:rPr lang="nl-NL" sz="900" dirty="0" smtClean="0">
                <a:latin typeface="Verdana" panose="020B0604030504040204" pitchFamily="34" charset="0"/>
                <a:ea typeface="Verdana" panose="020B0604030504040204" pitchFamily="34" charset="0"/>
                <a:cs typeface="Verdana" panose="020B0604030504040204" pitchFamily="34" charset="0"/>
              </a:rPr>
              <a:t> nieuw onderzoek van de inspectie..</a:t>
            </a:r>
            <a:endParaRPr lang="nl-NL" sz="900" dirty="0">
              <a:latin typeface="Verdana" panose="020B0604030504040204" pitchFamily="34" charset="0"/>
              <a:ea typeface="Verdana" panose="020B0604030504040204" pitchFamily="34" charset="0"/>
              <a:cs typeface="Verdana" panose="020B0604030504040204" pitchFamily="34" charset="0"/>
            </a:endParaRPr>
          </a:p>
          <a:p>
            <a:pPr>
              <a:defRPr/>
            </a:pPr>
            <a:endParaRPr lang="nl-NL" dirty="0"/>
          </a:p>
        </p:txBody>
      </p:sp>
      <p:sp>
        <p:nvSpPr>
          <p:cNvPr id="10244" name="Tijdelijke aanduiding voor dianumm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CC630F7-9AB9-4DBA-B3BB-680D65C52AB0}" type="slidenum">
              <a:rPr lang="en-US" altLang="nl-NL"/>
              <a:pPr>
                <a:spcBef>
                  <a:spcPct val="0"/>
                </a:spcBef>
              </a:pPr>
              <a:t>2</a:t>
            </a:fld>
            <a:endParaRPr lang="en-US" altLang="nl-NL"/>
          </a:p>
        </p:txBody>
      </p:sp>
    </p:spTree>
    <p:extLst>
      <p:ext uri="{BB962C8B-B14F-4D97-AF65-F5344CB8AC3E}">
        <p14:creationId xmlns:p14="http://schemas.microsoft.com/office/powerpoint/2010/main" val="1721714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5D7F48D-AA5D-4771-B220-4818E77B099A}" type="slidenum">
              <a:rPr lang="en-US" altLang="nl-NL"/>
              <a:pPr>
                <a:spcBef>
                  <a:spcPct val="0"/>
                </a:spcBef>
              </a:pPr>
              <a:t>5</a:t>
            </a:fld>
            <a:endParaRPr lang="en-US" altLang="nl-NL"/>
          </a:p>
        </p:txBody>
      </p:sp>
      <p:sp>
        <p:nvSpPr>
          <p:cNvPr id="14339"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p:txBody>
          <a:bodyPr/>
          <a:lstStyle/>
          <a:p>
            <a:pPr eaLnBrk="1" hangingPunct="1">
              <a:defRPr/>
            </a:pPr>
            <a:r>
              <a:rPr lang="nl-NL" dirty="0" smtClean="0"/>
              <a:t>Wij hebben in VV gekeken </a:t>
            </a:r>
            <a:r>
              <a:rPr lang="nl-NL" dirty="0" err="1" smtClean="0"/>
              <a:t>naarhet</a:t>
            </a:r>
            <a:r>
              <a:rPr lang="nl-NL" dirty="0" smtClean="0"/>
              <a:t> functioneren van </a:t>
            </a:r>
            <a:r>
              <a:rPr lang="nl-NL" dirty="0" err="1" smtClean="0"/>
              <a:t>examencies</a:t>
            </a:r>
            <a:r>
              <a:rPr lang="nl-NL" dirty="0" smtClean="0"/>
              <a:t>, maar de </a:t>
            </a:r>
            <a:r>
              <a:rPr lang="nl-NL" dirty="0" err="1" smtClean="0"/>
              <a:t>Ec</a:t>
            </a:r>
            <a:r>
              <a:rPr lang="nl-NL" dirty="0" smtClean="0"/>
              <a:t> zelf wezen ons  erop dat goede toetsing een samenspel is. Zij kunnen het niet alleen.</a:t>
            </a:r>
          </a:p>
          <a:p>
            <a:pPr eaLnBrk="1" hangingPunct="1">
              <a:defRPr/>
            </a:pPr>
            <a:endParaRPr lang="nl-NL" dirty="0"/>
          </a:p>
          <a:p>
            <a:pPr eaLnBrk="1" hangingPunct="1">
              <a:defRPr/>
            </a:pPr>
            <a:r>
              <a:rPr lang="nl-NL" dirty="0" smtClean="0"/>
              <a:t>Hoe zit het dan met de kwaliteit van de toetsing, vroegen we ons af. Is ook daar, net als bij de EC, verdere versterking nodig?</a:t>
            </a:r>
          </a:p>
          <a:p>
            <a:pPr eaLnBrk="1" hangingPunct="1">
              <a:defRPr/>
            </a:pPr>
            <a:endParaRPr lang="nl-NL" dirty="0"/>
          </a:p>
          <a:p>
            <a:pPr eaLnBrk="1" hangingPunct="1">
              <a:defRPr/>
            </a:pPr>
            <a:r>
              <a:rPr lang="nl-NL" dirty="0" smtClean="0"/>
              <a:t>Inderdaad, daar hebben we een paar signalen voor:</a:t>
            </a:r>
          </a:p>
          <a:p>
            <a:pPr marL="228600" indent="-228600" eaLnBrk="1" hangingPunct="1">
              <a:buFontTx/>
              <a:buAutoNum type="alphaLcPeriod"/>
              <a:defRPr/>
            </a:pPr>
            <a:r>
              <a:rPr lang="nl-NL" dirty="0" smtClean="0"/>
              <a:t>Het genoemde signaal van de EC,</a:t>
            </a:r>
          </a:p>
          <a:p>
            <a:pPr marL="228600" indent="-228600" eaLnBrk="1" hangingPunct="1">
              <a:buFontTx/>
              <a:buAutoNum type="alphaLcPeriod"/>
              <a:defRPr/>
            </a:pPr>
            <a:r>
              <a:rPr lang="nl-NL" dirty="0" smtClean="0"/>
              <a:t>De studententevredenheid: 56 % is tevreden blijkt uit de NSE gegevens. </a:t>
            </a:r>
            <a:r>
              <a:rPr lang="nl-NL" dirty="0" err="1" smtClean="0"/>
              <a:t>Datis</a:t>
            </a:r>
            <a:r>
              <a:rPr lang="nl-NL" dirty="0" smtClean="0"/>
              <a:t> al jaren stabiel. Dit is een wat lagere tevredenheid dan over andere  </a:t>
            </a:r>
            <a:r>
              <a:rPr lang="nl-NL" dirty="0" err="1" smtClean="0"/>
              <a:t>onderwerpenals</a:t>
            </a:r>
            <a:r>
              <a:rPr lang="nl-NL" dirty="0" smtClean="0"/>
              <a:t>…Studentenorganisaties geven ook regelmatig aan dat  studenten behoefte hebben aan meer feedback. De </a:t>
            </a:r>
            <a:r>
              <a:rPr lang="nl-NL" dirty="0" err="1" smtClean="0"/>
              <a:t>formatieve</a:t>
            </a:r>
            <a:r>
              <a:rPr lang="nl-NL" dirty="0" smtClean="0"/>
              <a:t>  functie van een toets.</a:t>
            </a:r>
          </a:p>
          <a:p>
            <a:pPr marL="228600" indent="-228600" eaLnBrk="1" hangingPunct="1">
              <a:buFontTx/>
              <a:buAutoNum type="alphaLcPeriod"/>
              <a:defRPr/>
            </a:pPr>
            <a:r>
              <a:rPr lang="nl-NL" dirty="0" smtClean="0"/>
              <a:t>Uit de vragenlijst  van 2014 afgenomen voor VV blijkt  verder dat  toen een meerderheid van examinatoren niet geschoold was. We zijn nu twee jaar verder, maar toch.</a:t>
            </a:r>
          </a:p>
          <a:p>
            <a:pPr marL="228600" indent="-228600" eaLnBrk="1" hangingPunct="1">
              <a:buFontTx/>
              <a:buAutoNum type="alphaLcPeriod"/>
              <a:defRPr/>
            </a:pPr>
            <a:r>
              <a:rPr lang="nl-NL" dirty="0" smtClean="0"/>
              <a:t>Tot slot blijkt uit die zelfde vragenlijst dat slechts in een kwart van de gesprekken toetsdeskundigheid als onderdeel van didactische vaardigheden, in personeelsgesprekken aan de orde komt.</a:t>
            </a:r>
          </a:p>
          <a:p>
            <a:pPr eaLnBrk="1" hangingPunct="1">
              <a:defRPr/>
            </a:pPr>
            <a:r>
              <a:rPr lang="nl-NL" dirty="0" smtClean="0"/>
              <a:t>Dit waren voor ons voldoende aanleidingen om daar beter naar te kijken, We kwamen in gesprek met vele (toets)deskundigen.  </a:t>
            </a:r>
          </a:p>
          <a:p>
            <a:pPr eaLnBrk="1" hangingPunct="1">
              <a:defRPr/>
            </a:pPr>
            <a:endParaRPr lang="nl-NL" dirty="0" smtClean="0"/>
          </a:p>
        </p:txBody>
      </p:sp>
    </p:spTree>
    <p:extLst>
      <p:ext uri="{BB962C8B-B14F-4D97-AF65-F5344CB8AC3E}">
        <p14:creationId xmlns:p14="http://schemas.microsoft.com/office/powerpoint/2010/main" val="1379134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90F5E12-B38C-42EB-8669-C3D01A72EC6A}" type="slidenum">
              <a:rPr lang="en-US" altLang="nl-NL">
                <a:solidFill>
                  <a:srgbClr val="000000"/>
                </a:solidFill>
              </a:rPr>
              <a:pPr>
                <a:spcBef>
                  <a:spcPct val="0"/>
                </a:spcBef>
              </a:pPr>
              <a:t>6</a:t>
            </a:fld>
            <a:endParaRPr lang="en-US" altLang="nl-NL">
              <a:solidFill>
                <a:srgbClr val="000000"/>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nl-NL" altLang="nl-NL" smtClean="0">
              <a:latin typeface="Arial" panose="020B0604020202020204" pitchFamily="34" charset="0"/>
            </a:endParaRPr>
          </a:p>
        </p:txBody>
      </p:sp>
    </p:spTree>
    <p:extLst>
      <p:ext uri="{BB962C8B-B14F-4D97-AF65-F5344CB8AC3E}">
        <p14:creationId xmlns:p14="http://schemas.microsoft.com/office/powerpoint/2010/main" val="2996900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8B3B28A-8A82-4349-BDE3-8943FD4D8FE3}" type="slidenum">
              <a:rPr lang="en-US" altLang="nl-NL">
                <a:solidFill>
                  <a:srgbClr val="000000"/>
                </a:solidFill>
              </a:rPr>
              <a:pPr>
                <a:spcBef>
                  <a:spcPct val="0"/>
                </a:spcBef>
              </a:pPr>
              <a:t>7</a:t>
            </a:fld>
            <a:endParaRPr lang="en-US" altLang="nl-NL">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nl-NL" altLang="nl-NL" smtClean="0">
              <a:latin typeface="Arial" panose="020B0604020202020204" pitchFamily="34" charset="0"/>
            </a:endParaRPr>
          </a:p>
        </p:txBody>
      </p:sp>
    </p:spTree>
    <p:extLst>
      <p:ext uri="{BB962C8B-B14F-4D97-AF65-F5344CB8AC3E}">
        <p14:creationId xmlns:p14="http://schemas.microsoft.com/office/powerpoint/2010/main" val="292310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D38AB27-C64E-4899-B44B-062261BF642C}" type="slidenum">
              <a:rPr lang="en-US" altLang="nl-NL">
                <a:solidFill>
                  <a:srgbClr val="000000"/>
                </a:solidFill>
              </a:rPr>
              <a:pPr>
                <a:spcBef>
                  <a:spcPct val="0"/>
                </a:spcBef>
              </a:pPr>
              <a:t>8</a:t>
            </a:fld>
            <a:endParaRPr lang="en-US" altLang="nl-NL">
              <a:solidFill>
                <a:srgbClr val="000000"/>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nl-NL" altLang="nl-NL" smtClean="0">
              <a:latin typeface="Arial" panose="020B0604020202020204" pitchFamily="34" charset="0"/>
            </a:endParaRPr>
          </a:p>
        </p:txBody>
      </p:sp>
    </p:spTree>
    <p:extLst>
      <p:ext uri="{BB962C8B-B14F-4D97-AF65-F5344CB8AC3E}">
        <p14:creationId xmlns:p14="http://schemas.microsoft.com/office/powerpoint/2010/main" val="79836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19CCC5D-AD3A-4739-83CB-6B6097ABE3F2}" type="slidenum">
              <a:rPr lang="en-US" altLang="nl-NL">
                <a:solidFill>
                  <a:srgbClr val="000000"/>
                </a:solidFill>
              </a:rPr>
              <a:pPr>
                <a:spcBef>
                  <a:spcPct val="0"/>
                </a:spcBef>
              </a:pPr>
              <a:t>9</a:t>
            </a:fld>
            <a:endParaRPr lang="en-US" altLang="nl-NL">
              <a:solidFill>
                <a:srgbClr val="000000"/>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nl-NL" altLang="nl-NL" smtClean="0">
              <a:latin typeface="Arial" panose="020B0604020202020204" pitchFamily="34" charset="0"/>
            </a:endParaRPr>
          </a:p>
        </p:txBody>
      </p:sp>
    </p:spTree>
    <p:extLst>
      <p:ext uri="{BB962C8B-B14F-4D97-AF65-F5344CB8AC3E}">
        <p14:creationId xmlns:p14="http://schemas.microsoft.com/office/powerpoint/2010/main" val="2661028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A7E096F-512D-40D2-AE37-3480E15B73C9}" type="slidenum">
              <a:rPr lang="en-US" altLang="nl-NL">
                <a:solidFill>
                  <a:srgbClr val="000000"/>
                </a:solidFill>
              </a:rPr>
              <a:pPr>
                <a:spcBef>
                  <a:spcPct val="0"/>
                </a:spcBef>
              </a:pPr>
              <a:t>10</a:t>
            </a:fld>
            <a:endParaRPr lang="en-US" altLang="nl-NL">
              <a:solidFill>
                <a:srgbClr val="000000"/>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nl-NL" altLang="nl-NL" smtClean="0">
              <a:latin typeface="Arial" panose="020B0604020202020204" pitchFamily="34" charset="0"/>
            </a:endParaRPr>
          </a:p>
        </p:txBody>
      </p:sp>
    </p:spTree>
    <p:extLst>
      <p:ext uri="{BB962C8B-B14F-4D97-AF65-F5344CB8AC3E}">
        <p14:creationId xmlns:p14="http://schemas.microsoft.com/office/powerpoint/2010/main" val="2926093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8E814D3-0075-4537-8D8A-F80A673BBCCB}" type="slidenum">
              <a:rPr lang="en-US" altLang="nl-NL">
                <a:solidFill>
                  <a:srgbClr val="000000"/>
                </a:solidFill>
              </a:rPr>
              <a:pPr>
                <a:spcBef>
                  <a:spcPct val="0"/>
                </a:spcBef>
              </a:pPr>
              <a:t>11</a:t>
            </a:fld>
            <a:endParaRPr lang="en-US" altLang="nl-NL">
              <a:solidFill>
                <a:srgbClr val="000000"/>
              </a:solidFill>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nl-NL" altLang="nl-NL" smtClean="0">
              <a:latin typeface="Arial" panose="020B0604020202020204" pitchFamily="34" charset="0"/>
            </a:endParaRPr>
          </a:p>
        </p:txBody>
      </p:sp>
    </p:spTree>
    <p:extLst>
      <p:ext uri="{BB962C8B-B14F-4D97-AF65-F5344CB8AC3E}">
        <p14:creationId xmlns:p14="http://schemas.microsoft.com/office/powerpoint/2010/main" val="343075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3" descr="RO_BEELD_PPT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pKleurvlak"/>
          <p:cNvSpPr>
            <a:spLocks noChangeArrowheads="1"/>
          </p:cNvSpPr>
          <p:nvPr/>
        </p:nvSpPr>
        <p:spPr bwMode="auto">
          <a:xfrm>
            <a:off x="4572000" y="0"/>
            <a:ext cx="4572000" cy="6858000"/>
          </a:xfrm>
          <a:prstGeom prst="rect">
            <a:avLst/>
          </a:prstGeom>
          <a:solidFill>
            <a:srgbClr val="60652A"/>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sz="2600">
                <a:solidFill>
                  <a:schemeClr val="bg1"/>
                </a:solidFill>
                <a:latin typeface="Verdana" panose="020B0604030504040204" pitchFamily="34" charset="0"/>
                <a:ea typeface="ＭＳ Ｐゴシック" panose="020B0600070205080204" pitchFamily="34" charset="-128"/>
              </a:defRPr>
            </a:lvl1pPr>
            <a:lvl2pPr marL="742950" indent="-285750" eaLnBrk="0" hangingPunct="0">
              <a:defRPr sz="2600">
                <a:solidFill>
                  <a:schemeClr val="bg1"/>
                </a:solidFill>
                <a:latin typeface="Verdana" panose="020B0604030504040204" pitchFamily="34" charset="0"/>
                <a:ea typeface="ＭＳ Ｐゴシック" panose="020B0600070205080204" pitchFamily="34" charset="-128"/>
              </a:defRPr>
            </a:lvl2pPr>
            <a:lvl3pPr marL="1143000" indent="-228600" eaLnBrk="0" hangingPunct="0">
              <a:defRPr sz="2600">
                <a:solidFill>
                  <a:schemeClr val="bg1"/>
                </a:solidFill>
                <a:latin typeface="Verdana" panose="020B0604030504040204" pitchFamily="34" charset="0"/>
                <a:ea typeface="ＭＳ Ｐゴシック" panose="020B0600070205080204" pitchFamily="34" charset="-128"/>
              </a:defRPr>
            </a:lvl3pPr>
            <a:lvl4pPr marL="1600200" indent="-228600" eaLnBrk="0" hangingPunct="0">
              <a:defRPr sz="2600">
                <a:solidFill>
                  <a:schemeClr val="bg1"/>
                </a:solidFill>
                <a:latin typeface="Verdana" panose="020B0604030504040204" pitchFamily="34" charset="0"/>
                <a:ea typeface="ＭＳ Ｐゴシック" panose="020B0600070205080204" pitchFamily="34" charset="-128"/>
              </a:defRPr>
            </a:lvl4pPr>
            <a:lvl5pPr marL="2057400" indent="-228600" eaLnBrk="0" hangingPunct="0">
              <a:defRPr sz="2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9pPr>
          </a:lstStyle>
          <a:p>
            <a:pPr algn="ctr" eaLnBrk="1" hangingPunct="1">
              <a:defRPr/>
            </a:pPr>
            <a:endParaRPr lang="nl-NL" altLang="nl-NL" sz="1800" smtClean="0">
              <a:solidFill>
                <a:schemeClr val="tx1"/>
              </a:solidFill>
              <a:cs typeface="Arial" panose="020B0604020202020204" pitchFamily="34" charset="0"/>
            </a:endParaRPr>
          </a:p>
        </p:txBody>
      </p:sp>
      <p:pic>
        <p:nvPicPr>
          <p:cNvPr id="6" name="Picture 13" descr="RO_OCW_OI_LOGO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558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Rectangle 18"/>
          <p:cNvSpPr>
            <a:spLocks noGrp="1" noChangeArrowheads="1"/>
          </p:cNvSpPr>
          <p:nvPr>
            <p:ph type="ctrTitle" sz="quarter"/>
          </p:nvPr>
        </p:nvSpPr>
        <p:spPr>
          <a:xfrm>
            <a:off x="4922838" y="2474913"/>
            <a:ext cx="3598862" cy="942975"/>
          </a:xfrm>
          <a:solidFill>
            <a:srgbClr val="606528"/>
          </a:solid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bg1"/>
                </a:solidFill>
              </a:defRPr>
            </a:lvl1pPr>
          </a:lstStyle>
          <a:p>
            <a:pPr lvl="0"/>
            <a:r>
              <a:rPr lang="nl-NL" noProof="0" smtClean="0"/>
              <a:t>Titelstijl van model bewerken</a:t>
            </a:r>
          </a:p>
        </p:txBody>
      </p:sp>
      <p:sp>
        <p:nvSpPr>
          <p:cNvPr id="3092" name="Rectangle 20"/>
          <p:cNvSpPr>
            <a:spLocks noGrp="1" noChangeArrowheads="1"/>
          </p:cNvSpPr>
          <p:nvPr>
            <p:ph type="subTitle" sz="quarter" idx="1"/>
          </p:nvPr>
        </p:nvSpPr>
        <p:spPr>
          <a:xfrm>
            <a:off x="4908550" y="3511550"/>
            <a:ext cx="3598863" cy="2609850"/>
          </a:xfrm>
          <a:solidFill>
            <a:srgbClr val="606528"/>
          </a:solid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bg1"/>
                </a:solidFill>
              </a:defRPr>
            </a:lvl1pPr>
          </a:lstStyle>
          <a:p>
            <a:pPr lvl="0"/>
            <a:r>
              <a:rPr lang="nl-NL" noProof="0" smtClean="0"/>
              <a:t>Klik om het opmaakprofiel van de modelondertitel te bewerken</a:t>
            </a:r>
          </a:p>
        </p:txBody>
      </p:sp>
      <p:sp>
        <p:nvSpPr>
          <p:cNvPr id="7" name="shpDatum"/>
          <p:cNvSpPr>
            <a:spLocks noGrp="1" noChangeArrowheads="1"/>
          </p:cNvSpPr>
          <p:nvPr>
            <p:ph type="dt" sz="half" idx="10"/>
          </p:nvPr>
        </p:nvSpPr>
        <p:spPr>
          <a:xfrm>
            <a:off x="4929188" y="6380163"/>
            <a:ext cx="3714750" cy="363537"/>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rgbClr val="FFFFFF"/>
                </a:solidFill>
                <a:cs typeface="Arial" charset="0"/>
              </a:defRPr>
            </a:lvl1pPr>
          </a:lstStyle>
          <a:p>
            <a:pPr>
              <a:defRPr/>
            </a:pPr>
            <a:endParaRPr lang="nl-NL"/>
          </a:p>
        </p:txBody>
      </p:sp>
    </p:spTree>
    <p:extLst>
      <p:ext uri="{BB962C8B-B14F-4D97-AF65-F5344CB8AC3E}">
        <p14:creationId xmlns:p14="http://schemas.microsoft.com/office/powerpoint/2010/main" val="4153349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662D943-2640-4A54-9E43-CFFB3E867A81}" type="slidenum">
              <a:rPr lang="en-US" altLang="nl-NL"/>
              <a:pPr>
                <a:defRPr/>
              </a:pPr>
              <a:t>‹nr.›</a:t>
            </a:fld>
            <a:endParaRPr lang="en-US" altLang="nl-NL"/>
          </a:p>
        </p:txBody>
      </p:sp>
    </p:spTree>
    <p:extLst>
      <p:ext uri="{BB962C8B-B14F-4D97-AF65-F5344CB8AC3E}">
        <p14:creationId xmlns:p14="http://schemas.microsoft.com/office/powerpoint/2010/main" val="54792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94463" y="1233488"/>
            <a:ext cx="2041525" cy="491966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366713" y="1233488"/>
            <a:ext cx="5975350" cy="491966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1980A4A-7027-434E-971B-73F3FCCECA0B}" type="slidenum">
              <a:rPr lang="en-US" altLang="nl-NL"/>
              <a:pPr>
                <a:defRPr/>
              </a:pPr>
              <a:t>‹nr.›</a:t>
            </a:fld>
            <a:endParaRPr lang="en-US" altLang="nl-NL"/>
          </a:p>
        </p:txBody>
      </p:sp>
    </p:spTree>
    <p:extLst>
      <p:ext uri="{BB962C8B-B14F-4D97-AF65-F5344CB8AC3E}">
        <p14:creationId xmlns:p14="http://schemas.microsoft.com/office/powerpoint/2010/main" val="1936863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3" descr="RO_BEELD_PPT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hpKleurvlak"/>
          <p:cNvSpPr>
            <a:spLocks noChangeArrowheads="1"/>
          </p:cNvSpPr>
          <p:nvPr/>
        </p:nvSpPr>
        <p:spPr bwMode="auto">
          <a:xfrm>
            <a:off x="4572000" y="0"/>
            <a:ext cx="4572000" cy="6858000"/>
          </a:xfrm>
          <a:prstGeom prst="rect">
            <a:avLst/>
          </a:prstGeom>
          <a:solidFill>
            <a:srgbClr val="60652A"/>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sz="2600">
                <a:solidFill>
                  <a:schemeClr val="bg1"/>
                </a:solidFill>
                <a:latin typeface="Verdana" panose="020B0604030504040204" pitchFamily="34" charset="0"/>
                <a:ea typeface="ＭＳ Ｐゴシック" panose="020B0600070205080204" pitchFamily="34" charset="-128"/>
              </a:defRPr>
            </a:lvl1pPr>
            <a:lvl2pPr marL="742950" indent="-285750" eaLnBrk="0" hangingPunct="0">
              <a:defRPr sz="2600">
                <a:solidFill>
                  <a:schemeClr val="bg1"/>
                </a:solidFill>
                <a:latin typeface="Verdana" panose="020B0604030504040204" pitchFamily="34" charset="0"/>
                <a:ea typeface="ＭＳ Ｐゴシック" panose="020B0600070205080204" pitchFamily="34" charset="-128"/>
              </a:defRPr>
            </a:lvl2pPr>
            <a:lvl3pPr marL="1143000" indent="-228600" eaLnBrk="0" hangingPunct="0">
              <a:defRPr sz="2600">
                <a:solidFill>
                  <a:schemeClr val="bg1"/>
                </a:solidFill>
                <a:latin typeface="Verdana" panose="020B0604030504040204" pitchFamily="34" charset="0"/>
                <a:ea typeface="ＭＳ Ｐゴシック" panose="020B0600070205080204" pitchFamily="34" charset="-128"/>
              </a:defRPr>
            </a:lvl3pPr>
            <a:lvl4pPr marL="1600200" indent="-228600" eaLnBrk="0" hangingPunct="0">
              <a:defRPr sz="2600">
                <a:solidFill>
                  <a:schemeClr val="bg1"/>
                </a:solidFill>
                <a:latin typeface="Verdana" panose="020B0604030504040204" pitchFamily="34" charset="0"/>
                <a:ea typeface="ＭＳ Ｐゴシック" panose="020B0600070205080204" pitchFamily="34" charset="-128"/>
              </a:defRPr>
            </a:lvl4pPr>
            <a:lvl5pPr marL="2057400" indent="-228600" eaLnBrk="0" hangingPunct="0">
              <a:defRPr sz="2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9pPr>
          </a:lstStyle>
          <a:p>
            <a:pPr algn="ctr" eaLnBrk="1" hangingPunct="1">
              <a:defRPr/>
            </a:pPr>
            <a:endParaRPr lang="nl-NL" altLang="nl-NL" sz="1800" smtClean="0">
              <a:solidFill>
                <a:srgbClr val="000000"/>
              </a:solidFill>
              <a:cs typeface="Arial" panose="020B0604020202020204" pitchFamily="34" charset="0"/>
            </a:endParaRPr>
          </a:p>
        </p:txBody>
      </p:sp>
      <p:pic>
        <p:nvPicPr>
          <p:cNvPr id="6" name="Picture 13" descr="RO_OCW_OI_LOGO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Rectangle 18"/>
          <p:cNvSpPr>
            <a:spLocks noGrp="1" noChangeArrowheads="1"/>
          </p:cNvSpPr>
          <p:nvPr>
            <p:ph type="ctrTitle" sz="quarter"/>
          </p:nvPr>
        </p:nvSpPr>
        <p:spPr>
          <a:xfrm>
            <a:off x="4922838" y="2474913"/>
            <a:ext cx="3598862" cy="942975"/>
          </a:xfrm>
          <a:solidFill>
            <a:srgbClr val="606528"/>
          </a:solid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600">
                <a:solidFill>
                  <a:schemeClr val="bg1"/>
                </a:solidFill>
              </a:defRPr>
            </a:lvl1pPr>
          </a:lstStyle>
          <a:p>
            <a:pPr lvl="0"/>
            <a:r>
              <a:rPr lang="nl-NL" noProof="0" smtClean="0"/>
              <a:t>Titelstijl van model bewerken</a:t>
            </a:r>
          </a:p>
        </p:txBody>
      </p:sp>
      <p:sp>
        <p:nvSpPr>
          <p:cNvPr id="3092" name="Rectangle 20"/>
          <p:cNvSpPr>
            <a:spLocks noGrp="1" noChangeArrowheads="1"/>
          </p:cNvSpPr>
          <p:nvPr>
            <p:ph type="subTitle" sz="quarter" idx="1"/>
          </p:nvPr>
        </p:nvSpPr>
        <p:spPr>
          <a:xfrm>
            <a:off x="4908550" y="3511550"/>
            <a:ext cx="3598863" cy="2609850"/>
          </a:xfrm>
          <a:solidFill>
            <a:srgbClr val="606528"/>
          </a:solidFill>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200">
                <a:solidFill>
                  <a:schemeClr val="bg1"/>
                </a:solidFill>
              </a:defRPr>
            </a:lvl1pPr>
          </a:lstStyle>
          <a:p>
            <a:pPr lvl="0"/>
            <a:r>
              <a:rPr lang="nl-NL" noProof="0" smtClean="0"/>
              <a:t>Klik om het opmaakprofiel van de modelondertitel te bewerken</a:t>
            </a:r>
          </a:p>
        </p:txBody>
      </p:sp>
      <p:sp>
        <p:nvSpPr>
          <p:cNvPr id="7" name="shpDatum"/>
          <p:cNvSpPr>
            <a:spLocks noGrp="1" noChangeArrowheads="1"/>
          </p:cNvSpPr>
          <p:nvPr>
            <p:ph type="dt" sz="half" idx="10"/>
          </p:nvPr>
        </p:nvSpPr>
        <p:spPr>
          <a:xfrm>
            <a:off x="4929188" y="6380163"/>
            <a:ext cx="3714750" cy="363537"/>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rgbClr val="FFFFFF"/>
                </a:solidFill>
                <a:cs typeface="Arial" charset="0"/>
              </a:defRPr>
            </a:lvl1pPr>
          </a:lstStyle>
          <a:p>
            <a:pPr>
              <a:defRPr/>
            </a:pPr>
            <a:endParaRPr lang="nl-NL"/>
          </a:p>
        </p:txBody>
      </p:sp>
    </p:spTree>
    <p:extLst>
      <p:ext uri="{BB962C8B-B14F-4D97-AF65-F5344CB8AC3E}">
        <p14:creationId xmlns:p14="http://schemas.microsoft.com/office/powerpoint/2010/main" val="2627600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094554F-EC4C-4971-9FED-EFDDA3716E1C}" type="slidenum">
              <a:rPr lang="en-US" altLang="nl-NL"/>
              <a:pPr>
                <a:defRPr/>
              </a:pPr>
              <a:t>‹nr.›</a:t>
            </a:fld>
            <a:endParaRPr lang="en-US" altLang="nl-NL"/>
          </a:p>
        </p:txBody>
      </p:sp>
    </p:spTree>
    <p:extLst>
      <p:ext uri="{BB962C8B-B14F-4D97-AF65-F5344CB8AC3E}">
        <p14:creationId xmlns:p14="http://schemas.microsoft.com/office/powerpoint/2010/main" val="1450395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53D213E-C1DD-4782-BA5E-12975B6D807E}" type="slidenum">
              <a:rPr lang="en-US" altLang="nl-NL"/>
              <a:pPr>
                <a:defRPr/>
              </a:pPr>
              <a:t>‹nr.›</a:t>
            </a:fld>
            <a:endParaRPr lang="en-US" altLang="nl-NL"/>
          </a:p>
        </p:txBody>
      </p:sp>
    </p:spTree>
    <p:extLst>
      <p:ext uri="{BB962C8B-B14F-4D97-AF65-F5344CB8AC3E}">
        <p14:creationId xmlns:p14="http://schemas.microsoft.com/office/powerpoint/2010/main" val="2038788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366713" y="1798638"/>
            <a:ext cx="4008437"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27550" y="1798638"/>
            <a:ext cx="4008438"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E1FDF07-8B0A-4D8C-9050-E9D0B0E125DF}" type="slidenum">
              <a:rPr lang="en-US" altLang="nl-NL"/>
              <a:pPr>
                <a:defRPr/>
              </a:pPr>
              <a:t>‹nr.›</a:t>
            </a:fld>
            <a:endParaRPr lang="en-US" altLang="nl-NL"/>
          </a:p>
        </p:txBody>
      </p:sp>
    </p:spTree>
    <p:extLst>
      <p:ext uri="{BB962C8B-B14F-4D97-AF65-F5344CB8AC3E}">
        <p14:creationId xmlns:p14="http://schemas.microsoft.com/office/powerpoint/2010/main" val="615728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50C29543-088E-4DA9-B5DA-A355671ED602}" type="slidenum">
              <a:rPr lang="en-US" altLang="nl-NL"/>
              <a:pPr>
                <a:defRPr/>
              </a:pPr>
              <a:t>‹nr.›</a:t>
            </a:fld>
            <a:endParaRPr lang="en-US" altLang="nl-NL"/>
          </a:p>
        </p:txBody>
      </p:sp>
    </p:spTree>
    <p:extLst>
      <p:ext uri="{BB962C8B-B14F-4D97-AF65-F5344CB8AC3E}">
        <p14:creationId xmlns:p14="http://schemas.microsoft.com/office/powerpoint/2010/main" val="4115054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6504BA3E-B90E-4603-B421-3F505A8B1DDA}" type="slidenum">
              <a:rPr lang="en-US" altLang="nl-NL"/>
              <a:pPr>
                <a:defRPr/>
              </a:pPr>
              <a:t>‹nr.›</a:t>
            </a:fld>
            <a:endParaRPr lang="en-US" altLang="nl-NL"/>
          </a:p>
        </p:txBody>
      </p:sp>
    </p:spTree>
    <p:extLst>
      <p:ext uri="{BB962C8B-B14F-4D97-AF65-F5344CB8AC3E}">
        <p14:creationId xmlns:p14="http://schemas.microsoft.com/office/powerpoint/2010/main" val="4250576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7DC4F6F7-B125-491F-AA84-0C5F50F1CD7C}" type="slidenum">
              <a:rPr lang="en-US" altLang="nl-NL"/>
              <a:pPr>
                <a:defRPr/>
              </a:pPr>
              <a:t>‹nr.›</a:t>
            </a:fld>
            <a:endParaRPr lang="en-US" altLang="nl-NL"/>
          </a:p>
        </p:txBody>
      </p:sp>
    </p:spTree>
    <p:extLst>
      <p:ext uri="{BB962C8B-B14F-4D97-AF65-F5344CB8AC3E}">
        <p14:creationId xmlns:p14="http://schemas.microsoft.com/office/powerpoint/2010/main" val="248724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2A1C9FD-2139-43CF-B001-63E633A877DA}" type="slidenum">
              <a:rPr lang="en-US" altLang="nl-NL"/>
              <a:pPr>
                <a:defRPr/>
              </a:pPr>
              <a:t>‹nr.›</a:t>
            </a:fld>
            <a:endParaRPr lang="en-US" altLang="nl-NL"/>
          </a:p>
        </p:txBody>
      </p:sp>
    </p:spTree>
    <p:extLst>
      <p:ext uri="{BB962C8B-B14F-4D97-AF65-F5344CB8AC3E}">
        <p14:creationId xmlns:p14="http://schemas.microsoft.com/office/powerpoint/2010/main" val="248421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0C003AA-D322-4D2D-BE75-E1340845FF67}" type="slidenum">
              <a:rPr lang="en-US" altLang="nl-NL"/>
              <a:pPr>
                <a:defRPr/>
              </a:pPr>
              <a:t>‹nr.›</a:t>
            </a:fld>
            <a:endParaRPr lang="en-US" altLang="nl-NL"/>
          </a:p>
        </p:txBody>
      </p:sp>
    </p:spTree>
    <p:extLst>
      <p:ext uri="{BB962C8B-B14F-4D97-AF65-F5344CB8AC3E}">
        <p14:creationId xmlns:p14="http://schemas.microsoft.com/office/powerpoint/2010/main" val="3912841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65E0332-2F2E-45E3-8551-FADB1C357A43}" type="slidenum">
              <a:rPr lang="en-US" altLang="nl-NL"/>
              <a:pPr>
                <a:defRPr/>
              </a:pPr>
              <a:t>‹nr.›</a:t>
            </a:fld>
            <a:endParaRPr lang="en-US" altLang="nl-NL"/>
          </a:p>
        </p:txBody>
      </p:sp>
    </p:spTree>
    <p:extLst>
      <p:ext uri="{BB962C8B-B14F-4D97-AF65-F5344CB8AC3E}">
        <p14:creationId xmlns:p14="http://schemas.microsoft.com/office/powerpoint/2010/main" val="1970535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DBE5B35-4085-4C83-BC0A-2B3EE56A1163}" type="slidenum">
              <a:rPr lang="en-US" altLang="nl-NL"/>
              <a:pPr>
                <a:defRPr/>
              </a:pPr>
              <a:t>‹nr.›</a:t>
            </a:fld>
            <a:endParaRPr lang="en-US" altLang="nl-NL"/>
          </a:p>
        </p:txBody>
      </p:sp>
    </p:spTree>
    <p:extLst>
      <p:ext uri="{BB962C8B-B14F-4D97-AF65-F5344CB8AC3E}">
        <p14:creationId xmlns:p14="http://schemas.microsoft.com/office/powerpoint/2010/main" val="1427065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94463" y="1233488"/>
            <a:ext cx="2041525" cy="491966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366713" y="1233488"/>
            <a:ext cx="5975350" cy="491966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D7D5EC1-315D-4460-81A8-8BF00C6422A9}" type="slidenum">
              <a:rPr lang="en-US" altLang="nl-NL"/>
              <a:pPr>
                <a:defRPr/>
              </a:pPr>
              <a:t>‹nr.›</a:t>
            </a:fld>
            <a:endParaRPr lang="en-US" altLang="nl-NL"/>
          </a:p>
        </p:txBody>
      </p:sp>
    </p:spTree>
    <p:extLst>
      <p:ext uri="{BB962C8B-B14F-4D97-AF65-F5344CB8AC3E}">
        <p14:creationId xmlns:p14="http://schemas.microsoft.com/office/powerpoint/2010/main" val="2378412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8092EEA-CC86-4569-9F61-86E1DF43E9F0}" type="slidenum">
              <a:rPr lang="en-US" altLang="nl-NL"/>
              <a:pPr>
                <a:defRPr/>
              </a:pPr>
              <a:t>‹nr.›</a:t>
            </a:fld>
            <a:endParaRPr lang="en-US" altLang="nl-NL"/>
          </a:p>
        </p:txBody>
      </p:sp>
    </p:spTree>
    <p:extLst>
      <p:ext uri="{BB962C8B-B14F-4D97-AF65-F5344CB8AC3E}">
        <p14:creationId xmlns:p14="http://schemas.microsoft.com/office/powerpoint/2010/main" val="193133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366713" y="1798638"/>
            <a:ext cx="4008437"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27550" y="1798638"/>
            <a:ext cx="4008438" cy="4354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51B1FA4-9E16-4845-97EF-40A834EC9EB1}" type="slidenum">
              <a:rPr lang="en-US" altLang="nl-NL"/>
              <a:pPr>
                <a:defRPr/>
              </a:pPr>
              <a:t>‹nr.›</a:t>
            </a:fld>
            <a:endParaRPr lang="en-US" altLang="nl-NL"/>
          </a:p>
        </p:txBody>
      </p:sp>
    </p:spTree>
    <p:extLst>
      <p:ext uri="{BB962C8B-B14F-4D97-AF65-F5344CB8AC3E}">
        <p14:creationId xmlns:p14="http://schemas.microsoft.com/office/powerpoint/2010/main" val="23135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382D6F7C-9A85-4739-820F-625E79D194BC}" type="slidenum">
              <a:rPr lang="en-US" altLang="nl-NL"/>
              <a:pPr>
                <a:defRPr/>
              </a:pPr>
              <a:t>‹nr.›</a:t>
            </a:fld>
            <a:endParaRPr lang="en-US" altLang="nl-NL"/>
          </a:p>
        </p:txBody>
      </p:sp>
    </p:spTree>
    <p:extLst>
      <p:ext uri="{BB962C8B-B14F-4D97-AF65-F5344CB8AC3E}">
        <p14:creationId xmlns:p14="http://schemas.microsoft.com/office/powerpoint/2010/main" val="713886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9EB9FE2-F08B-4B2C-8C07-0E5E26050551}" type="slidenum">
              <a:rPr lang="en-US" altLang="nl-NL"/>
              <a:pPr>
                <a:defRPr/>
              </a:pPr>
              <a:t>‹nr.›</a:t>
            </a:fld>
            <a:endParaRPr lang="en-US" altLang="nl-NL"/>
          </a:p>
        </p:txBody>
      </p:sp>
    </p:spTree>
    <p:extLst>
      <p:ext uri="{BB962C8B-B14F-4D97-AF65-F5344CB8AC3E}">
        <p14:creationId xmlns:p14="http://schemas.microsoft.com/office/powerpoint/2010/main" val="412936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7693CA17-DB6E-482B-8538-8C0841B57185}" type="slidenum">
              <a:rPr lang="en-US" altLang="nl-NL"/>
              <a:pPr>
                <a:defRPr/>
              </a:pPr>
              <a:t>‹nr.›</a:t>
            </a:fld>
            <a:endParaRPr lang="en-US" altLang="nl-NL"/>
          </a:p>
        </p:txBody>
      </p:sp>
    </p:spTree>
    <p:extLst>
      <p:ext uri="{BB962C8B-B14F-4D97-AF65-F5344CB8AC3E}">
        <p14:creationId xmlns:p14="http://schemas.microsoft.com/office/powerpoint/2010/main" val="572921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ECBB8F7-04A9-4985-BB1D-C9ABB19AE0C9}" type="slidenum">
              <a:rPr lang="en-US" altLang="nl-NL"/>
              <a:pPr>
                <a:defRPr/>
              </a:pPr>
              <a:t>‹nr.›</a:t>
            </a:fld>
            <a:endParaRPr lang="en-US" altLang="nl-NL"/>
          </a:p>
        </p:txBody>
      </p:sp>
    </p:spTree>
    <p:extLst>
      <p:ext uri="{BB962C8B-B14F-4D97-AF65-F5344CB8AC3E}">
        <p14:creationId xmlns:p14="http://schemas.microsoft.com/office/powerpoint/2010/main" val="384987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6561705-ACBA-47E4-B2FE-739C55FBBB23}" type="slidenum">
              <a:rPr lang="en-US" altLang="nl-NL"/>
              <a:pPr>
                <a:defRPr/>
              </a:pPr>
              <a:t>‹nr.›</a:t>
            </a:fld>
            <a:endParaRPr lang="en-US" altLang="nl-NL"/>
          </a:p>
        </p:txBody>
      </p:sp>
    </p:spTree>
    <p:extLst>
      <p:ext uri="{BB962C8B-B14F-4D97-AF65-F5344CB8AC3E}">
        <p14:creationId xmlns:p14="http://schemas.microsoft.com/office/powerpoint/2010/main" val="1548908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pTekst"/>
          <p:cNvSpPr>
            <a:spLocks noChangeArrowheads="1"/>
          </p:cNvSpPr>
          <p:nvPr/>
        </p:nvSpPr>
        <p:spPr bwMode="auto">
          <a:xfrm>
            <a:off x="0" y="0"/>
            <a:ext cx="9144000" cy="1071563"/>
          </a:xfrm>
          <a:prstGeom prst="rect">
            <a:avLst/>
          </a:prstGeom>
          <a:solidFill>
            <a:srgbClr val="60652A"/>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sz="2600">
                <a:solidFill>
                  <a:schemeClr val="bg1"/>
                </a:solidFill>
                <a:latin typeface="Verdana" panose="020B0604030504040204" pitchFamily="34" charset="0"/>
                <a:ea typeface="ＭＳ Ｐゴシック" panose="020B0600070205080204" pitchFamily="34" charset="-128"/>
              </a:defRPr>
            </a:lvl1pPr>
            <a:lvl2pPr marL="742950" indent="-285750" eaLnBrk="0" hangingPunct="0">
              <a:defRPr sz="2600">
                <a:solidFill>
                  <a:schemeClr val="bg1"/>
                </a:solidFill>
                <a:latin typeface="Verdana" panose="020B0604030504040204" pitchFamily="34" charset="0"/>
                <a:ea typeface="ＭＳ Ｐゴシック" panose="020B0600070205080204" pitchFamily="34" charset="-128"/>
              </a:defRPr>
            </a:lvl2pPr>
            <a:lvl3pPr marL="1143000" indent="-228600" eaLnBrk="0" hangingPunct="0">
              <a:defRPr sz="2600">
                <a:solidFill>
                  <a:schemeClr val="bg1"/>
                </a:solidFill>
                <a:latin typeface="Verdana" panose="020B0604030504040204" pitchFamily="34" charset="0"/>
                <a:ea typeface="ＭＳ Ｐゴシック" panose="020B0600070205080204" pitchFamily="34" charset="-128"/>
              </a:defRPr>
            </a:lvl3pPr>
            <a:lvl4pPr marL="1600200" indent="-228600" eaLnBrk="0" hangingPunct="0">
              <a:defRPr sz="2600">
                <a:solidFill>
                  <a:schemeClr val="bg1"/>
                </a:solidFill>
                <a:latin typeface="Verdana" panose="020B0604030504040204" pitchFamily="34" charset="0"/>
                <a:ea typeface="ＭＳ Ｐゴシック" panose="020B0600070205080204" pitchFamily="34" charset="-128"/>
              </a:defRPr>
            </a:lvl4pPr>
            <a:lvl5pPr marL="2057400" indent="-228600" eaLnBrk="0" hangingPunct="0">
              <a:defRPr sz="2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9pPr>
          </a:lstStyle>
          <a:p>
            <a:pPr algn="ctr" eaLnBrk="1" hangingPunct="1">
              <a:defRPr/>
            </a:pPr>
            <a:endParaRPr lang="nl-NL" altLang="nl-NL" sz="1800" smtClean="0">
              <a:solidFill>
                <a:srgbClr val="FFFFFF"/>
              </a:solidFill>
              <a:cs typeface="Arial" panose="020B0604020202020204" pitchFamily="34" charset="0"/>
            </a:endParaRPr>
          </a:p>
        </p:txBody>
      </p:sp>
      <p:sp>
        <p:nvSpPr>
          <p:cNvPr id="1027" name="shpKleurvlakOnder"/>
          <p:cNvSpPr>
            <a:spLocks noChangeArrowheads="1"/>
          </p:cNvSpPr>
          <p:nvPr/>
        </p:nvSpPr>
        <p:spPr bwMode="auto">
          <a:xfrm>
            <a:off x="0" y="6321425"/>
            <a:ext cx="9144000" cy="539750"/>
          </a:xfrm>
          <a:prstGeom prst="rect">
            <a:avLst/>
          </a:prstGeom>
          <a:solidFill>
            <a:srgbClr val="60652A"/>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sz="2600">
                <a:solidFill>
                  <a:schemeClr val="bg1"/>
                </a:solidFill>
                <a:latin typeface="Verdana" panose="020B0604030504040204" pitchFamily="34" charset="0"/>
                <a:ea typeface="ＭＳ Ｐゴシック" panose="020B0600070205080204" pitchFamily="34" charset="-128"/>
              </a:defRPr>
            </a:lvl1pPr>
            <a:lvl2pPr marL="742950" indent="-285750" eaLnBrk="0" hangingPunct="0">
              <a:defRPr sz="2600">
                <a:solidFill>
                  <a:schemeClr val="bg1"/>
                </a:solidFill>
                <a:latin typeface="Verdana" panose="020B0604030504040204" pitchFamily="34" charset="0"/>
                <a:ea typeface="ＭＳ Ｐゴシック" panose="020B0600070205080204" pitchFamily="34" charset="-128"/>
              </a:defRPr>
            </a:lvl2pPr>
            <a:lvl3pPr marL="1143000" indent="-228600" eaLnBrk="0" hangingPunct="0">
              <a:defRPr sz="2600">
                <a:solidFill>
                  <a:schemeClr val="bg1"/>
                </a:solidFill>
                <a:latin typeface="Verdana" panose="020B0604030504040204" pitchFamily="34" charset="0"/>
                <a:ea typeface="ＭＳ Ｐゴシック" panose="020B0600070205080204" pitchFamily="34" charset="-128"/>
              </a:defRPr>
            </a:lvl3pPr>
            <a:lvl4pPr marL="1600200" indent="-228600" eaLnBrk="0" hangingPunct="0">
              <a:defRPr sz="2600">
                <a:solidFill>
                  <a:schemeClr val="bg1"/>
                </a:solidFill>
                <a:latin typeface="Verdana" panose="020B0604030504040204" pitchFamily="34" charset="0"/>
                <a:ea typeface="ＭＳ Ｐゴシック" panose="020B0600070205080204" pitchFamily="34" charset="-128"/>
              </a:defRPr>
            </a:lvl4pPr>
            <a:lvl5pPr marL="2057400" indent="-228600" eaLnBrk="0" hangingPunct="0">
              <a:defRPr sz="2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9pPr>
          </a:lstStyle>
          <a:p>
            <a:pPr algn="ctr" eaLnBrk="1" hangingPunct="1">
              <a:defRPr/>
            </a:pPr>
            <a:endParaRPr lang="nl-NL" altLang="nl-NL" sz="1800" smtClean="0">
              <a:solidFill>
                <a:srgbClr val="FFFFFF"/>
              </a:solidFill>
              <a:cs typeface="Arial" panose="020B0604020202020204" pitchFamily="34" charset="0"/>
            </a:endParaRPr>
          </a:p>
        </p:txBody>
      </p:sp>
      <p:sp>
        <p:nvSpPr>
          <p:cNvPr id="1028" name="Rectangle 2"/>
          <p:cNvSpPr>
            <a:spLocks noGrp="1" noChangeArrowheads="1"/>
          </p:cNvSpPr>
          <p:nvPr>
            <p:ph type="title"/>
          </p:nvPr>
        </p:nvSpPr>
        <p:spPr bwMode="auto">
          <a:xfrm>
            <a:off x="366713" y="1233488"/>
            <a:ext cx="81692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Titelstijl van model bewerken</a:t>
            </a:r>
            <a:endParaRPr lang="en-US" altLang="nl-NL" smtClean="0"/>
          </a:p>
        </p:txBody>
      </p:sp>
      <p:sp>
        <p:nvSpPr>
          <p:cNvPr id="1029" name="Rectangle 3"/>
          <p:cNvSpPr>
            <a:spLocks noGrp="1" noChangeArrowheads="1"/>
          </p:cNvSpPr>
          <p:nvPr>
            <p:ph type="body" idx="1"/>
          </p:nvPr>
        </p:nvSpPr>
        <p:spPr bwMode="auto">
          <a:xfrm>
            <a:off x="366713" y="1798638"/>
            <a:ext cx="8169275" cy="435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tekststijl van het model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2" name="Rectangle 4"/>
          <p:cNvSpPr>
            <a:spLocks noGrp="1" noChangeArrowheads="1"/>
          </p:cNvSpPr>
          <p:nvPr>
            <p:ph type="dt" sz="half" idx="2"/>
          </p:nvPr>
        </p:nvSpPr>
        <p:spPr bwMode="auto">
          <a:xfrm>
            <a:off x="4483100" y="6362700"/>
            <a:ext cx="4156075" cy="31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000">
                <a:cs typeface="+mn-cs"/>
              </a:defRPr>
            </a:lvl1pPr>
          </a:lstStyle>
          <a:p>
            <a:pPr>
              <a:defRPr/>
            </a:pPr>
            <a:endParaRPr lang="en-US"/>
          </a:p>
        </p:txBody>
      </p:sp>
      <p:sp>
        <p:nvSpPr>
          <p:cNvPr id="1030" name="Rectangle 6"/>
          <p:cNvSpPr>
            <a:spLocks noGrp="1" noChangeArrowheads="1"/>
          </p:cNvSpPr>
          <p:nvPr>
            <p:ph type="sldNum" sz="quarter" idx="4"/>
          </p:nvPr>
        </p:nvSpPr>
        <p:spPr bwMode="auto">
          <a:xfrm>
            <a:off x="361950" y="6362700"/>
            <a:ext cx="712788" cy="36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000" smtClean="0">
                <a:cs typeface="Arial" panose="020B0604020202020204" pitchFamily="34" charset="0"/>
              </a:defRPr>
            </a:lvl1pPr>
          </a:lstStyle>
          <a:p>
            <a:pPr>
              <a:defRPr/>
            </a:pPr>
            <a:fld id="{7A20681D-ED6F-4518-B799-654169CD81AB}" type="slidenum">
              <a:rPr lang="en-US" altLang="nl-NL"/>
              <a:pPr>
                <a:defRPr/>
              </a:pPr>
              <a:t>‹nr.›</a:t>
            </a:fld>
            <a:endParaRPr lang="en-US" altLang="nl-NL"/>
          </a:p>
        </p:txBody>
      </p:sp>
      <p:pic>
        <p:nvPicPr>
          <p:cNvPr id="1032" name="shpDatum" descr="RO__vervolgpagina~LPPT.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4"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hdr="0" ftr="0" dt="0"/>
  <p:txStyles>
    <p:titleStyle>
      <a:lvl1pPr algn="l" rtl="0" eaLnBrk="0" fontAlgn="base" hangingPunct="0">
        <a:spcBef>
          <a:spcPct val="0"/>
        </a:spcBef>
        <a:spcAft>
          <a:spcPct val="0"/>
        </a:spcAft>
        <a:defRPr sz="2600">
          <a:solidFill>
            <a:srgbClr val="900079"/>
          </a:solidFill>
          <a:latin typeface="+mj-lt"/>
          <a:ea typeface="+mj-ea"/>
          <a:cs typeface="+mj-cs"/>
        </a:defRPr>
      </a:lvl1pPr>
      <a:lvl2pPr algn="l" rtl="0" eaLnBrk="0" fontAlgn="base" hangingPunct="0">
        <a:spcBef>
          <a:spcPct val="0"/>
        </a:spcBef>
        <a:spcAft>
          <a:spcPct val="0"/>
        </a:spcAft>
        <a:defRPr sz="2600">
          <a:solidFill>
            <a:srgbClr val="900079"/>
          </a:solidFill>
          <a:latin typeface="Verdana" pitchFamily="34" charset="0"/>
          <a:ea typeface="ＭＳ Ｐゴシック" pitchFamily="34" charset="-128"/>
        </a:defRPr>
      </a:lvl2pPr>
      <a:lvl3pPr algn="l" rtl="0" eaLnBrk="0" fontAlgn="base" hangingPunct="0">
        <a:spcBef>
          <a:spcPct val="0"/>
        </a:spcBef>
        <a:spcAft>
          <a:spcPct val="0"/>
        </a:spcAft>
        <a:defRPr sz="2600">
          <a:solidFill>
            <a:srgbClr val="900079"/>
          </a:solidFill>
          <a:latin typeface="Verdana" pitchFamily="34" charset="0"/>
          <a:ea typeface="ＭＳ Ｐゴシック" pitchFamily="34" charset="-128"/>
        </a:defRPr>
      </a:lvl3pPr>
      <a:lvl4pPr algn="l" rtl="0" eaLnBrk="0" fontAlgn="base" hangingPunct="0">
        <a:spcBef>
          <a:spcPct val="0"/>
        </a:spcBef>
        <a:spcAft>
          <a:spcPct val="0"/>
        </a:spcAft>
        <a:defRPr sz="2600">
          <a:solidFill>
            <a:srgbClr val="900079"/>
          </a:solidFill>
          <a:latin typeface="Verdana" pitchFamily="34" charset="0"/>
          <a:ea typeface="ＭＳ Ｐゴシック" pitchFamily="34" charset="-128"/>
        </a:defRPr>
      </a:lvl4pPr>
      <a:lvl5pPr algn="l" rtl="0" eaLnBrk="0" fontAlgn="base" hangingPunct="0">
        <a:spcBef>
          <a:spcPct val="0"/>
        </a:spcBef>
        <a:spcAft>
          <a:spcPct val="0"/>
        </a:spcAft>
        <a:defRPr sz="2600">
          <a:solidFill>
            <a:srgbClr val="900079"/>
          </a:solidFill>
          <a:latin typeface="Verdana" pitchFamily="34" charset="0"/>
          <a:ea typeface="ＭＳ Ｐゴシック" pitchFamily="34" charset="-128"/>
        </a:defRPr>
      </a:lvl5pPr>
      <a:lvl6pPr marL="457200" algn="l" rtl="0" fontAlgn="base">
        <a:spcBef>
          <a:spcPct val="0"/>
        </a:spcBef>
        <a:spcAft>
          <a:spcPct val="0"/>
        </a:spcAft>
        <a:defRPr sz="2600">
          <a:solidFill>
            <a:srgbClr val="900079"/>
          </a:solidFill>
          <a:latin typeface="Verdana" pitchFamily="34" charset="0"/>
          <a:ea typeface="ＭＳ Ｐゴシック" pitchFamily="34" charset="-128"/>
        </a:defRPr>
      </a:lvl6pPr>
      <a:lvl7pPr marL="914400" algn="l" rtl="0" fontAlgn="base">
        <a:spcBef>
          <a:spcPct val="0"/>
        </a:spcBef>
        <a:spcAft>
          <a:spcPct val="0"/>
        </a:spcAft>
        <a:defRPr sz="2600">
          <a:solidFill>
            <a:srgbClr val="900079"/>
          </a:solidFill>
          <a:latin typeface="Verdana" pitchFamily="34" charset="0"/>
          <a:ea typeface="ＭＳ Ｐゴシック" pitchFamily="34" charset="-128"/>
        </a:defRPr>
      </a:lvl7pPr>
      <a:lvl8pPr marL="1371600" algn="l" rtl="0" fontAlgn="base">
        <a:spcBef>
          <a:spcPct val="0"/>
        </a:spcBef>
        <a:spcAft>
          <a:spcPct val="0"/>
        </a:spcAft>
        <a:defRPr sz="2600">
          <a:solidFill>
            <a:srgbClr val="900079"/>
          </a:solidFill>
          <a:latin typeface="Verdana" pitchFamily="34" charset="0"/>
          <a:ea typeface="ＭＳ Ｐゴシック" pitchFamily="34" charset="-128"/>
        </a:defRPr>
      </a:lvl8pPr>
      <a:lvl9pPr marL="1828800" algn="l" rtl="0" fontAlgn="base">
        <a:spcBef>
          <a:spcPct val="0"/>
        </a:spcBef>
        <a:spcAft>
          <a:spcPct val="0"/>
        </a:spcAft>
        <a:defRPr sz="2600">
          <a:solidFill>
            <a:srgbClr val="900079"/>
          </a:solidFill>
          <a:latin typeface="Verdana" pitchFamily="34" charset="0"/>
          <a:ea typeface="ＭＳ Ｐゴシック" pitchFamily="34" charset="-128"/>
        </a:defRPr>
      </a:lvl9pPr>
    </p:titleStyle>
    <p:bodyStyle>
      <a:lvl1pPr marL="342900" indent="-342900" algn="l" rtl="0" eaLnBrk="0" fontAlgn="base" hangingPunct="0">
        <a:spcBef>
          <a:spcPct val="20000"/>
        </a:spcBef>
        <a:spcAft>
          <a:spcPct val="0"/>
        </a:spcAft>
        <a:defRPr>
          <a:solidFill>
            <a:srgbClr val="000000"/>
          </a:solidFill>
          <a:latin typeface="+mn-lt"/>
          <a:ea typeface="+mn-ea"/>
          <a:cs typeface="+mn-cs"/>
        </a:defRPr>
      </a:lvl1pPr>
      <a:lvl2pPr marL="160338" indent="296863" algn="l" rtl="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mn-lt"/>
          <a:ea typeface="+mn-ea"/>
        </a:defRPr>
      </a:lvl2pPr>
      <a:lvl3pPr marL="404813" indent="509588" algn="l" rtl="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mn-lt"/>
          <a:ea typeface="+mn-ea"/>
        </a:defRPr>
      </a:lvl3pPr>
      <a:lvl4pPr marL="641350" indent="730250" algn="l" rtl="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mn-lt"/>
          <a:ea typeface="+mn-ea"/>
        </a:defRPr>
      </a:lvl4pPr>
      <a:lvl5pPr marL="817563" indent="-7938" algn="l" rtl="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mn-lt"/>
          <a:ea typeface="+mn-ea"/>
        </a:defRPr>
      </a:lvl5pPr>
      <a:lvl6pPr marL="1274763" indent="-7938" algn="l" rtl="0" fontAlgn="base">
        <a:spcBef>
          <a:spcPct val="20000"/>
        </a:spcBef>
        <a:spcAft>
          <a:spcPct val="0"/>
        </a:spcAft>
        <a:buClr>
          <a:srgbClr val="606528"/>
        </a:buClr>
        <a:buSzPct val="65000"/>
        <a:buFont typeface="Verdana" pitchFamily="34" charset="0"/>
        <a:buChar char="•"/>
        <a:defRPr>
          <a:solidFill>
            <a:srgbClr val="000000"/>
          </a:solidFill>
          <a:latin typeface="+mn-lt"/>
          <a:ea typeface="+mn-ea"/>
        </a:defRPr>
      </a:lvl6pPr>
      <a:lvl7pPr marL="1731963" indent="-7938" algn="l" rtl="0" fontAlgn="base">
        <a:spcBef>
          <a:spcPct val="20000"/>
        </a:spcBef>
        <a:spcAft>
          <a:spcPct val="0"/>
        </a:spcAft>
        <a:buClr>
          <a:srgbClr val="606528"/>
        </a:buClr>
        <a:buSzPct val="65000"/>
        <a:buFont typeface="Verdana" pitchFamily="34" charset="0"/>
        <a:buChar char="•"/>
        <a:defRPr>
          <a:solidFill>
            <a:srgbClr val="000000"/>
          </a:solidFill>
          <a:latin typeface="+mn-lt"/>
          <a:ea typeface="+mn-ea"/>
        </a:defRPr>
      </a:lvl7pPr>
      <a:lvl8pPr marL="2189163" indent="-7938" algn="l" rtl="0" fontAlgn="base">
        <a:spcBef>
          <a:spcPct val="20000"/>
        </a:spcBef>
        <a:spcAft>
          <a:spcPct val="0"/>
        </a:spcAft>
        <a:buClr>
          <a:srgbClr val="606528"/>
        </a:buClr>
        <a:buSzPct val="65000"/>
        <a:buFont typeface="Verdana" pitchFamily="34" charset="0"/>
        <a:buChar char="•"/>
        <a:defRPr>
          <a:solidFill>
            <a:srgbClr val="000000"/>
          </a:solidFill>
          <a:latin typeface="+mn-lt"/>
          <a:ea typeface="+mn-ea"/>
        </a:defRPr>
      </a:lvl8pPr>
      <a:lvl9pPr marL="2646363" indent="-7938" algn="l" rtl="0" fontAlgn="base">
        <a:spcBef>
          <a:spcPct val="20000"/>
        </a:spcBef>
        <a:spcAft>
          <a:spcPct val="0"/>
        </a:spcAft>
        <a:buClr>
          <a:srgbClr val="606528"/>
        </a:buClr>
        <a:buSzPct val="65000"/>
        <a:buFont typeface="Verdana" pitchFamily="34" charset="0"/>
        <a:buChar char="•"/>
        <a:defRPr>
          <a:solidFill>
            <a:srgbClr val="000000"/>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pTekst"/>
          <p:cNvSpPr>
            <a:spLocks noChangeArrowheads="1"/>
          </p:cNvSpPr>
          <p:nvPr/>
        </p:nvSpPr>
        <p:spPr bwMode="auto">
          <a:xfrm>
            <a:off x="0" y="0"/>
            <a:ext cx="9144000" cy="1071563"/>
          </a:xfrm>
          <a:prstGeom prst="rect">
            <a:avLst/>
          </a:prstGeom>
          <a:solidFill>
            <a:srgbClr val="60652A"/>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sz="2600">
                <a:solidFill>
                  <a:schemeClr val="bg1"/>
                </a:solidFill>
                <a:latin typeface="Verdana" panose="020B0604030504040204" pitchFamily="34" charset="0"/>
                <a:ea typeface="ＭＳ Ｐゴシック" panose="020B0600070205080204" pitchFamily="34" charset="-128"/>
              </a:defRPr>
            </a:lvl1pPr>
            <a:lvl2pPr marL="742950" indent="-285750" eaLnBrk="0" hangingPunct="0">
              <a:defRPr sz="2600">
                <a:solidFill>
                  <a:schemeClr val="bg1"/>
                </a:solidFill>
                <a:latin typeface="Verdana" panose="020B0604030504040204" pitchFamily="34" charset="0"/>
                <a:ea typeface="ＭＳ Ｐゴシック" panose="020B0600070205080204" pitchFamily="34" charset="-128"/>
              </a:defRPr>
            </a:lvl2pPr>
            <a:lvl3pPr marL="1143000" indent="-228600" eaLnBrk="0" hangingPunct="0">
              <a:defRPr sz="2600">
                <a:solidFill>
                  <a:schemeClr val="bg1"/>
                </a:solidFill>
                <a:latin typeface="Verdana" panose="020B0604030504040204" pitchFamily="34" charset="0"/>
                <a:ea typeface="ＭＳ Ｐゴシック" panose="020B0600070205080204" pitchFamily="34" charset="-128"/>
              </a:defRPr>
            </a:lvl3pPr>
            <a:lvl4pPr marL="1600200" indent="-228600" eaLnBrk="0" hangingPunct="0">
              <a:defRPr sz="2600">
                <a:solidFill>
                  <a:schemeClr val="bg1"/>
                </a:solidFill>
                <a:latin typeface="Verdana" panose="020B0604030504040204" pitchFamily="34" charset="0"/>
                <a:ea typeface="ＭＳ Ｐゴシック" panose="020B0600070205080204" pitchFamily="34" charset="-128"/>
              </a:defRPr>
            </a:lvl4pPr>
            <a:lvl5pPr marL="2057400" indent="-228600" eaLnBrk="0" hangingPunct="0">
              <a:defRPr sz="2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9pPr>
          </a:lstStyle>
          <a:p>
            <a:pPr algn="ctr" eaLnBrk="1" hangingPunct="1">
              <a:defRPr/>
            </a:pPr>
            <a:endParaRPr lang="nl-NL" altLang="nl-NL" sz="1800" smtClean="0">
              <a:solidFill>
                <a:srgbClr val="FFFFFF"/>
              </a:solidFill>
              <a:cs typeface="Arial" panose="020B0604020202020204" pitchFamily="34" charset="0"/>
            </a:endParaRPr>
          </a:p>
        </p:txBody>
      </p:sp>
      <p:sp>
        <p:nvSpPr>
          <p:cNvPr id="2051" name="shpKleurvlakOnder"/>
          <p:cNvSpPr>
            <a:spLocks noChangeArrowheads="1"/>
          </p:cNvSpPr>
          <p:nvPr/>
        </p:nvSpPr>
        <p:spPr bwMode="auto">
          <a:xfrm>
            <a:off x="0" y="6321425"/>
            <a:ext cx="9144000" cy="539750"/>
          </a:xfrm>
          <a:prstGeom prst="rect">
            <a:avLst/>
          </a:prstGeom>
          <a:solidFill>
            <a:srgbClr val="60652A"/>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eaLnBrk="0" hangingPunct="0">
              <a:defRPr sz="2600">
                <a:solidFill>
                  <a:schemeClr val="bg1"/>
                </a:solidFill>
                <a:latin typeface="Verdana" panose="020B0604030504040204" pitchFamily="34" charset="0"/>
                <a:ea typeface="ＭＳ Ｐゴシック" panose="020B0600070205080204" pitchFamily="34" charset="-128"/>
              </a:defRPr>
            </a:lvl1pPr>
            <a:lvl2pPr marL="742950" indent="-285750" eaLnBrk="0" hangingPunct="0">
              <a:defRPr sz="2600">
                <a:solidFill>
                  <a:schemeClr val="bg1"/>
                </a:solidFill>
                <a:latin typeface="Verdana" panose="020B0604030504040204" pitchFamily="34" charset="0"/>
                <a:ea typeface="ＭＳ Ｐゴシック" panose="020B0600070205080204" pitchFamily="34" charset="-128"/>
              </a:defRPr>
            </a:lvl2pPr>
            <a:lvl3pPr marL="1143000" indent="-228600" eaLnBrk="0" hangingPunct="0">
              <a:defRPr sz="2600">
                <a:solidFill>
                  <a:schemeClr val="bg1"/>
                </a:solidFill>
                <a:latin typeface="Verdana" panose="020B0604030504040204" pitchFamily="34" charset="0"/>
                <a:ea typeface="ＭＳ Ｐゴシック" panose="020B0600070205080204" pitchFamily="34" charset="-128"/>
              </a:defRPr>
            </a:lvl3pPr>
            <a:lvl4pPr marL="1600200" indent="-228600" eaLnBrk="0" hangingPunct="0">
              <a:defRPr sz="2600">
                <a:solidFill>
                  <a:schemeClr val="bg1"/>
                </a:solidFill>
                <a:latin typeface="Verdana" panose="020B0604030504040204" pitchFamily="34" charset="0"/>
                <a:ea typeface="ＭＳ Ｐゴシック" panose="020B0600070205080204" pitchFamily="34" charset="-128"/>
              </a:defRPr>
            </a:lvl4pPr>
            <a:lvl5pPr marL="2057400" indent="-228600" eaLnBrk="0" hangingPunct="0">
              <a:defRPr sz="2600">
                <a:solidFill>
                  <a:schemeClr val="bg1"/>
                </a:solidFill>
                <a:latin typeface="Verdan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600">
                <a:solidFill>
                  <a:schemeClr val="bg1"/>
                </a:solidFill>
                <a:latin typeface="Verdana" panose="020B0604030504040204" pitchFamily="34" charset="0"/>
                <a:ea typeface="ＭＳ Ｐゴシック" panose="020B0600070205080204" pitchFamily="34" charset="-128"/>
              </a:defRPr>
            </a:lvl9pPr>
          </a:lstStyle>
          <a:p>
            <a:pPr algn="ctr" eaLnBrk="1" hangingPunct="1">
              <a:defRPr/>
            </a:pPr>
            <a:endParaRPr lang="nl-NL" altLang="nl-NL" sz="1800" smtClean="0">
              <a:solidFill>
                <a:srgbClr val="FFFFFF"/>
              </a:solidFill>
              <a:cs typeface="Arial" panose="020B0604020202020204" pitchFamily="34" charset="0"/>
            </a:endParaRPr>
          </a:p>
        </p:txBody>
      </p:sp>
      <p:sp>
        <p:nvSpPr>
          <p:cNvPr id="2052" name="Rectangle 2"/>
          <p:cNvSpPr>
            <a:spLocks noGrp="1" noChangeArrowheads="1"/>
          </p:cNvSpPr>
          <p:nvPr>
            <p:ph type="title"/>
          </p:nvPr>
        </p:nvSpPr>
        <p:spPr bwMode="auto">
          <a:xfrm>
            <a:off x="366713" y="1233488"/>
            <a:ext cx="81692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Titelstijl van model bewerken</a:t>
            </a:r>
            <a:endParaRPr lang="en-US" altLang="nl-NL" smtClean="0"/>
          </a:p>
        </p:txBody>
      </p:sp>
      <p:sp>
        <p:nvSpPr>
          <p:cNvPr id="2053" name="Rectangle 3"/>
          <p:cNvSpPr>
            <a:spLocks noGrp="1" noChangeArrowheads="1"/>
          </p:cNvSpPr>
          <p:nvPr>
            <p:ph type="body" idx="1"/>
          </p:nvPr>
        </p:nvSpPr>
        <p:spPr bwMode="auto">
          <a:xfrm>
            <a:off x="366713" y="1798638"/>
            <a:ext cx="8169275" cy="435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tekststijl van het model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2" name="Rectangle 4"/>
          <p:cNvSpPr>
            <a:spLocks noGrp="1" noChangeArrowheads="1"/>
          </p:cNvSpPr>
          <p:nvPr>
            <p:ph type="dt" sz="half" idx="2"/>
          </p:nvPr>
        </p:nvSpPr>
        <p:spPr bwMode="auto">
          <a:xfrm>
            <a:off x="4483100" y="6362700"/>
            <a:ext cx="4156075" cy="31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000">
                <a:solidFill>
                  <a:srgbClr val="FFFFFF"/>
                </a:solidFill>
                <a:cs typeface="+mn-cs"/>
              </a:defRPr>
            </a:lvl1pPr>
          </a:lstStyle>
          <a:p>
            <a:pPr>
              <a:defRPr/>
            </a:pPr>
            <a:endParaRPr lang="en-US"/>
          </a:p>
        </p:txBody>
      </p:sp>
      <p:sp>
        <p:nvSpPr>
          <p:cNvPr id="1030" name="Rectangle 6"/>
          <p:cNvSpPr>
            <a:spLocks noGrp="1" noChangeArrowheads="1"/>
          </p:cNvSpPr>
          <p:nvPr>
            <p:ph type="sldNum" sz="quarter" idx="4"/>
          </p:nvPr>
        </p:nvSpPr>
        <p:spPr bwMode="auto">
          <a:xfrm>
            <a:off x="361950" y="6362700"/>
            <a:ext cx="712788" cy="363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000" smtClean="0">
                <a:solidFill>
                  <a:srgbClr val="FFFFFF"/>
                </a:solidFill>
                <a:cs typeface="Arial" panose="020B0604020202020204" pitchFamily="34" charset="0"/>
              </a:defRPr>
            </a:lvl1pPr>
          </a:lstStyle>
          <a:p>
            <a:pPr>
              <a:defRPr/>
            </a:pPr>
            <a:fld id="{0CC4EE84-DFB3-4480-B049-C79E611AFAAB}" type="slidenum">
              <a:rPr lang="en-US" altLang="nl-NL"/>
              <a:pPr>
                <a:defRPr/>
              </a:pPr>
              <a:t>‹nr.›</a:t>
            </a:fld>
            <a:endParaRPr lang="en-US" altLang="nl-NL"/>
          </a:p>
        </p:txBody>
      </p:sp>
      <p:pic>
        <p:nvPicPr>
          <p:cNvPr id="2056" name="shpDatum" descr="RO__vervolgpagina~LPPT.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95"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Lst>
  <p:hf hdr="0" ftr="0" dt="0"/>
  <p:txStyles>
    <p:titleStyle>
      <a:lvl1pPr algn="l" rtl="0" eaLnBrk="0" fontAlgn="base" hangingPunct="0">
        <a:spcBef>
          <a:spcPct val="0"/>
        </a:spcBef>
        <a:spcAft>
          <a:spcPct val="0"/>
        </a:spcAft>
        <a:defRPr sz="2600">
          <a:solidFill>
            <a:srgbClr val="900079"/>
          </a:solidFill>
          <a:latin typeface="+mj-lt"/>
          <a:ea typeface="+mj-ea"/>
          <a:cs typeface="+mj-cs"/>
        </a:defRPr>
      </a:lvl1pPr>
      <a:lvl2pPr algn="l" rtl="0" eaLnBrk="0" fontAlgn="base" hangingPunct="0">
        <a:spcBef>
          <a:spcPct val="0"/>
        </a:spcBef>
        <a:spcAft>
          <a:spcPct val="0"/>
        </a:spcAft>
        <a:defRPr sz="2600">
          <a:solidFill>
            <a:srgbClr val="900079"/>
          </a:solidFill>
          <a:latin typeface="Verdana" pitchFamily="34" charset="0"/>
          <a:ea typeface="ＭＳ Ｐゴシック" pitchFamily="34" charset="-128"/>
        </a:defRPr>
      </a:lvl2pPr>
      <a:lvl3pPr algn="l" rtl="0" eaLnBrk="0" fontAlgn="base" hangingPunct="0">
        <a:spcBef>
          <a:spcPct val="0"/>
        </a:spcBef>
        <a:spcAft>
          <a:spcPct val="0"/>
        </a:spcAft>
        <a:defRPr sz="2600">
          <a:solidFill>
            <a:srgbClr val="900079"/>
          </a:solidFill>
          <a:latin typeface="Verdana" pitchFamily="34" charset="0"/>
          <a:ea typeface="ＭＳ Ｐゴシック" pitchFamily="34" charset="-128"/>
        </a:defRPr>
      </a:lvl3pPr>
      <a:lvl4pPr algn="l" rtl="0" eaLnBrk="0" fontAlgn="base" hangingPunct="0">
        <a:spcBef>
          <a:spcPct val="0"/>
        </a:spcBef>
        <a:spcAft>
          <a:spcPct val="0"/>
        </a:spcAft>
        <a:defRPr sz="2600">
          <a:solidFill>
            <a:srgbClr val="900079"/>
          </a:solidFill>
          <a:latin typeface="Verdana" pitchFamily="34" charset="0"/>
          <a:ea typeface="ＭＳ Ｐゴシック" pitchFamily="34" charset="-128"/>
        </a:defRPr>
      </a:lvl4pPr>
      <a:lvl5pPr algn="l" rtl="0" eaLnBrk="0" fontAlgn="base" hangingPunct="0">
        <a:spcBef>
          <a:spcPct val="0"/>
        </a:spcBef>
        <a:spcAft>
          <a:spcPct val="0"/>
        </a:spcAft>
        <a:defRPr sz="2600">
          <a:solidFill>
            <a:srgbClr val="900079"/>
          </a:solidFill>
          <a:latin typeface="Verdana" pitchFamily="34" charset="0"/>
          <a:ea typeface="ＭＳ Ｐゴシック" pitchFamily="34" charset="-128"/>
        </a:defRPr>
      </a:lvl5pPr>
      <a:lvl6pPr marL="457200" algn="l" rtl="0" fontAlgn="base">
        <a:spcBef>
          <a:spcPct val="0"/>
        </a:spcBef>
        <a:spcAft>
          <a:spcPct val="0"/>
        </a:spcAft>
        <a:defRPr sz="2600">
          <a:solidFill>
            <a:srgbClr val="900079"/>
          </a:solidFill>
          <a:latin typeface="Verdana" pitchFamily="34" charset="0"/>
          <a:ea typeface="ＭＳ Ｐゴシック" pitchFamily="34" charset="-128"/>
        </a:defRPr>
      </a:lvl6pPr>
      <a:lvl7pPr marL="914400" algn="l" rtl="0" fontAlgn="base">
        <a:spcBef>
          <a:spcPct val="0"/>
        </a:spcBef>
        <a:spcAft>
          <a:spcPct val="0"/>
        </a:spcAft>
        <a:defRPr sz="2600">
          <a:solidFill>
            <a:srgbClr val="900079"/>
          </a:solidFill>
          <a:latin typeface="Verdana" pitchFamily="34" charset="0"/>
          <a:ea typeface="ＭＳ Ｐゴシック" pitchFamily="34" charset="-128"/>
        </a:defRPr>
      </a:lvl7pPr>
      <a:lvl8pPr marL="1371600" algn="l" rtl="0" fontAlgn="base">
        <a:spcBef>
          <a:spcPct val="0"/>
        </a:spcBef>
        <a:spcAft>
          <a:spcPct val="0"/>
        </a:spcAft>
        <a:defRPr sz="2600">
          <a:solidFill>
            <a:srgbClr val="900079"/>
          </a:solidFill>
          <a:latin typeface="Verdana" pitchFamily="34" charset="0"/>
          <a:ea typeface="ＭＳ Ｐゴシック" pitchFamily="34" charset="-128"/>
        </a:defRPr>
      </a:lvl8pPr>
      <a:lvl9pPr marL="1828800" algn="l" rtl="0" fontAlgn="base">
        <a:spcBef>
          <a:spcPct val="0"/>
        </a:spcBef>
        <a:spcAft>
          <a:spcPct val="0"/>
        </a:spcAft>
        <a:defRPr sz="2600">
          <a:solidFill>
            <a:srgbClr val="900079"/>
          </a:solidFill>
          <a:latin typeface="Verdana" pitchFamily="34" charset="0"/>
          <a:ea typeface="ＭＳ Ｐゴシック" pitchFamily="34" charset="-128"/>
        </a:defRPr>
      </a:lvl9pPr>
    </p:titleStyle>
    <p:bodyStyle>
      <a:lvl1pPr marL="342900" indent="-342900" algn="l" rtl="0" eaLnBrk="0" fontAlgn="base" hangingPunct="0">
        <a:spcBef>
          <a:spcPct val="20000"/>
        </a:spcBef>
        <a:spcAft>
          <a:spcPct val="0"/>
        </a:spcAft>
        <a:defRPr>
          <a:solidFill>
            <a:srgbClr val="000000"/>
          </a:solidFill>
          <a:latin typeface="+mn-lt"/>
          <a:ea typeface="+mn-ea"/>
          <a:cs typeface="+mn-cs"/>
        </a:defRPr>
      </a:lvl1pPr>
      <a:lvl2pPr marL="160338" indent="296863" algn="l" rtl="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mn-lt"/>
          <a:ea typeface="+mn-ea"/>
        </a:defRPr>
      </a:lvl2pPr>
      <a:lvl3pPr marL="404813" indent="509588" algn="l" rtl="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mn-lt"/>
          <a:ea typeface="+mn-ea"/>
        </a:defRPr>
      </a:lvl3pPr>
      <a:lvl4pPr marL="641350" indent="730250" algn="l" rtl="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mn-lt"/>
          <a:ea typeface="+mn-ea"/>
        </a:defRPr>
      </a:lvl4pPr>
      <a:lvl5pPr marL="817563" indent="-7938" algn="l" rtl="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mn-lt"/>
          <a:ea typeface="+mn-ea"/>
        </a:defRPr>
      </a:lvl5pPr>
      <a:lvl6pPr marL="1274763" indent="-7938" algn="l" rtl="0" fontAlgn="base">
        <a:spcBef>
          <a:spcPct val="20000"/>
        </a:spcBef>
        <a:spcAft>
          <a:spcPct val="0"/>
        </a:spcAft>
        <a:buClr>
          <a:srgbClr val="606528"/>
        </a:buClr>
        <a:buSzPct val="65000"/>
        <a:buFont typeface="Verdana" pitchFamily="34" charset="0"/>
        <a:buChar char="•"/>
        <a:defRPr>
          <a:solidFill>
            <a:srgbClr val="000000"/>
          </a:solidFill>
          <a:latin typeface="+mn-lt"/>
          <a:ea typeface="+mn-ea"/>
        </a:defRPr>
      </a:lvl6pPr>
      <a:lvl7pPr marL="1731963" indent="-7938" algn="l" rtl="0" fontAlgn="base">
        <a:spcBef>
          <a:spcPct val="20000"/>
        </a:spcBef>
        <a:spcAft>
          <a:spcPct val="0"/>
        </a:spcAft>
        <a:buClr>
          <a:srgbClr val="606528"/>
        </a:buClr>
        <a:buSzPct val="65000"/>
        <a:buFont typeface="Verdana" pitchFamily="34" charset="0"/>
        <a:buChar char="•"/>
        <a:defRPr>
          <a:solidFill>
            <a:srgbClr val="000000"/>
          </a:solidFill>
          <a:latin typeface="+mn-lt"/>
          <a:ea typeface="+mn-ea"/>
        </a:defRPr>
      </a:lvl7pPr>
      <a:lvl8pPr marL="2189163" indent="-7938" algn="l" rtl="0" fontAlgn="base">
        <a:spcBef>
          <a:spcPct val="20000"/>
        </a:spcBef>
        <a:spcAft>
          <a:spcPct val="0"/>
        </a:spcAft>
        <a:buClr>
          <a:srgbClr val="606528"/>
        </a:buClr>
        <a:buSzPct val="65000"/>
        <a:buFont typeface="Verdana" pitchFamily="34" charset="0"/>
        <a:buChar char="•"/>
        <a:defRPr>
          <a:solidFill>
            <a:srgbClr val="000000"/>
          </a:solidFill>
          <a:latin typeface="+mn-lt"/>
          <a:ea typeface="+mn-ea"/>
        </a:defRPr>
      </a:lvl8pPr>
      <a:lvl9pPr marL="2646363" indent="-7938" algn="l" rtl="0" fontAlgn="base">
        <a:spcBef>
          <a:spcPct val="20000"/>
        </a:spcBef>
        <a:spcAft>
          <a:spcPct val="0"/>
        </a:spcAft>
        <a:buClr>
          <a:srgbClr val="606528"/>
        </a:buClr>
        <a:buSzPct val="65000"/>
        <a:buFont typeface="Verdana" pitchFamily="34" charset="0"/>
        <a:buChar char="•"/>
        <a:defRPr>
          <a:solidFill>
            <a:srgbClr val="000000"/>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onderwijsinspectie.nl/toetsing-hoger-onderwijs.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787900" y="2349500"/>
            <a:ext cx="3960813" cy="942975"/>
          </a:xfrm>
        </p:spPr>
        <p:txBody>
          <a:bodyPr/>
          <a:lstStyle/>
          <a:p>
            <a:r>
              <a:rPr lang="nl-NL" altLang="nl-NL" sz="2000" b="1" smtClean="0"/>
              <a:t>DE KWALITEIT VAN </a:t>
            </a:r>
            <a:br>
              <a:rPr lang="nl-NL" altLang="nl-NL" sz="2000" b="1" smtClean="0"/>
            </a:br>
            <a:r>
              <a:rPr lang="nl-NL" altLang="nl-NL" sz="2000" b="1" smtClean="0"/>
              <a:t>DE TOETSING  </a:t>
            </a:r>
            <a:r>
              <a:rPr lang="nl-NL" altLang="nl-NL" sz="2000" smtClean="0"/>
              <a:t/>
            </a:r>
            <a:br>
              <a:rPr lang="nl-NL" altLang="nl-NL" sz="2000" smtClean="0"/>
            </a:br>
            <a:r>
              <a:rPr lang="nl-NL" altLang="nl-NL" sz="2000" smtClean="0"/>
              <a:t/>
            </a:r>
            <a:br>
              <a:rPr lang="nl-NL" altLang="nl-NL" sz="2000" smtClean="0"/>
            </a:br>
            <a:r>
              <a:rPr lang="nl-NL" altLang="nl-NL" sz="2000" b="1" smtClean="0"/>
              <a:t>BORGEN EN ZORGEN</a:t>
            </a:r>
            <a:r>
              <a:rPr lang="nl-NL" altLang="nl-NL" smtClean="0"/>
              <a:t/>
            </a:r>
            <a:br>
              <a:rPr lang="nl-NL" altLang="nl-NL" smtClean="0"/>
            </a:br>
            <a:endParaRPr lang="nl-NL" altLang="nl-NL" smtClean="0"/>
          </a:p>
        </p:txBody>
      </p:sp>
      <p:sp>
        <p:nvSpPr>
          <p:cNvPr id="7171" name="Rectangle 3"/>
          <p:cNvSpPr>
            <a:spLocks noGrp="1" noChangeArrowheads="1"/>
          </p:cNvSpPr>
          <p:nvPr>
            <p:ph type="subTitle" idx="1"/>
          </p:nvPr>
        </p:nvSpPr>
        <p:spPr>
          <a:xfrm>
            <a:off x="4908550" y="4149725"/>
            <a:ext cx="3263900" cy="1971675"/>
          </a:xfrm>
        </p:spPr>
        <p:txBody>
          <a:bodyPr/>
          <a:lstStyle/>
          <a:p>
            <a:endParaRPr lang="nl-NL" altLang="nl-NL" smtClean="0"/>
          </a:p>
          <a:p>
            <a:r>
              <a:rPr lang="nl-NL" altLang="nl-NL" sz="2000" smtClean="0"/>
              <a:t>Studiemiddag</a:t>
            </a:r>
          </a:p>
          <a:p>
            <a:r>
              <a:rPr lang="nl-NL" altLang="nl-NL" sz="2000" smtClean="0"/>
              <a:t>examencommissies</a:t>
            </a:r>
          </a:p>
          <a:p>
            <a:r>
              <a:rPr lang="nl-NL" altLang="nl-NL" sz="2000" smtClean="0"/>
              <a:t>26 mei 2016</a:t>
            </a:r>
          </a:p>
          <a:p>
            <a:endParaRPr lang="nl-NL" altLang="nl-NL" sz="2000" smtClean="0"/>
          </a:p>
          <a:p>
            <a:r>
              <a:rPr lang="nl-NL" altLang="nl-NL" sz="2000" smtClean="0"/>
              <a:t>Martine Pol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288" y="1052513"/>
            <a:ext cx="8169275" cy="571500"/>
          </a:xfrm>
        </p:spPr>
        <p:txBody>
          <a:bodyPr/>
          <a:lstStyle/>
          <a:p>
            <a:pPr eaLnBrk="1" hangingPunct="1"/>
            <a:r>
              <a:rPr lang="nl-NL" altLang="nl-NL" sz="2000" b="1" smtClean="0"/>
              <a:t>POSITIONERING: WIE DOET WAT (v Zijl, Jaspers) </a:t>
            </a:r>
            <a:endParaRPr lang="en-US" altLang="nl-NL" sz="2000" b="1" smtClean="0"/>
          </a:p>
        </p:txBody>
      </p:sp>
      <p:sp>
        <p:nvSpPr>
          <p:cNvPr id="40963" name="Rectangle 3"/>
          <p:cNvSpPr>
            <a:spLocks noGrp="1" noChangeArrowheads="1"/>
          </p:cNvSpPr>
          <p:nvPr>
            <p:ph type="body" idx="1"/>
          </p:nvPr>
        </p:nvSpPr>
        <p:spPr>
          <a:xfrm>
            <a:off x="366713" y="1773238"/>
            <a:ext cx="8169275" cy="4379912"/>
          </a:xfrm>
        </p:spPr>
        <p:txBody>
          <a:bodyPr/>
          <a:lstStyle/>
          <a:p>
            <a:pPr>
              <a:buFontTx/>
              <a:buChar char="-"/>
              <a:defRPr/>
            </a:pPr>
            <a:endParaRPr lang="nl-NL" sz="2000" dirty="0"/>
          </a:p>
          <a:p>
            <a:pPr>
              <a:buFontTx/>
              <a:buChar char="-"/>
              <a:defRPr/>
            </a:pPr>
            <a:endParaRPr lang="nl-NL" sz="2000" dirty="0"/>
          </a:p>
          <a:p>
            <a:pPr marL="0" indent="0">
              <a:defRPr/>
            </a:pPr>
            <a:endParaRPr lang="nl-NL" sz="2000" dirty="0" smtClean="0"/>
          </a:p>
          <a:p>
            <a:pPr marL="0" indent="0">
              <a:defRPr/>
            </a:pPr>
            <a:endParaRPr lang="nl-NL" sz="2000" dirty="0"/>
          </a:p>
          <a:p>
            <a:pPr marL="0" indent="0">
              <a:defRPr/>
            </a:pPr>
            <a:endParaRPr lang="nl-NL" sz="2000" dirty="0"/>
          </a:p>
        </p:txBody>
      </p:sp>
      <p:sp>
        <p:nvSpPr>
          <p:cNvPr id="23556" name="Tijdelijke aanduiding voor dianummer 1"/>
          <p:cNvSpPr>
            <a:spLocks noGrp="1"/>
          </p:cNvSpPr>
          <p:nvPr>
            <p:ph type="sldNum" sz="quarter" idx="11"/>
          </p:nvPr>
        </p:nvSpPr>
        <p:spPr>
          <a:noFill/>
        </p:spPr>
        <p:txBody>
          <a:bodyPr/>
          <a:lstStyle>
            <a:lvl1pPr>
              <a:spcBef>
                <a:spcPct val="20000"/>
              </a:spcBef>
              <a:defRPr>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9pPr>
          </a:lstStyle>
          <a:p>
            <a:pPr>
              <a:spcBef>
                <a:spcPct val="0"/>
              </a:spcBef>
            </a:pPr>
            <a:fld id="{6ADDEAF8-4D98-4246-BA38-76D970756E7A}" type="slidenum">
              <a:rPr lang="en-US" altLang="nl-NL">
                <a:solidFill>
                  <a:srgbClr val="FFFFFF"/>
                </a:solidFill>
              </a:rPr>
              <a:pPr>
                <a:spcBef>
                  <a:spcPct val="0"/>
                </a:spcBef>
              </a:pPr>
              <a:t>10</a:t>
            </a:fld>
            <a:endParaRPr lang="en-US" altLang="nl-NL">
              <a:solidFill>
                <a:srgbClr val="FFFFFF"/>
              </a:solidFill>
            </a:endParaRPr>
          </a:p>
        </p:txBody>
      </p:sp>
      <p:pic>
        <p:nvPicPr>
          <p:cNvPr id="23557" name="Picture 2" descr="C:\Users\879228\AppData\Local\Temp\Temp1_Wordversie en  figuren.zip\140816 Word doc en Jpg figuren\figuur 4-1 positie examencommissie.jpg"/>
          <p:cNvPicPr>
            <a:picLocks noChangeAspect="1" noChangeArrowheads="1"/>
          </p:cNvPicPr>
          <p:nvPr/>
        </p:nvPicPr>
        <p:blipFill>
          <a:blip r:embed="rId3">
            <a:extLst>
              <a:ext uri="{28A0092B-C50C-407E-A947-70E740481C1C}">
                <a14:useLocalDpi xmlns:a14="http://schemas.microsoft.com/office/drawing/2010/main" val="0"/>
              </a:ext>
            </a:extLst>
          </a:blip>
          <a:srcRect t="7817" b="-7817"/>
          <a:stretch>
            <a:fillRect/>
          </a:stretch>
        </p:blipFill>
        <p:spPr bwMode="auto">
          <a:xfrm>
            <a:off x="468313" y="1897063"/>
            <a:ext cx="6232525"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288" y="1052513"/>
            <a:ext cx="8169275" cy="571500"/>
          </a:xfrm>
        </p:spPr>
        <p:txBody>
          <a:bodyPr/>
          <a:lstStyle/>
          <a:p>
            <a:pPr eaLnBrk="1" hangingPunct="1"/>
            <a:r>
              <a:rPr lang="nl-NL" altLang="nl-NL" sz="2000" b="1" smtClean="0"/>
              <a:t>KWALITEIT VAN DE TOETSING </a:t>
            </a:r>
            <a:endParaRPr lang="en-US" altLang="nl-NL" sz="2000" b="1" smtClean="0"/>
          </a:p>
        </p:txBody>
      </p:sp>
      <p:sp>
        <p:nvSpPr>
          <p:cNvPr id="40963" name="Rectangle 3"/>
          <p:cNvSpPr>
            <a:spLocks noGrp="1" noChangeArrowheads="1"/>
          </p:cNvSpPr>
          <p:nvPr>
            <p:ph type="body" idx="1"/>
          </p:nvPr>
        </p:nvSpPr>
        <p:spPr>
          <a:xfrm>
            <a:off x="366713" y="1773238"/>
            <a:ext cx="8169275" cy="4379912"/>
          </a:xfrm>
        </p:spPr>
        <p:txBody>
          <a:bodyPr/>
          <a:lstStyle/>
          <a:p>
            <a:pPr marL="0" indent="0">
              <a:defRPr/>
            </a:pPr>
            <a:r>
              <a:rPr lang="nl-NL" dirty="0" smtClean="0"/>
              <a:t>a</a:t>
            </a:r>
            <a:r>
              <a:rPr lang="nl-NL" b="1" dirty="0"/>
              <a:t>. </a:t>
            </a:r>
            <a:r>
              <a:rPr lang="nl-NL" dirty="0"/>
              <a:t>samenhang</a:t>
            </a:r>
          </a:p>
          <a:p>
            <a:pPr marL="0" indent="0">
              <a:defRPr/>
            </a:pPr>
            <a:r>
              <a:rPr lang="nl-NL" dirty="0" smtClean="0"/>
              <a:t>b</a:t>
            </a:r>
            <a:r>
              <a:rPr lang="nl-NL" dirty="0"/>
              <a:t>. professionalisering</a:t>
            </a:r>
          </a:p>
          <a:p>
            <a:pPr marL="0" indent="0">
              <a:defRPr/>
            </a:pPr>
            <a:r>
              <a:rPr lang="nl-NL" dirty="0" smtClean="0"/>
              <a:t>c</a:t>
            </a:r>
            <a:r>
              <a:rPr lang="nl-NL" dirty="0"/>
              <a:t>. organisatorische </a:t>
            </a:r>
            <a:r>
              <a:rPr lang="nl-NL" dirty="0" smtClean="0"/>
              <a:t>inbedding </a:t>
            </a:r>
            <a:endParaRPr lang="nl-NL" dirty="0"/>
          </a:p>
          <a:p>
            <a:pPr marL="0" indent="0">
              <a:defRPr/>
            </a:pPr>
            <a:r>
              <a:rPr lang="nl-NL" b="1" dirty="0" smtClean="0"/>
              <a:t>d</a:t>
            </a:r>
            <a:r>
              <a:rPr lang="nl-NL" b="1" dirty="0"/>
              <a:t>. k</a:t>
            </a:r>
            <a:r>
              <a:rPr lang="nl-NL" b="1" dirty="0" smtClean="0"/>
              <a:t>ennisdeling</a:t>
            </a:r>
          </a:p>
          <a:p>
            <a:pPr marL="0" indent="0">
              <a:defRPr/>
            </a:pPr>
            <a:endParaRPr lang="nl-NL" sz="2000" dirty="0"/>
          </a:p>
          <a:p>
            <a:pPr marL="0" indent="0">
              <a:defRPr/>
            </a:pPr>
            <a:endParaRPr lang="nl-NL" sz="2000" dirty="0" smtClean="0"/>
          </a:p>
          <a:p>
            <a:pPr marL="0" indent="0">
              <a:defRPr/>
            </a:pPr>
            <a:r>
              <a:rPr lang="nl-NL" sz="2000" dirty="0" smtClean="0"/>
              <a:t>Kennisdeling</a:t>
            </a:r>
          </a:p>
          <a:p>
            <a:pPr>
              <a:buFontTx/>
              <a:buChar char="-"/>
              <a:defRPr/>
            </a:pPr>
            <a:r>
              <a:rPr lang="nl-NL" sz="2000" dirty="0" smtClean="0"/>
              <a:t>Benut good practices binnen uw instelling</a:t>
            </a:r>
          </a:p>
          <a:p>
            <a:pPr>
              <a:buFontTx/>
              <a:buChar char="-"/>
              <a:defRPr/>
            </a:pPr>
            <a:r>
              <a:rPr lang="nl-NL" sz="2000" dirty="0" smtClean="0"/>
              <a:t>BKE SKE netwerk, ook wo</a:t>
            </a:r>
          </a:p>
          <a:p>
            <a:pPr>
              <a:buFontTx/>
              <a:buChar char="-"/>
              <a:defRPr/>
            </a:pPr>
            <a:r>
              <a:rPr lang="nl-NL" sz="2000" dirty="0" smtClean="0"/>
              <a:t>Een compliment voor u vandaag</a:t>
            </a:r>
          </a:p>
          <a:p>
            <a:pPr>
              <a:buFontTx/>
              <a:buChar char="-"/>
              <a:defRPr/>
            </a:pPr>
            <a:endParaRPr lang="nl-NL" sz="2000" dirty="0"/>
          </a:p>
          <a:p>
            <a:pPr marL="0" indent="0">
              <a:defRPr/>
            </a:pPr>
            <a:endParaRPr lang="nl-NL" sz="2000" dirty="0"/>
          </a:p>
        </p:txBody>
      </p:sp>
      <p:sp>
        <p:nvSpPr>
          <p:cNvPr id="25604" name="Tijdelijke aanduiding voor dianummer 1"/>
          <p:cNvSpPr>
            <a:spLocks noGrp="1"/>
          </p:cNvSpPr>
          <p:nvPr>
            <p:ph type="sldNum" sz="quarter" idx="11"/>
          </p:nvPr>
        </p:nvSpPr>
        <p:spPr>
          <a:noFill/>
        </p:spPr>
        <p:txBody>
          <a:bodyPr/>
          <a:lstStyle>
            <a:lvl1pPr>
              <a:spcBef>
                <a:spcPct val="20000"/>
              </a:spcBef>
              <a:defRPr>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9pPr>
          </a:lstStyle>
          <a:p>
            <a:pPr>
              <a:spcBef>
                <a:spcPct val="0"/>
              </a:spcBef>
            </a:pPr>
            <a:fld id="{E5BBAD73-3EC6-43CC-AFA5-17CE501E825C}" type="slidenum">
              <a:rPr lang="en-US" altLang="nl-NL">
                <a:solidFill>
                  <a:srgbClr val="FFFFFF"/>
                </a:solidFill>
              </a:rPr>
              <a:pPr>
                <a:spcBef>
                  <a:spcPct val="0"/>
                </a:spcBef>
              </a:pPr>
              <a:t>11</a:t>
            </a:fld>
            <a:endParaRPr lang="en-US" altLang="nl-NL">
              <a:solidFill>
                <a:srgbClr val="FFFFFF"/>
              </a:solidFill>
            </a:endParaRPr>
          </a:p>
        </p:txBody>
      </p:sp>
      <p:pic>
        <p:nvPicPr>
          <p:cNvPr id="25605" name="Picture 6" descr="I:\Ho\Lopende projecten toezicht\Examencommissies\Foto's 2015-05-20 conferentie Examencommissies HO\plenair\DSC_6640, kl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773238"/>
            <a:ext cx="345598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r>
              <a:rPr lang="nl-NL" altLang="nl-NL" sz="2000" b="1" smtClean="0"/>
              <a:t>AANBEVELINGEN</a:t>
            </a:r>
          </a:p>
        </p:txBody>
      </p:sp>
      <p:sp>
        <p:nvSpPr>
          <p:cNvPr id="27651" name="Tijdelijke aanduiding voor inhoud 2"/>
          <p:cNvSpPr>
            <a:spLocks noGrp="1"/>
          </p:cNvSpPr>
          <p:nvPr>
            <p:ph idx="1"/>
          </p:nvPr>
        </p:nvSpPr>
        <p:spPr/>
        <p:txBody>
          <a:bodyPr/>
          <a:lstStyle/>
          <a:p>
            <a:r>
              <a:rPr lang="nl-NL" altLang="nl-NL" b="1" smtClean="0"/>
              <a:t>	Instellingen</a:t>
            </a:r>
            <a:r>
              <a:rPr lang="nl-NL" altLang="nl-NL" smtClean="0"/>
              <a:t>: </a:t>
            </a:r>
          </a:p>
          <a:p>
            <a:r>
              <a:rPr lang="nl-NL" altLang="nl-NL" smtClean="0"/>
              <a:t>	Besteed aandacht aan samenhang, professionalisering en organisatorische inbedding. En versterk de interne en externe kwaliteitszorg. Schema benutten voor intern gesprek.</a:t>
            </a:r>
          </a:p>
          <a:p>
            <a:endParaRPr lang="nl-NL" altLang="nl-NL" smtClean="0"/>
          </a:p>
          <a:p>
            <a:r>
              <a:rPr lang="nl-NL" altLang="nl-NL" b="1" smtClean="0"/>
              <a:t>	Koepels: </a:t>
            </a:r>
          </a:p>
          <a:p>
            <a:r>
              <a:rPr lang="nl-NL" altLang="nl-NL" smtClean="0"/>
              <a:t>	Faciliteer de kennisdeling tussen instellingen, binnen sectoren en over sectoren heen.</a:t>
            </a:r>
          </a:p>
          <a:p>
            <a:endParaRPr lang="nl-NL" altLang="nl-NL" b="1" smtClean="0"/>
          </a:p>
          <a:p>
            <a:r>
              <a:rPr lang="nl-NL" altLang="nl-NL" b="1" smtClean="0"/>
              <a:t>	Minister: </a:t>
            </a:r>
          </a:p>
          <a:p>
            <a:r>
              <a:rPr lang="nl-NL" altLang="nl-NL" smtClean="0"/>
              <a:t>	Stimuleer het onderzoek naar kwaliteit van toetsing in het HO.</a:t>
            </a:r>
          </a:p>
        </p:txBody>
      </p:sp>
      <p:sp>
        <p:nvSpPr>
          <p:cNvPr id="27652" name="Tijdelijke aanduiding voor dianummer 1"/>
          <p:cNvSpPr>
            <a:spLocks noGrp="1"/>
          </p:cNvSpPr>
          <p:nvPr>
            <p:ph type="sldNum" sz="quarter" idx="11"/>
          </p:nvPr>
        </p:nvSpPr>
        <p:spPr>
          <a:noFill/>
        </p:spPr>
        <p:txBody>
          <a:bodyPr/>
          <a:lstStyle>
            <a:lvl1pPr>
              <a:spcBef>
                <a:spcPct val="20000"/>
              </a:spcBef>
              <a:defRPr>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9pPr>
          </a:lstStyle>
          <a:p>
            <a:pPr>
              <a:spcBef>
                <a:spcPct val="0"/>
              </a:spcBef>
            </a:pPr>
            <a:fld id="{8E377520-3C8A-4FEA-9DA7-550DF52EE4C4}" type="slidenum">
              <a:rPr lang="en-US" altLang="nl-NL">
                <a:solidFill>
                  <a:schemeClr val="bg1"/>
                </a:solidFill>
              </a:rPr>
              <a:pPr>
                <a:spcBef>
                  <a:spcPct val="0"/>
                </a:spcBef>
              </a:pPr>
              <a:t>12</a:t>
            </a:fld>
            <a:endParaRPr lang="en-US" altLang="nl-NL">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nl-NL" altLang="nl-NL" b="1" smtClean="0"/>
              <a:t>VRAGEN EN DISCUSSIE</a:t>
            </a:r>
          </a:p>
        </p:txBody>
      </p:sp>
      <p:sp>
        <p:nvSpPr>
          <p:cNvPr id="16387" name="Tijdelijke aanduiding voor inhoud 2"/>
          <p:cNvSpPr>
            <a:spLocks noGrp="1"/>
          </p:cNvSpPr>
          <p:nvPr>
            <p:ph idx="1"/>
          </p:nvPr>
        </p:nvSpPr>
        <p:spPr/>
        <p:txBody>
          <a:bodyPr/>
          <a:lstStyle/>
          <a:p>
            <a:pPr marL="0" indent="0">
              <a:defRPr/>
            </a:pPr>
            <a:endParaRPr lang="nl-NL" b="1" dirty="0" smtClean="0"/>
          </a:p>
          <a:p>
            <a:pPr marL="285750" indent="-285750">
              <a:buFontTx/>
              <a:buChar char="-"/>
              <a:defRPr/>
            </a:pPr>
            <a:endParaRPr lang="nl-NL" dirty="0" smtClean="0"/>
          </a:p>
          <a:p>
            <a:pPr marL="0" indent="0" eaLnBrk="1" hangingPunct="1">
              <a:defRPr/>
            </a:pPr>
            <a:r>
              <a:rPr lang="nl-NL" u="sng" dirty="0" smtClean="0">
                <a:hlinkClick r:id="rId2"/>
              </a:rPr>
              <a:t>www.onderwijsinspectie.nl/toetsing-hoger-onderwijs.htm</a:t>
            </a:r>
            <a:endParaRPr lang="nl-NL" u="sng" dirty="0" smtClean="0"/>
          </a:p>
          <a:p>
            <a:pPr marL="0" indent="0" eaLnBrk="1" hangingPunct="1">
              <a:defRPr/>
            </a:pPr>
            <a:endParaRPr lang="nl-NL" u="sng" dirty="0" smtClean="0"/>
          </a:p>
          <a:p>
            <a:pPr marL="0" indent="0">
              <a:defRPr/>
            </a:pPr>
            <a:r>
              <a:rPr lang="nl-NL" dirty="0"/>
              <a:t>Ontwikkeling toetsing bezien in onderzoek EC in ongeveer 2020</a:t>
            </a:r>
          </a:p>
          <a:p>
            <a:pPr marL="0" indent="0">
              <a:defRPr/>
            </a:pPr>
            <a:endParaRPr lang="nl-NL" dirty="0" smtClean="0"/>
          </a:p>
          <a:p>
            <a:pPr marL="0" indent="0">
              <a:defRPr/>
            </a:pPr>
            <a:r>
              <a:rPr lang="nl-NL" dirty="0" smtClean="0"/>
              <a:t>Artikelen o.a. </a:t>
            </a:r>
          </a:p>
          <a:p>
            <a:pPr marL="285750" indent="-285750">
              <a:buFont typeface="Arial" charset="0"/>
              <a:buChar char="•"/>
              <a:defRPr/>
            </a:pPr>
            <a:r>
              <a:rPr lang="nl-NL" dirty="0" smtClean="0"/>
              <a:t>Examens, Verdere versterking in mei - Irene </a:t>
            </a:r>
            <a:r>
              <a:rPr lang="nl-NL" dirty="0" err="1" smtClean="0"/>
              <a:t>Biemond</a:t>
            </a:r>
            <a:r>
              <a:rPr lang="nl-NL" dirty="0" smtClean="0"/>
              <a:t>, </a:t>
            </a:r>
          </a:p>
          <a:p>
            <a:pPr marL="285750" indent="-285750">
              <a:buFont typeface="Arial" charset="0"/>
              <a:buChar char="•"/>
              <a:defRPr/>
            </a:pPr>
            <a:r>
              <a:rPr lang="nl-NL" dirty="0" smtClean="0"/>
              <a:t>Thema, 2015, 4 met Desiree Joosten, </a:t>
            </a:r>
          </a:p>
          <a:p>
            <a:pPr marL="285750" indent="-285750">
              <a:buFont typeface="Arial" charset="0"/>
              <a:buChar char="•"/>
              <a:defRPr/>
            </a:pPr>
            <a:r>
              <a:rPr lang="nl-NL" dirty="0" smtClean="0"/>
              <a:t>Ho management, mei Philip </a:t>
            </a:r>
            <a:r>
              <a:rPr lang="nl-NL" dirty="0" err="1" smtClean="0"/>
              <a:t>Coté</a:t>
            </a:r>
            <a:r>
              <a:rPr lang="nl-NL" dirty="0" smtClean="0"/>
              <a:t>, sept </a:t>
            </a:r>
            <a:r>
              <a:rPr lang="nl-NL" dirty="0" err="1" smtClean="0"/>
              <a:t>lero’s</a:t>
            </a:r>
            <a:r>
              <a:rPr lang="nl-NL" dirty="0" smtClean="0"/>
              <a:t>  </a:t>
            </a:r>
          </a:p>
          <a:p>
            <a:pPr marL="0" indent="0">
              <a:defRPr/>
            </a:pPr>
            <a:endParaRPr lang="nl-NL" dirty="0"/>
          </a:p>
          <a:p>
            <a:pPr marL="0" indent="0">
              <a:defRPr/>
            </a:pPr>
            <a:r>
              <a:rPr lang="nl-NL" dirty="0" smtClean="0"/>
              <a:t>In gesprek </a:t>
            </a:r>
            <a:r>
              <a:rPr lang="nl-NL" dirty="0"/>
              <a:t>met u</a:t>
            </a:r>
          </a:p>
          <a:p>
            <a:pPr marL="0" indent="0" eaLnBrk="1" hangingPunct="1">
              <a:defRPr/>
            </a:pPr>
            <a:r>
              <a:rPr lang="nl-NL" dirty="0" smtClean="0"/>
              <a:t>m.pol@owinsp.nl</a:t>
            </a:r>
          </a:p>
          <a:p>
            <a:pPr>
              <a:defRPr/>
            </a:pPr>
            <a:endParaRPr lang="nl-NL" dirty="0" smtClean="0"/>
          </a:p>
        </p:txBody>
      </p:sp>
      <p:sp>
        <p:nvSpPr>
          <p:cNvPr id="28676" name="Tijdelijke aanduiding voor dianummer 3"/>
          <p:cNvSpPr>
            <a:spLocks noGrp="1"/>
          </p:cNvSpPr>
          <p:nvPr>
            <p:ph type="sldNum" sz="quarter" idx="11"/>
          </p:nvPr>
        </p:nvSpPr>
        <p:spPr>
          <a:noFill/>
        </p:spPr>
        <p:txBody>
          <a:bodyPr/>
          <a:lstStyle>
            <a:lvl1pPr>
              <a:spcBef>
                <a:spcPct val="20000"/>
              </a:spcBef>
              <a:defRPr>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9pPr>
          </a:lstStyle>
          <a:p>
            <a:pPr>
              <a:spcBef>
                <a:spcPct val="0"/>
              </a:spcBef>
            </a:pPr>
            <a:fld id="{2E8BBD62-0EFB-4434-968B-5346FE441A18}" type="slidenum">
              <a:rPr lang="en-US" altLang="nl-NL">
                <a:solidFill>
                  <a:schemeClr val="bg1"/>
                </a:solidFill>
              </a:rPr>
              <a:pPr>
                <a:spcBef>
                  <a:spcPct val="0"/>
                </a:spcBef>
              </a:pPr>
              <a:t>13</a:t>
            </a:fld>
            <a:endParaRPr lang="en-US" altLang="nl-NL">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nl-NL" altLang="nl-NL" b="1" smtClean="0"/>
              <a:t>OPBOUW INLEIDING</a:t>
            </a:r>
          </a:p>
        </p:txBody>
      </p:sp>
      <p:sp>
        <p:nvSpPr>
          <p:cNvPr id="9219" name="Tijdelijke aanduiding voor dianummer 1"/>
          <p:cNvSpPr>
            <a:spLocks noGrp="1"/>
          </p:cNvSpPr>
          <p:nvPr>
            <p:ph type="sldNum" sz="quarter" idx="11"/>
          </p:nvPr>
        </p:nvSpPr>
        <p:spPr>
          <a:noFill/>
        </p:spPr>
        <p:txBody>
          <a:bodyPr/>
          <a:lstStyle>
            <a:lvl1pPr>
              <a:spcBef>
                <a:spcPct val="20000"/>
              </a:spcBef>
              <a:defRPr>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9pPr>
          </a:lstStyle>
          <a:p>
            <a:pPr>
              <a:spcBef>
                <a:spcPct val="0"/>
              </a:spcBef>
            </a:pPr>
            <a:fld id="{AD24DC28-EBB1-4049-A744-E95A931DEEEA}" type="slidenum">
              <a:rPr lang="en-US" altLang="nl-NL">
                <a:solidFill>
                  <a:schemeClr val="bg1"/>
                </a:solidFill>
              </a:rPr>
              <a:pPr>
                <a:spcBef>
                  <a:spcPct val="0"/>
                </a:spcBef>
              </a:pPr>
              <a:t>2</a:t>
            </a:fld>
            <a:endParaRPr lang="en-US" altLang="nl-NL">
              <a:solidFill>
                <a:schemeClr val="bg1"/>
              </a:solidFill>
            </a:endParaRPr>
          </a:p>
        </p:txBody>
      </p:sp>
      <p:sp>
        <p:nvSpPr>
          <p:cNvPr id="2" name="Tijdelijke aanduiding voor inhoud 1"/>
          <p:cNvSpPr>
            <a:spLocks noGrp="1"/>
          </p:cNvSpPr>
          <p:nvPr>
            <p:ph idx="1"/>
          </p:nvPr>
        </p:nvSpPr>
        <p:spPr/>
        <p:txBody>
          <a:bodyPr/>
          <a:lstStyle/>
          <a:p>
            <a:pPr marL="0" indent="0">
              <a:defRPr/>
            </a:pPr>
            <a:endParaRPr lang="nl-NL" sz="2000" dirty="0" smtClean="0"/>
          </a:p>
          <a:p>
            <a:pPr marL="0" indent="0">
              <a:defRPr/>
            </a:pPr>
            <a:r>
              <a:rPr lang="nl-NL" sz="2000" dirty="0" smtClean="0"/>
              <a:t>1</a:t>
            </a:r>
            <a:r>
              <a:rPr lang="nl-NL" sz="2000" dirty="0"/>
              <a:t>. Terugblik Verdere versterking (februari 2015)</a:t>
            </a:r>
          </a:p>
          <a:p>
            <a:pPr marL="457200" indent="-457200">
              <a:buFontTx/>
              <a:buAutoNum type="arabicPeriod"/>
              <a:defRPr/>
            </a:pPr>
            <a:endParaRPr lang="nl-NL" sz="2000" i="1" dirty="0"/>
          </a:p>
          <a:p>
            <a:pPr marL="0" indent="0">
              <a:defRPr/>
            </a:pPr>
            <a:r>
              <a:rPr lang="nl-NL" sz="2000" dirty="0"/>
              <a:t>2. Kwaliteit van de Toetsing (maart 2016)</a:t>
            </a:r>
          </a:p>
          <a:p>
            <a:pPr marL="0" indent="0">
              <a:defRPr/>
            </a:pPr>
            <a:r>
              <a:rPr lang="nl-NL" sz="2000" dirty="0"/>
              <a:t>	aandachtspunten:</a:t>
            </a:r>
          </a:p>
          <a:p>
            <a:pPr marL="0" indent="0">
              <a:defRPr/>
            </a:pPr>
            <a:r>
              <a:rPr lang="nl-NL" sz="2000" dirty="0"/>
              <a:t>	a. samenhang</a:t>
            </a:r>
          </a:p>
          <a:p>
            <a:pPr marL="0" indent="0">
              <a:defRPr/>
            </a:pPr>
            <a:r>
              <a:rPr lang="nl-NL" sz="2000" dirty="0"/>
              <a:t>	b. professionalisering</a:t>
            </a:r>
          </a:p>
          <a:p>
            <a:pPr marL="0" indent="0">
              <a:defRPr/>
            </a:pPr>
            <a:r>
              <a:rPr lang="nl-NL" sz="2000" dirty="0"/>
              <a:t>	c. organisatorische inbedding</a:t>
            </a:r>
          </a:p>
          <a:p>
            <a:pPr marL="0" indent="0">
              <a:defRPr/>
            </a:pPr>
            <a:r>
              <a:rPr lang="nl-NL" sz="2000" dirty="0"/>
              <a:t>	d. kennisdeling</a:t>
            </a:r>
          </a:p>
          <a:p>
            <a:pPr marL="274638" lvl="1" indent="-457200">
              <a:buFont typeface="Verdana" panose="020B0604030504040204" pitchFamily="34" charset="0"/>
              <a:buAutoNum type="arabicPeriod"/>
              <a:defRPr/>
            </a:pPr>
            <a:endParaRPr lang="nl-NL" sz="2000" dirty="0"/>
          </a:p>
          <a:p>
            <a:pPr marL="0" indent="0">
              <a:defRPr/>
            </a:pPr>
            <a:r>
              <a:rPr lang="nl-NL" sz="2000" dirty="0"/>
              <a:t>3. Vragen en discussie</a:t>
            </a:r>
          </a:p>
          <a:p>
            <a:pPr>
              <a:defRPr/>
            </a:pPr>
            <a:endParaRPr lang="nl-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nl-NL" altLang="nl-NL" sz="2000" b="1" smtClean="0"/>
              <a:t>TERUGBLIK VERDERE VERSTERKING</a:t>
            </a:r>
            <a:endParaRPr lang="nl-NL" altLang="nl-NL" smtClean="0"/>
          </a:p>
        </p:txBody>
      </p:sp>
      <p:sp>
        <p:nvSpPr>
          <p:cNvPr id="3" name="Tijdelijke aanduiding voor inhoud 2"/>
          <p:cNvSpPr>
            <a:spLocks noGrp="1"/>
          </p:cNvSpPr>
          <p:nvPr>
            <p:ph idx="1"/>
          </p:nvPr>
        </p:nvSpPr>
        <p:spPr/>
        <p:txBody>
          <a:bodyPr/>
          <a:lstStyle/>
          <a:p>
            <a:pPr>
              <a:defRPr/>
            </a:pPr>
            <a:r>
              <a:rPr lang="nl-NL" sz="2000" dirty="0"/>
              <a:t>Conclusie VV (2015): verbetering sinds 2008</a:t>
            </a:r>
          </a:p>
          <a:p>
            <a:pPr>
              <a:buFontTx/>
              <a:buChar char="-"/>
              <a:defRPr/>
            </a:pPr>
            <a:r>
              <a:rPr lang="nl-NL" sz="2000" dirty="0" smtClean="0"/>
              <a:t>Aanwijzing </a:t>
            </a:r>
            <a:r>
              <a:rPr lang="nl-NL" sz="2000" dirty="0"/>
              <a:t>examinatoren 97%</a:t>
            </a:r>
          </a:p>
          <a:p>
            <a:pPr>
              <a:buFontTx/>
              <a:buChar char="-"/>
              <a:defRPr/>
            </a:pPr>
            <a:r>
              <a:rPr lang="nl-NL" sz="2000" dirty="0" smtClean="0"/>
              <a:t>Richtlijnen </a:t>
            </a:r>
            <a:r>
              <a:rPr lang="nl-NL" sz="2000" dirty="0"/>
              <a:t>examinatoren 94%</a:t>
            </a:r>
          </a:p>
          <a:p>
            <a:pPr>
              <a:buFontTx/>
              <a:buChar char="-"/>
              <a:defRPr/>
            </a:pPr>
            <a:r>
              <a:rPr lang="nl-NL" sz="2000" dirty="0" smtClean="0"/>
              <a:t>Professionalisering </a:t>
            </a:r>
            <a:r>
              <a:rPr lang="nl-NL" sz="2000" dirty="0"/>
              <a:t>EC</a:t>
            </a:r>
          </a:p>
          <a:p>
            <a:pPr marL="0" indent="0">
              <a:defRPr/>
            </a:pPr>
            <a:endParaRPr lang="nl-NL" sz="2000" dirty="0" smtClean="0"/>
          </a:p>
          <a:p>
            <a:pPr marL="0" indent="0">
              <a:defRPr/>
            </a:pPr>
            <a:endParaRPr lang="nl-NL" sz="2000" dirty="0"/>
          </a:p>
          <a:p>
            <a:pPr marL="0" indent="0">
              <a:defRPr/>
            </a:pPr>
            <a:r>
              <a:rPr lang="nl-NL" sz="2000" dirty="0"/>
              <a:t>Verdere versterking gewenst:</a:t>
            </a:r>
          </a:p>
          <a:p>
            <a:pPr>
              <a:buFontTx/>
              <a:buChar char="-"/>
              <a:defRPr/>
            </a:pPr>
            <a:r>
              <a:rPr lang="nl-NL" sz="2000" dirty="0" err="1" smtClean="0"/>
              <a:t>Good</a:t>
            </a:r>
            <a:r>
              <a:rPr lang="nl-NL" sz="2000" dirty="0" smtClean="0"/>
              <a:t> </a:t>
            </a:r>
            <a:r>
              <a:rPr lang="nl-NL" sz="2000" dirty="0" err="1"/>
              <a:t>practices</a:t>
            </a:r>
            <a:r>
              <a:rPr lang="nl-NL" sz="2000" dirty="0"/>
              <a:t>: aanwijzing o.b.v. toetsdeskundigheid, </a:t>
            </a:r>
            <a:r>
              <a:rPr lang="nl-NL" sz="2000" dirty="0" smtClean="0"/>
              <a:t>communicatie - nut </a:t>
            </a:r>
            <a:r>
              <a:rPr lang="nl-NL" sz="2000" dirty="0"/>
              <a:t>van </a:t>
            </a:r>
            <a:r>
              <a:rPr lang="nl-NL" sz="2000" dirty="0" smtClean="0"/>
              <a:t>fraudeprocedure</a:t>
            </a:r>
          </a:p>
          <a:p>
            <a:pPr marL="0" indent="0">
              <a:defRPr/>
            </a:pPr>
            <a:endParaRPr lang="nl-NL" sz="2000" dirty="0"/>
          </a:p>
          <a:p>
            <a:pPr>
              <a:buFontTx/>
              <a:buChar char="-"/>
              <a:defRPr/>
            </a:pPr>
            <a:r>
              <a:rPr lang="nl-NL" sz="2000" dirty="0" smtClean="0"/>
              <a:t>Voorwaarden</a:t>
            </a:r>
            <a:r>
              <a:rPr lang="nl-NL" sz="2000" dirty="0"/>
              <a:t>: heldere positionering en </a:t>
            </a:r>
            <a:r>
              <a:rPr lang="nl-NL" sz="2000" dirty="0" smtClean="0"/>
              <a:t>facilitering</a:t>
            </a:r>
            <a:endParaRPr lang="nl-NL" sz="2000" dirty="0"/>
          </a:p>
          <a:p>
            <a:pPr>
              <a:defRPr/>
            </a:pPr>
            <a:endParaRPr lang="nl-NL" dirty="0"/>
          </a:p>
        </p:txBody>
      </p:sp>
      <p:sp>
        <p:nvSpPr>
          <p:cNvPr id="11268" name="Tijdelijke aanduiding voor dianummer 3"/>
          <p:cNvSpPr>
            <a:spLocks noGrp="1"/>
          </p:cNvSpPr>
          <p:nvPr>
            <p:ph type="sldNum" sz="quarter" idx="11"/>
          </p:nvPr>
        </p:nvSpPr>
        <p:spPr>
          <a:noFill/>
        </p:spPr>
        <p:txBody>
          <a:bodyPr/>
          <a:lstStyle>
            <a:lvl1pPr>
              <a:spcBef>
                <a:spcPct val="20000"/>
              </a:spcBef>
              <a:defRPr>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9pPr>
          </a:lstStyle>
          <a:p>
            <a:pPr>
              <a:spcBef>
                <a:spcPct val="0"/>
              </a:spcBef>
            </a:pPr>
            <a:fld id="{CB2DC1D2-E8F9-47BD-AC38-8CF21637F706}" type="slidenum">
              <a:rPr lang="en-US" altLang="nl-NL">
                <a:solidFill>
                  <a:schemeClr val="bg1"/>
                </a:solidFill>
              </a:rPr>
              <a:pPr>
                <a:spcBef>
                  <a:spcPct val="0"/>
                </a:spcBef>
              </a:pPr>
              <a:t>3</a:t>
            </a:fld>
            <a:endParaRPr lang="en-US" altLang="nl-NL">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nl-NL" altLang="nl-NL" sz="2000" b="1" smtClean="0"/>
              <a:t>TERUGBLIK VERDERE VERSTERKING</a:t>
            </a:r>
            <a:endParaRPr lang="nl-NL" altLang="nl-NL" smtClean="0"/>
          </a:p>
        </p:txBody>
      </p:sp>
      <p:sp>
        <p:nvSpPr>
          <p:cNvPr id="12291" name="Tijdelijke aanduiding voor dianummer 3"/>
          <p:cNvSpPr>
            <a:spLocks noGrp="1"/>
          </p:cNvSpPr>
          <p:nvPr>
            <p:ph type="sldNum" sz="quarter" idx="11"/>
          </p:nvPr>
        </p:nvSpPr>
        <p:spPr>
          <a:noFill/>
        </p:spPr>
        <p:txBody>
          <a:bodyPr/>
          <a:lstStyle>
            <a:lvl1pPr>
              <a:spcBef>
                <a:spcPct val="20000"/>
              </a:spcBef>
              <a:defRPr>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9pPr>
          </a:lstStyle>
          <a:p>
            <a:pPr>
              <a:spcBef>
                <a:spcPct val="0"/>
              </a:spcBef>
            </a:pPr>
            <a:fld id="{A3A6A5E7-F01E-4DBE-91F4-ABD546AD3900}" type="slidenum">
              <a:rPr lang="en-US" altLang="nl-NL">
                <a:solidFill>
                  <a:schemeClr val="bg1"/>
                </a:solidFill>
              </a:rPr>
              <a:pPr>
                <a:spcBef>
                  <a:spcPct val="0"/>
                </a:spcBef>
              </a:pPr>
              <a:t>4</a:t>
            </a:fld>
            <a:endParaRPr lang="en-US" altLang="nl-NL">
              <a:solidFill>
                <a:schemeClr val="bg1"/>
              </a:solidFill>
            </a:endParaRPr>
          </a:p>
        </p:txBody>
      </p:sp>
      <p:graphicFrame>
        <p:nvGraphicFramePr>
          <p:cNvPr id="11" name="Tijdelijke aanduiding voor inhoud 10"/>
          <p:cNvGraphicFramePr>
            <a:graphicFrameLocks noGrp="1"/>
          </p:cNvGraphicFramePr>
          <p:nvPr>
            <p:ph idx="1"/>
          </p:nvPr>
        </p:nvGraphicFramePr>
        <p:xfrm>
          <a:off x="2681288" y="1674813"/>
          <a:ext cx="3540125" cy="4432300"/>
        </p:xfrm>
        <a:graphic>
          <a:graphicData uri="http://schemas.openxmlformats.org/drawingml/2006/table">
            <a:tbl>
              <a:tblPr/>
              <a:tblGrid>
                <a:gridCol w="357187"/>
                <a:gridCol w="2809875"/>
                <a:gridCol w="347663"/>
                <a:gridCol w="25400"/>
              </a:tblGrid>
              <a:tr h="217488">
                <a:tc>
                  <a:txBody>
                    <a:bodyPr/>
                    <a:lstStyle/>
                    <a:p>
                      <a:pPr marL="61913" marR="0" lvl="0" indent="0" algn="l" defTabSz="914400" rtl="0" eaLnBrk="0" fontAlgn="base" latinLnBrk="0" hangingPunct="0">
                        <a:lnSpc>
                          <a:spcPct val="115000"/>
                        </a:lnSpc>
                        <a:spcBef>
                          <a:spcPts val="213"/>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 </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a:txBody>
                    <a:bodyPr/>
                    <a:lstStyle/>
                    <a:p>
                      <a:pPr marL="61913" marR="0" lvl="0" indent="0" algn="l" defTabSz="914400" rtl="0" eaLnBrk="0" fontAlgn="base" latinLnBrk="0" hangingPunct="0">
                        <a:lnSpc>
                          <a:spcPct val="115000"/>
                        </a:lnSpc>
                        <a:spcBef>
                          <a:spcPts val="213"/>
                        </a:spcBef>
                        <a:spcAft>
                          <a:spcPct val="0"/>
                        </a:spcAft>
                        <a:buClrTx/>
                        <a:buSzTx/>
                        <a:buFontTx/>
                        <a:buNone/>
                        <a:tabLst/>
                      </a:pPr>
                      <a:r>
                        <a:rPr kumimoji="0" lang="nl-NL" sz="700" b="1" i="0" u="none" strike="noStrike" cap="none" normalizeH="0" baseline="0" smtClean="0">
                          <a:ln>
                            <a:noFill/>
                          </a:ln>
                          <a:solidFill>
                            <a:srgbClr val="000000"/>
                          </a:solidFill>
                          <a:effectLst/>
                          <a:latin typeface="Verdana" pitchFamily="34" charset="0"/>
                          <a:ea typeface="ＭＳ Ｐゴシック" pitchFamily="34" charset="-128"/>
                        </a:rPr>
                        <a:t>Kerntaken Examencommissies</a:t>
                      </a:r>
                      <a:endParaRPr kumimoji="0" lang="nl-NL" sz="700" b="1"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 </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 </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r>
              <a:tr h="574675">
                <a:tc>
                  <a:txBody>
                    <a:bodyPr/>
                    <a:lstStyle/>
                    <a:p>
                      <a:pPr marL="61913" marR="0" lvl="0" indent="0" algn="l" defTabSz="914400" rtl="0" eaLnBrk="0" fontAlgn="base" latinLnBrk="0" hangingPunct="0">
                        <a:lnSpc>
                          <a:spcPts val="1200"/>
                        </a:lnSpc>
                        <a:spcBef>
                          <a:spcPts val="63"/>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1</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a:txBody>
                    <a:bodyPr/>
                    <a:lstStyle/>
                    <a:p>
                      <a:pPr marL="61913" marR="0" lvl="0" indent="0" algn="l" defTabSz="914400" rtl="0" eaLnBrk="0" fontAlgn="base" latinLnBrk="0" hangingPunct="0">
                        <a:lnSpc>
                          <a:spcPts val="1200"/>
                        </a:lnSpc>
                        <a:spcBef>
                          <a:spcPts val="63"/>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De examencommissie onderzoekt periodiek of het totale pakket van tentamens gezamenlijk de vereiste eindkwalificaties toetst (of laat dit onderzoeken).</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gridSpan="2">
                  <a:txBody>
                    <a:bodyPr/>
                    <a:lstStyle/>
                    <a:p>
                      <a:pPr marL="0" marR="0" lvl="0" indent="0" algn="r" defTabSz="914400" rtl="0" eaLnBrk="0" fontAlgn="base" latinLnBrk="0" hangingPunct="0">
                        <a:lnSpc>
                          <a:spcPct val="115000"/>
                        </a:lnSpc>
                        <a:spcBef>
                          <a:spcPts val="213"/>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74</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hMerge="1">
                  <a:txBody>
                    <a:bodyPr/>
                    <a:lstStyle/>
                    <a:p>
                      <a:endParaRPr lang="nl-NL"/>
                    </a:p>
                  </a:txBody>
                  <a:tcPr/>
                </a:tc>
              </a:tr>
              <a:tr h="387350">
                <a:tc>
                  <a:txBody>
                    <a:bodyPr/>
                    <a:lstStyle/>
                    <a:p>
                      <a:pPr marL="61913" marR="0" lvl="0" indent="0" algn="l" defTabSz="914400" rtl="0" eaLnBrk="0" fontAlgn="base" latinLnBrk="0" hangingPunct="0">
                        <a:lnSpc>
                          <a:spcPts val="1200"/>
                        </a:lnSpc>
                        <a:spcBef>
                          <a:spcPts val="63"/>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2</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a:txBody>
                    <a:bodyPr/>
                    <a:lstStyle/>
                    <a:p>
                      <a:pPr marL="61913" marR="0" lvl="0" indent="0" algn="l" defTabSz="914400" rtl="0" eaLnBrk="0" fontAlgn="base" latinLnBrk="0" hangingPunct="0">
                        <a:lnSpc>
                          <a:spcPts val="1200"/>
                        </a:lnSpc>
                        <a:spcBef>
                          <a:spcPts val="63"/>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De examencommissie onderzoekt periodiek de kwaliteit eindwerken (of laat dit onderzoeken).</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gridSpan="2">
                  <a:txBody>
                    <a:bodyPr/>
                    <a:lstStyle/>
                    <a:p>
                      <a:pPr marL="0" marR="0" lvl="0" indent="0" algn="r" defTabSz="914400" rtl="0" eaLnBrk="0" fontAlgn="base" latinLnBrk="0" hangingPunct="0">
                        <a:lnSpc>
                          <a:spcPct val="115000"/>
                        </a:lnSpc>
                        <a:spcBef>
                          <a:spcPts val="213"/>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88</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hMerge="1">
                  <a:txBody>
                    <a:bodyPr/>
                    <a:lstStyle/>
                    <a:p>
                      <a:endParaRPr lang="nl-NL"/>
                    </a:p>
                  </a:txBody>
                  <a:tcPr/>
                </a:tc>
              </a:tr>
              <a:tr h="457200">
                <a:tc>
                  <a:txBody>
                    <a:bodyPr/>
                    <a:lstStyle/>
                    <a:p>
                      <a:pPr marL="61913" marR="0" lvl="0" indent="0" algn="l" defTabSz="914400" rtl="0" eaLnBrk="0" fontAlgn="base" latinLnBrk="0" hangingPunct="0">
                        <a:lnSpc>
                          <a:spcPts val="1200"/>
                        </a:lnSpc>
                        <a:spcBef>
                          <a:spcPct val="0"/>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3</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a:txBody>
                    <a:bodyPr/>
                    <a:lstStyle/>
                    <a:p>
                      <a:pPr marL="61913" marR="0" lvl="0" indent="0" algn="l" defTabSz="914400" rtl="0" eaLnBrk="0" fontAlgn="base" latinLnBrk="0" hangingPunct="0">
                        <a:lnSpc>
                          <a:spcPts val="1200"/>
                        </a:lnSpc>
                        <a:spcBef>
                          <a:spcPct val="0"/>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De examencommissie onderzoekt periodiek de kwaliteit van de tentamens (andere dan eindwerken) (of laat dit onderzoeken).</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gridSpan="2">
                  <a:txBody>
                    <a:bodyPr/>
                    <a:lstStyle/>
                    <a:p>
                      <a:pPr marL="0" marR="0" lvl="0" indent="0" algn="r" defTabSz="914400" rtl="0" eaLnBrk="0" fontAlgn="base" latinLnBrk="0" hangingPunct="0">
                        <a:lnSpc>
                          <a:spcPct val="115000"/>
                        </a:lnSpc>
                        <a:spcBef>
                          <a:spcPts val="225"/>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89</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hMerge="1">
                  <a:txBody>
                    <a:bodyPr/>
                    <a:lstStyle/>
                    <a:p>
                      <a:endParaRPr lang="nl-NL"/>
                    </a:p>
                  </a:txBody>
                  <a:tcPr/>
                </a:tc>
              </a:tr>
              <a:tr h="388938">
                <a:tc>
                  <a:txBody>
                    <a:bodyPr/>
                    <a:lstStyle/>
                    <a:p>
                      <a:pPr marL="61913" marR="0" lvl="0" indent="0" algn="l" defTabSz="914400" rtl="0" eaLnBrk="0" fontAlgn="base" latinLnBrk="0" hangingPunct="0">
                        <a:lnSpc>
                          <a:spcPts val="1200"/>
                        </a:lnSpc>
                        <a:spcBef>
                          <a:spcPct val="0"/>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4</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a:txBody>
                    <a:bodyPr/>
                    <a:lstStyle/>
                    <a:p>
                      <a:pPr marL="61913" marR="0" lvl="0" indent="0" algn="l" defTabSz="914400" rtl="0" eaLnBrk="0" fontAlgn="base" latinLnBrk="0" hangingPunct="0">
                        <a:lnSpc>
                          <a:spcPts val="1200"/>
                        </a:lnSpc>
                        <a:spcBef>
                          <a:spcPct val="0"/>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De examinatoren ontvangen richtlijnen voor de constructie van tentamens.</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gridSpan="2">
                  <a:txBody>
                    <a:bodyPr/>
                    <a:lstStyle/>
                    <a:p>
                      <a:pPr marL="0" marR="0" lvl="0" indent="0" algn="r" defTabSz="914400" rtl="0" eaLnBrk="0" fontAlgn="base" latinLnBrk="0" hangingPunct="0">
                        <a:lnSpc>
                          <a:spcPct val="115000"/>
                        </a:lnSpc>
                        <a:spcBef>
                          <a:spcPts val="225"/>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68</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hMerge="1">
                  <a:txBody>
                    <a:bodyPr/>
                    <a:lstStyle/>
                    <a:p>
                      <a:endParaRPr lang="nl-NL"/>
                    </a:p>
                  </a:txBody>
                  <a:tcPr/>
                </a:tc>
              </a:tr>
              <a:tr h="387350">
                <a:tc>
                  <a:txBody>
                    <a:bodyPr/>
                    <a:lstStyle/>
                    <a:p>
                      <a:pPr marL="61913" marR="0" lvl="0" indent="0" algn="l" defTabSz="914400" rtl="0" eaLnBrk="0" fontAlgn="base" latinLnBrk="0" hangingPunct="0">
                        <a:lnSpc>
                          <a:spcPts val="1200"/>
                        </a:lnSpc>
                        <a:spcBef>
                          <a:spcPts val="63"/>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5</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a:txBody>
                    <a:bodyPr/>
                    <a:lstStyle/>
                    <a:p>
                      <a:pPr marL="61913" marR="0" lvl="0" indent="0" algn="l" defTabSz="914400" rtl="0" eaLnBrk="0" fontAlgn="base" latinLnBrk="0" hangingPunct="0">
                        <a:lnSpc>
                          <a:spcPts val="1200"/>
                        </a:lnSpc>
                        <a:spcBef>
                          <a:spcPts val="63"/>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De examinatoren ontvangen richtlijnen voor de afname van tentamens.</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gridSpan="2">
                  <a:txBody>
                    <a:bodyPr/>
                    <a:lstStyle/>
                    <a:p>
                      <a:pPr marL="0" marR="0" lvl="0" indent="0" algn="r" defTabSz="914400" rtl="0" eaLnBrk="0" fontAlgn="base" latinLnBrk="0" hangingPunct="0">
                        <a:lnSpc>
                          <a:spcPct val="115000"/>
                        </a:lnSpc>
                        <a:spcBef>
                          <a:spcPts val="225"/>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85</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hMerge="1">
                  <a:txBody>
                    <a:bodyPr/>
                    <a:lstStyle/>
                    <a:p>
                      <a:endParaRPr lang="nl-NL"/>
                    </a:p>
                  </a:txBody>
                  <a:tcPr/>
                </a:tc>
              </a:tr>
              <a:tr h="387350">
                <a:tc>
                  <a:txBody>
                    <a:bodyPr/>
                    <a:lstStyle/>
                    <a:p>
                      <a:pPr marL="61913" marR="0" lvl="0" indent="0" algn="l" defTabSz="914400" rtl="0" eaLnBrk="0" fontAlgn="base" latinLnBrk="0" hangingPunct="0">
                        <a:lnSpc>
                          <a:spcPts val="1200"/>
                        </a:lnSpc>
                        <a:spcBef>
                          <a:spcPts val="63"/>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6</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a:txBody>
                    <a:bodyPr/>
                    <a:lstStyle/>
                    <a:p>
                      <a:pPr marL="61913" marR="0" lvl="0" indent="0" algn="l" defTabSz="914400" rtl="0" eaLnBrk="0" fontAlgn="base" latinLnBrk="0" hangingPunct="0">
                        <a:lnSpc>
                          <a:spcPts val="1200"/>
                        </a:lnSpc>
                        <a:spcBef>
                          <a:spcPts val="63"/>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De examinatoren ontvangen richtlijnen voor de beoordeling van tentamens en het vaststellen van de uitslag.</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gridSpan="2">
                  <a:txBody>
                    <a:bodyPr/>
                    <a:lstStyle/>
                    <a:p>
                      <a:pPr marL="0" marR="0" lvl="0" indent="0" algn="r" defTabSz="914400" rtl="0" eaLnBrk="0" fontAlgn="base" latinLnBrk="0" hangingPunct="0">
                        <a:lnSpc>
                          <a:spcPct val="115000"/>
                        </a:lnSpc>
                        <a:spcBef>
                          <a:spcPts val="213"/>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81</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hMerge="1">
                  <a:txBody>
                    <a:bodyPr/>
                    <a:lstStyle/>
                    <a:p>
                      <a:endParaRPr lang="nl-NL"/>
                    </a:p>
                  </a:txBody>
                  <a:tcPr/>
                </a:tc>
              </a:tr>
              <a:tr h="387350">
                <a:tc>
                  <a:txBody>
                    <a:bodyPr/>
                    <a:lstStyle/>
                    <a:p>
                      <a:pPr marL="61913" marR="0" lvl="0" indent="0" algn="l" defTabSz="914400" rtl="0" eaLnBrk="0" fontAlgn="base" latinLnBrk="0" hangingPunct="0">
                        <a:lnSpc>
                          <a:spcPts val="1200"/>
                        </a:lnSpc>
                        <a:spcBef>
                          <a:spcPts val="63"/>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7</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a:txBody>
                    <a:bodyPr/>
                    <a:lstStyle/>
                    <a:p>
                      <a:pPr marL="61913" marR="0" lvl="0" indent="0" algn="l" defTabSz="914400" rtl="0" eaLnBrk="0" fontAlgn="base" latinLnBrk="0" hangingPunct="0">
                        <a:lnSpc>
                          <a:spcPts val="1200"/>
                        </a:lnSpc>
                        <a:spcBef>
                          <a:spcPts val="63"/>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De examencommissie ziet erop toe dat richtlijnen worden nageleefd.</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gridSpan="2">
                  <a:txBody>
                    <a:bodyPr/>
                    <a:lstStyle/>
                    <a:p>
                      <a:pPr marL="0" marR="0" lvl="0" indent="0" algn="r" defTabSz="914400" rtl="0" eaLnBrk="0" fontAlgn="base" latinLnBrk="0" hangingPunct="0">
                        <a:lnSpc>
                          <a:spcPct val="115000"/>
                        </a:lnSpc>
                        <a:spcBef>
                          <a:spcPts val="213"/>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86</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hMerge="1">
                  <a:txBody>
                    <a:bodyPr/>
                    <a:lstStyle/>
                    <a:p>
                      <a:endParaRPr lang="nl-NL"/>
                    </a:p>
                  </a:txBody>
                  <a:tcPr/>
                </a:tc>
              </a:tr>
              <a:tr h="388938">
                <a:tc>
                  <a:txBody>
                    <a:bodyPr/>
                    <a:lstStyle/>
                    <a:p>
                      <a:pPr marL="61913" marR="0" lvl="0" indent="0" algn="l" defTabSz="914400" rtl="0" eaLnBrk="0" fontAlgn="base" latinLnBrk="0" hangingPunct="0">
                        <a:lnSpc>
                          <a:spcPts val="1200"/>
                        </a:lnSpc>
                        <a:spcBef>
                          <a:spcPct val="0"/>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8</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a:txBody>
                    <a:bodyPr/>
                    <a:lstStyle/>
                    <a:p>
                      <a:pPr marL="61913" marR="0" lvl="0" indent="0" algn="l" defTabSz="914400" rtl="0" eaLnBrk="0" fontAlgn="base" latinLnBrk="0" hangingPunct="0">
                        <a:lnSpc>
                          <a:spcPts val="1200"/>
                        </a:lnSpc>
                        <a:spcBef>
                          <a:spcPct val="0"/>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De examencommissie wijst examinatoren aan voor de tentaminering van een specifiek onderdeel van de opleiding.</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gridSpan="2">
                  <a:txBody>
                    <a:bodyPr/>
                    <a:lstStyle/>
                    <a:p>
                      <a:pPr marL="0" marR="0" lvl="0" indent="0" algn="r" defTabSz="914400" rtl="0" eaLnBrk="0" fontAlgn="base" latinLnBrk="0" hangingPunct="0">
                        <a:lnSpc>
                          <a:spcPct val="115000"/>
                        </a:lnSpc>
                        <a:spcBef>
                          <a:spcPts val="225"/>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69</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hMerge="1">
                  <a:txBody>
                    <a:bodyPr/>
                    <a:lstStyle/>
                    <a:p>
                      <a:endParaRPr lang="nl-NL"/>
                    </a:p>
                  </a:txBody>
                  <a:tcPr/>
                </a:tc>
              </a:tr>
              <a:tr h="398463">
                <a:tc>
                  <a:txBody>
                    <a:bodyPr/>
                    <a:lstStyle/>
                    <a:p>
                      <a:pPr marL="61913" marR="0" lvl="0" indent="0" algn="l" defTabSz="914400" rtl="0" eaLnBrk="0" fontAlgn="base" latinLnBrk="0" hangingPunct="0">
                        <a:lnSpc>
                          <a:spcPts val="1200"/>
                        </a:lnSpc>
                        <a:spcBef>
                          <a:spcPts val="25"/>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9</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a:txBody>
                    <a:bodyPr/>
                    <a:lstStyle/>
                    <a:p>
                      <a:pPr marL="61913" marR="0" lvl="0" indent="0" algn="l" defTabSz="914400" rtl="0" eaLnBrk="0" fontAlgn="base" latinLnBrk="0" hangingPunct="0">
                        <a:lnSpc>
                          <a:spcPts val="1200"/>
                        </a:lnSpc>
                        <a:spcBef>
                          <a:spcPts val="25"/>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Er is een procedure vastgelegd die examinatoren dienen te hanteren bij het vermoeden van fraude.</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gridSpan="2">
                  <a:txBody>
                    <a:bodyPr/>
                    <a:lstStyle/>
                    <a:p>
                      <a:pPr marL="0" marR="0" lvl="0" indent="0" algn="r" defTabSz="914400" rtl="0" eaLnBrk="0" fontAlgn="base" latinLnBrk="0" hangingPunct="0">
                        <a:lnSpc>
                          <a:spcPct val="115000"/>
                        </a:lnSpc>
                        <a:spcBef>
                          <a:spcPts val="213"/>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94</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hMerge="1">
                  <a:txBody>
                    <a:bodyPr/>
                    <a:lstStyle/>
                    <a:p>
                      <a:endParaRPr lang="nl-NL"/>
                    </a:p>
                  </a:txBody>
                  <a:tcPr/>
                </a:tc>
              </a:tr>
              <a:tr h="457200">
                <a:tc>
                  <a:txBody>
                    <a:bodyPr/>
                    <a:lstStyle/>
                    <a:p>
                      <a:pPr marL="61913" marR="0" lvl="0" indent="0" algn="l" defTabSz="914400" rtl="0" eaLnBrk="0" fontAlgn="base" latinLnBrk="0" hangingPunct="0">
                        <a:lnSpc>
                          <a:spcPts val="1200"/>
                        </a:lnSpc>
                        <a:spcBef>
                          <a:spcPts val="63"/>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10</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a:txBody>
                    <a:bodyPr/>
                    <a:lstStyle/>
                    <a:p>
                      <a:pPr marL="61913" marR="0" lvl="0" indent="0" algn="l" defTabSz="914400" rtl="0" eaLnBrk="0" fontAlgn="base" latinLnBrk="0" hangingPunct="0">
                        <a:lnSpc>
                          <a:spcPts val="1200"/>
                        </a:lnSpc>
                        <a:spcBef>
                          <a:spcPts val="63"/>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De examencommissie is in 2012/2013 nagegaan (of heeft laten nagaan) of examinatoren handelen conform de richtlijnen en regelingen over fraude.</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gridSpan="2">
                  <a:txBody>
                    <a:bodyPr/>
                    <a:lstStyle/>
                    <a:p>
                      <a:pPr marL="0" marR="0" lvl="0" indent="0" algn="r" defTabSz="914400" rtl="0" eaLnBrk="0" fontAlgn="base" latinLnBrk="0" hangingPunct="0">
                        <a:lnSpc>
                          <a:spcPct val="115000"/>
                        </a:lnSpc>
                        <a:spcBef>
                          <a:spcPts val="213"/>
                        </a:spcBef>
                        <a:spcAft>
                          <a:spcPct val="0"/>
                        </a:spcAft>
                        <a:buClrTx/>
                        <a:buSzTx/>
                        <a:buFontTx/>
                        <a:buNone/>
                        <a:tabLst/>
                      </a:pPr>
                      <a:r>
                        <a:rPr kumimoji="0" lang="nl-NL" sz="700" b="0" i="0" u="none" strike="noStrike" cap="none" normalizeH="0" baseline="0" smtClean="0">
                          <a:ln>
                            <a:noFill/>
                          </a:ln>
                          <a:solidFill>
                            <a:srgbClr val="000000"/>
                          </a:solidFill>
                          <a:effectLst/>
                          <a:latin typeface="Verdana" pitchFamily="34" charset="0"/>
                          <a:ea typeface="ＭＳ Ｐゴシック" pitchFamily="34" charset="-128"/>
                        </a:rPr>
                        <a:t>40</a:t>
                      </a:r>
                      <a:endParaRPr kumimoji="0" lang="nl-NL" sz="7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8"/>
                    </a:solidFill>
                  </a:tcPr>
                </a:tc>
                <a:tc hMerge="1">
                  <a:txBody>
                    <a:bodyPr/>
                    <a:lstStyle/>
                    <a:p>
                      <a:endParaRPr lang="nl-NL"/>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1052513"/>
            <a:ext cx="8169275" cy="1008062"/>
          </a:xfrm>
        </p:spPr>
        <p:txBody>
          <a:bodyPr/>
          <a:lstStyle/>
          <a:p>
            <a:pPr eaLnBrk="1" hangingPunct="1"/>
            <a:r>
              <a:rPr lang="en-US" altLang="nl-NL" sz="2000" b="1" smtClean="0"/>
              <a:t>TOETSKWALITEIT VOOR VERBETERING VATBAAR?</a:t>
            </a:r>
          </a:p>
        </p:txBody>
      </p:sp>
      <p:sp>
        <p:nvSpPr>
          <p:cNvPr id="9219" name="Rectangle 3"/>
          <p:cNvSpPr>
            <a:spLocks noGrp="1" noChangeArrowheads="1"/>
          </p:cNvSpPr>
          <p:nvPr>
            <p:ph type="body" idx="1"/>
          </p:nvPr>
        </p:nvSpPr>
        <p:spPr>
          <a:xfrm>
            <a:off x="179388" y="1916113"/>
            <a:ext cx="6048375" cy="1511300"/>
          </a:xfrm>
        </p:spPr>
        <p:txBody>
          <a:bodyPr/>
          <a:lstStyle/>
          <a:p>
            <a:pPr marL="109538" indent="0">
              <a:defRPr/>
            </a:pPr>
            <a:r>
              <a:rPr lang="nl-NL" sz="2000" dirty="0" smtClean="0"/>
              <a:t>Signaal EC: afhankelijk van anderen / positionering en deskundigheid examinatoren</a:t>
            </a:r>
          </a:p>
          <a:p>
            <a:pPr marL="452438">
              <a:buFontTx/>
              <a:buChar char="-"/>
              <a:defRPr/>
            </a:pPr>
            <a:endParaRPr lang="nl-NL" sz="2000" dirty="0" smtClean="0"/>
          </a:p>
          <a:p>
            <a:pPr marL="109538" indent="0">
              <a:defRPr/>
            </a:pPr>
            <a:endParaRPr lang="nl-NL" sz="2000" dirty="0" smtClean="0"/>
          </a:p>
          <a:p>
            <a:pPr marL="109538" indent="0">
              <a:defRPr/>
            </a:pPr>
            <a:r>
              <a:rPr lang="nl-NL" sz="2000" dirty="0" smtClean="0"/>
              <a:t>NSE  </a:t>
            </a:r>
          </a:p>
          <a:p>
            <a:pPr marL="109538" indent="0">
              <a:defRPr/>
            </a:pPr>
            <a:r>
              <a:rPr lang="nl-NL" sz="2000" dirty="0" smtClean="0"/>
              <a:t>T: 3,6 in 2016 (was 3,36)</a:t>
            </a:r>
          </a:p>
          <a:p>
            <a:pPr marL="109538" indent="0">
              <a:defRPr/>
            </a:pPr>
            <a:r>
              <a:rPr lang="nl-NL" sz="2000" dirty="0" smtClean="0"/>
              <a:t>A: 3,88 in 2016 (was 3,74)</a:t>
            </a:r>
          </a:p>
          <a:p>
            <a:pPr marL="109538" indent="0">
              <a:defRPr/>
            </a:pPr>
            <a:endParaRPr lang="nl-NL" sz="2000" b="1" dirty="0" smtClean="0"/>
          </a:p>
        </p:txBody>
      </p:sp>
      <p:sp>
        <p:nvSpPr>
          <p:cNvPr id="13316" name="Tijdelijke aanduiding voor dianummer 1"/>
          <p:cNvSpPr>
            <a:spLocks noGrp="1"/>
          </p:cNvSpPr>
          <p:nvPr>
            <p:ph type="sldNum" sz="quarter" idx="11"/>
          </p:nvPr>
        </p:nvSpPr>
        <p:spPr>
          <a:noFill/>
        </p:spPr>
        <p:txBody>
          <a:bodyPr/>
          <a:lstStyle>
            <a:lvl1pPr>
              <a:spcBef>
                <a:spcPct val="20000"/>
              </a:spcBef>
              <a:defRPr>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9pPr>
          </a:lstStyle>
          <a:p>
            <a:pPr>
              <a:spcBef>
                <a:spcPct val="0"/>
              </a:spcBef>
            </a:pPr>
            <a:fld id="{80A39452-3788-4FCC-B8EF-55109D8028B2}" type="slidenum">
              <a:rPr lang="en-US" altLang="nl-NL">
                <a:solidFill>
                  <a:schemeClr val="bg1"/>
                </a:solidFill>
              </a:rPr>
              <a:pPr>
                <a:spcBef>
                  <a:spcPct val="0"/>
                </a:spcBef>
              </a:pPr>
              <a:t>5</a:t>
            </a:fld>
            <a:endParaRPr lang="en-US" altLang="nl-NL">
              <a:solidFill>
                <a:schemeClr val="bg1"/>
              </a:solidFill>
            </a:endParaRPr>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997200"/>
            <a:ext cx="452755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366713" y="1773238"/>
            <a:ext cx="8169275" cy="4379912"/>
          </a:xfrm>
        </p:spPr>
        <p:txBody>
          <a:bodyPr/>
          <a:lstStyle/>
          <a:p>
            <a:pPr marL="0" indent="0"/>
            <a:endParaRPr lang="nl-NL" altLang="nl-NL" sz="2000" smtClean="0"/>
          </a:p>
          <a:p>
            <a:pPr marL="0" indent="0"/>
            <a:endParaRPr lang="nl-NL" altLang="nl-NL" sz="2000" smtClean="0"/>
          </a:p>
        </p:txBody>
      </p:sp>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125538"/>
            <a:ext cx="7561262" cy="519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4" name="Tijdelijke aanduiding voor dianummer 1"/>
          <p:cNvSpPr>
            <a:spLocks noGrp="1"/>
          </p:cNvSpPr>
          <p:nvPr>
            <p:ph type="sldNum" sz="quarter" idx="11"/>
          </p:nvPr>
        </p:nvSpPr>
        <p:spPr>
          <a:noFill/>
        </p:spPr>
        <p:txBody>
          <a:bodyPr/>
          <a:lstStyle>
            <a:lvl1pPr>
              <a:spcBef>
                <a:spcPct val="20000"/>
              </a:spcBef>
              <a:defRPr>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9pPr>
          </a:lstStyle>
          <a:p>
            <a:pPr>
              <a:spcBef>
                <a:spcPct val="0"/>
              </a:spcBef>
            </a:pPr>
            <a:fld id="{1F9E65CF-D011-4B67-ADE8-4559E3F271B3}" type="slidenum">
              <a:rPr lang="en-US" altLang="nl-NL">
                <a:solidFill>
                  <a:srgbClr val="FFFFFF"/>
                </a:solidFill>
              </a:rPr>
              <a:pPr>
                <a:spcBef>
                  <a:spcPct val="0"/>
                </a:spcBef>
              </a:pPr>
              <a:t>6</a:t>
            </a:fld>
            <a:endParaRPr lang="en-US" altLang="nl-NL">
              <a:solidFill>
                <a:srgbClr val="FFFF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1052513"/>
            <a:ext cx="8169275" cy="571500"/>
          </a:xfrm>
        </p:spPr>
        <p:txBody>
          <a:bodyPr/>
          <a:lstStyle/>
          <a:p>
            <a:pPr eaLnBrk="1" hangingPunct="1"/>
            <a:r>
              <a:rPr lang="nl-NL" altLang="nl-NL" sz="2000" b="1" smtClean="0"/>
              <a:t>KWALITEIT VAN DE TOETSING </a:t>
            </a:r>
            <a:endParaRPr lang="en-US" altLang="nl-NL" sz="2000" b="1" smtClean="0"/>
          </a:p>
        </p:txBody>
      </p:sp>
      <p:pic>
        <p:nvPicPr>
          <p:cNvPr id="17411" name="Picture 1" descr="C:\Users\odada\AppData\Local\Microsoft\Windows\Temporary Internet Files\Content.IE5\2B2DEOD8\uitgebreide piram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6425" y="1557338"/>
            <a:ext cx="53816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3"/>
          <p:cNvSpPr>
            <a:spLocks noGrp="1" noChangeArrowheads="1"/>
          </p:cNvSpPr>
          <p:nvPr>
            <p:ph type="body" idx="1"/>
          </p:nvPr>
        </p:nvSpPr>
        <p:spPr>
          <a:xfrm>
            <a:off x="366713" y="1773238"/>
            <a:ext cx="8169275" cy="4379912"/>
          </a:xfrm>
        </p:spPr>
        <p:txBody>
          <a:bodyPr/>
          <a:lstStyle/>
          <a:p>
            <a:pPr marL="0" indent="0"/>
            <a:r>
              <a:rPr lang="nl-NL" altLang="nl-NL" smtClean="0"/>
              <a:t>Aandachtspunten:</a:t>
            </a:r>
          </a:p>
          <a:p>
            <a:pPr marL="0" indent="0"/>
            <a:r>
              <a:rPr lang="nl-NL" altLang="nl-NL" b="1" smtClean="0"/>
              <a:t>a. samenhang</a:t>
            </a:r>
          </a:p>
          <a:p>
            <a:pPr marL="0" indent="0"/>
            <a:r>
              <a:rPr lang="nl-NL" altLang="nl-NL" smtClean="0"/>
              <a:t>b. professionalisering</a:t>
            </a:r>
          </a:p>
          <a:p>
            <a:pPr marL="0" indent="0"/>
            <a:r>
              <a:rPr lang="nl-NL" altLang="nl-NL" smtClean="0"/>
              <a:t>c. organisatorische inbedding</a:t>
            </a:r>
          </a:p>
          <a:p>
            <a:pPr marL="0" indent="0"/>
            <a:r>
              <a:rPr lang="nl-NL" altLang="nl-NL" smtClean="0"/>
              <a:t>d. kennisdeling</a:t>
            </a:r>
          </a:p>
          <a:p>
            <a:pPr marL="0" indent="0"/>
            <a:endParaRPr lang="nl-NL" altLang="nl-NL" sz="2000" smtClean="0"/>
          </a:p>
          <a:p>
            <a:pPr marL="0" indent="0"/>
            <a:endParaRPr lang="nl-NL" altLang="nl-NL" sz="2000" smtClean="0"/>
          </a:p>
          <a:p>
            <a:pPr marL="0" indent="0"/>
            <a:endParaRPr lang="nl-NL" altLang="nl-NL" sz="2000" smtClean="0"/>
          </a:p>
          <a:p>
            <a:pPr marL="0" indent="0"/>
            <a:endParaRPr lang="nl-NL" altLang="nl-NL" sz="2000" smtClean="0"/>
          </a:p>
          <a:p>
            <a:pPr marL="0" indent="0"/>
            <a:endParaRPr lang="nl-NL" altLang="nl-NL" sz="2000" smtClean="0"/>
          </a:p>
          <a:p>
            <a:pPr marL="0" indent="0"/>
            <a:endParaRPr lang="nl-NL" altLang="nl-NL" sz="2000" smtClean="0"/>
          </a:p>
          <a:p>
            <a:pPr marL="0" indent="0"/>
            <a:endParaRPr lang="nl-NL" altLang="nl-NL" sz="2000" smtClean="0"/>
          </a:p>
        </p:txBody>
      </p:sp>
      <p:sp>
        <p:nvSpPr>
          <p:cNvPr id="17413" name="Tijdelijke aanduiding voor dianummer 1"/>
          <p:cNvSpPr>
            <a:spLocks noGrp="1"/>
          </p:cNvSpPr>
          <p:nvPr>
            <p:ph type="sldNum" sz="quarter" idx="11"/>
          </p:nvPr>
        </p:nvSpPr>
        <p:spPr>
          <a:noFill/>
        </p:spPr>
        <p:txBody>
          <a:bodyPr/>
          <a:lstStyle>
            <a:lvl1pPr>
              <a:spcBef>
                <a:spcPct val="20000"/>
              </a:spcBef>
              <a:defRPr>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9pPr>
          </a:lstStyle>
          <a:p>
            <a:pPr>
              <a:spcBef>
                <a:spcPct val="0"/>
              </a:spcBef>
            </a:pPr>
            <a:fld id="{DACE1F89-A10C-4503-89BF-F0C106665BFD}" type="slidenum">
              <a:rPr lang="en-US" altLang="nl-NL">
                <a:solidFill>
                  <a:srgbClr val="FFFFFF"/>
                </a:solidFill>
              </a:rPr>
              <a:pPr>
                <a:spcBef>
                  <a:spcPct val="0"/>
                </a:spcBef>
              </a:pPr>
              <a:t>7</a:t>
            </a:fld>
            <a:endParaRPr lang="en-US" altLang="nl-NL">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1052513"/>
            <a:ext cx="8169275" cy="571500"/>
          </a:xfrm>
        </p:spPr>
        <p:txBody>
          <a:bodyPr/>
          <a:lstStyle/>
          <a:p>
            <a:pPr eaLnBrk="1" hangingPunct="1"/>
            <a:r>
              <a:rPr lang="nl-NL" altLang="nl-NL" sz="2000" b="1" smtClean="0"/>
              <a:t>KWALITEIT VAN DE TOETSING </a:t>
            </a:r>
            <a:endParaRPr lang="en-US" altLang="nl-NL" sz="2000" b="1" smtClean="0"/>
          </a:p>
        </p:txBody>
      </p:sp>
      <p:sp>
        <p:nvSpPr>
          <p:cNvPr id="40963" name="Rectangle 3"/>
          <p:cNvSpPr>
            <a:spLocks noGrp="1" noChangeArrowheads="1"/>
          </p:cNvSpPr>
          <p:nvPr>
            <p:ph type="body" idx="1"/>
          </p:nvPr>
        </p:nvSpPr>
        <p:spPr>
          <a:xfrm>
            <a:off x="366713" y="1773238"/>
            <a:ext cx="8169275" cy="4379912"/>
          </a:xfrm>
        </p:spPr>
        <p:txBody>
          <a:bodyPr/>
          <a:lstStyle/>
          <a:p>
            <a:pPr marL="0" indent="0">
              <a:defRPr/>
            </a:pPr>
            <a:r>
              <a:rPr lang="nl-NL" dirty="0" smtClean="0"/>
              <a:t>a</a:t>
            </a:r>
            <a:r>
              <a:rPr lang="nl-NL" b="1" dirty="0"/>
              <a:t>. </a:t>
            </a:r>
            <a:r>
              <a:rPr lang="nl-NL" dirty="0"/>
              <a:t>samenhang</a:t>
            </a:r>
          </a:p>
          <a:p>
            <a:pPr marL="0" indent="0">
              <a:defRPr/>
            </a:pPr>
            <a:r>
              <a:rPr lang="nl-NL" b="1" dirty="0" smtClean="0"/>
              <a:t>b</a:t>
            </a:r>
            <a:r>
              <a:rPr lang="nl-NL" b="1" dirty="0"/>
              <a:t>. </a:t>
            </a:r>
            <a:r>
              <a:rPr lang="nl-NL" b="1" dirty="0" smtClean="0"/>
              <a:t>Professionalisering		</a:t>
            </a:r>
            <a:endParaRPr lang="nl-NL" b="1" dirty="0"/>
          </a:p>
          <a:p>
            <a:pPr marL="0" indent="0">
              <a:defRPr/>
            </a:pPr>
            <a:r>
              <a:rPr lang="nl-NL" dirty="0" smtClean="0"/>
              <a:t>c</a:t>
            </a:r>
            <a:r>
              <a:rPr lang="nl-NL" dirty="0"/>
              <a:t>. organisatorische inbedding</a:t>
            </a:r>
          </a:p>
          <a:p>
            <a:pPr marL="0" indent="0">
              <a:defRPr/>
            </a:pPr>
            <a:r>
              <a:rPr lang="nl-NL" dirty="0" smtClean="0"/>
              <a:t>d</a:t>
            </a:r>
            <a:r>
              <a:rPr lang="nl-NL" dirty="0"/>
              <a:t>. k</a:t>
            </a:r>
            <a:r>
              <a:rPr lang="nl-NL" dirty="0" smtClean="0"/>
              <a:t>ennisdeling</a:t>
            </a:r>
          </a:p>
          <a:p>
            <a:pPr marL="0" indent="0">
              <a:defRPr/>
            </a:pPr>
            <a:endParaRPr lang="nl-NL" sz="2000" dirty="0"/>
          </a:p>
          <a:p>
            <a:pPr marL="109538" indent="0">
              <a:defRPr/>
            </a:pPr>
            <a:r>
              <a:rPr lang="nl-NL" sz="2000" dirty="0" smtClean="0"/>
              <a:t>Aandachtspunten:</a:t>
            </a:r>
          </a:p>
          <a:p>
            <a:pPr>
              <a:buFontTx/>
              <a:buChar char="-"/>
              <a:defRPr/>
            </a:pPr>
            <a:r>
              <a:rPr lang="nl-NL" sz="2000" dirty="0"/>
              <a:t>docenten, examencommissie EN managers</a:t>
            </a:r>
          </a:p>
          <a:p>
            <a:pPr>
              <a:buFontTx/>
              <a:buChar char="-"/>
              <a:defRPr/>
            </a:pPr>
            <a:r>
              <a:rPr lang="nl-NL" sz="2000" dirty="0" smtClean="0"/>
              <a:t>Basale </a:t>
            </a:r>
            <a:r>
              <a:rPr lang="nl-NL" sz="2000" dirty="0"/>
              <a:t>toetsdeskundigheid </a:t>
            </a:r>
            <a:r>
              <a:rPr lang="nl-NL" sz="2000" dirty="0" smtClean="0"/>
              <a:t>EN </a:t>
            </a:r>
            <a:r>
              <a:rPr lang="nl-NL" sz="2000" dirty="0"/>
              <a:t>uitbouw &amp; onderhoud </a:t>
            </a:r>
            <a:r>
              <a:rPr lang="nl-NL" sz="2000" dirty="0" err="1"/>
              <a:t>toetsvaardigheid</a:t>
            </a:r>
            <a:endParaRPr lang="nl-NL" sz="2000" dirty="0"/>
          </a:p>
          <a:p>
            <a:pPr>
              <a:buFontTx/>
              <a:buChar char="-"/>
              <a:defRPr/>
            </a:pPr>
            <a:r>
              <a:rPr lang="nl-NL" sz="2000" dirty="0" smtClean="0"/>
              <a:t>In- </a:t>
            </a:r>
            <a:r>
              <a:rPr lang="nl-NL" sz="2000" dirty="0"/>
              <a:t>en externe kwaliteitszorg: leren van elkaar en landelijke innovatiepunten</a:t>
            </a:r>
          </a:p>
          <a:p>
            <a:pPr marL="0" indent="0">
              <a:defRPr/>
            </a:pPr>
            <a:endParaRPr lang="nl-NL" sz="2000" dirty="0"/>
          </a:p>
          <a:p>
            <a:pPr marL="109538" indent="0">
              <a:defRPr/>
            </a:pPr>
            <a:endParaRPr lang="nl-NL" sz="2000" dirty="0" smtClean="0"/>
          </a:p>
          <a:p>
            <a:pPr marL="0" indent="0">
              <a:defRPr/>
            </a:pPr>
            <a:endParaRPr lang="nl-NL" sz="2000" dirty="0" smtClean="0"/>
          </a:p>
          <a:p>
            <a:pPr marL="0" indent="0">
              <a:defRPr/>
            </a:pPr>
            <a:endParaRPr lang="nl-NL" sz="2000" dirty="0"/>
          </a:p>
          <a:p>
            <a:pPr marL="0" indent="0">
              <a:defRPr/>
            </a:pPr>
            <a:endParaRPr lang="nl-NL" sz="2000" dirty="0"/>
          </a:p>
        </p:txBody>
      </p:sp>
      <p:sp>
        <p:nvSpPr>
          <p:cNvPr id="19460" name="Tijdelijke aanduiding voor dianummer 1"/>
          <p:cNvSpPr>
            <a:spLocks noGrp="1"/>
          </p:cNvSpPr>
          <p:nvPr>
            <p:ph type="sldNum" sz="quarter" idx="11"/>
          </p:nvPr>
        </p:nvSpPr>
        <p:spPr>
          <a:noFill/>
        </p:spPr>
        <p:txBody>
          <a:bodyPr/>
          <a:lstStyle>
            <a:lvl1pPr>
              <a:spcBef>
                <a:spcPct val="20000"/>
              </a:spcBef>
              <a:defRPr>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9pPr>
          </a:lstStyle>
          <a:p>
            <a:pPr>
              <a:spcBef>
                <a:spcPct val="0"/>
              </a:spcBef>
            </a:pPr>
            <a:fld id="{EF1D9629-810D-4A9E-B278-544BE2661C79}" type="slidenum">
              <a:rPr lang="en-US" altLang="nl-NL">
                <a:solidFill>
                  <a:srgbClr val="FFFFFF"/>
                </a:solidFill>
              </a:rPr>
              <a:pPr>
                <a:spcBef>
                  <a:spcPct val="0"/>
                </a:spcBef>
              </a:pPr>
              <a:t>8</a:t>
            </a:fld>
            <a:endParaRPr lang="en-US" altLang="nl-NL">
              <a:solidFill>
                <a:srgbClr val="FFFFFF"/>
              </a:solidFill>
            </a:endParaRPr>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700213"/>
            <a:ext cx="3887787" cy="197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1052513"/>
            <a:ext cx="8169275" cy="571500"/>
          </a:xfrm>
        </p:spPr>
        <p:txBody>
          <a:bodyPr/>
          <a:lstStyle/>
          <a:p>
            <a:pPr eaLnBrk="1" hangingPunct="1"/>
            <a:r>
              <a:rPr lang="nl-NL" altLang="nl-NL" sz="2000" b="1" smtClean="0"/>
              <a:t>KWALITEIT VAN DE TOETSING </a:t>
            </a:r>
            <a:endParaRPr lang="en-US" altLang="nl-NL" sz="2000" b="1" smtClean="0"/>
          </a:p>
        </p:txBody>
      </p:sp>
      <p:sp>
        <p:nvSpPr>
          <p:cNvPr id="40963" name="Rectangle 3"/>
          <p:cNvSpPr>
            <a:spLocks noGrp="1" noChangeArrowheads="1"/>
          </p:cNvSpPr>
          <p:nvPr>
            <p:ph type="body" idx="1"/>
          </p:nvPr>
        </p:nvSpPr>
        <p:spPr>
          <a:xfrm>
            <a:off x="366713" y="1773238"/>
            <a:ext cx="8169275" cy="4379912"/>
          </a:xfrm>
        </p:spPr>
        <p:txBody>
          <a:bodyPr/>
          <a:lstStyle/>
          <a:p>
            <a:pPr marL="0" indent="0">
              <a:defRPr/>
            </a:pPr>
            <a:r>
              <a:rPr lang="nl-NL" dirty="0" smtClean="0"/>
              <a:t>a</a:t>
            </a:r>
            <a:r>
              <a:rPr lang="nl-NL" b="1" dirty="0"/>
              <a:t>. </a:t>
            </a:r>
            <a:r>
              <a:rPr lang="nl-NL" dirty="0"/>
              <a:t>samenhang</a:t>
            </a:r>
          </a:p>
          <a:p>
            <a:pPr marL="0" indent="0">
              <a:defRPr/>
            </a:pPr>
            <a:r>
              <a:rPr lang="nl-NL" dirty="0" smtClean="0"/>
              <a:t>b</a:t>
            </a:r>
            <a:r>
              <a:rPr lang="nl-NL" dirty="0"/>
              <a:t>. professionalisering</a:t>
            </a:r>
          </a:p>
          <a:p>
            <a:pPr marL="0" indent="0">
              <a:defRPr/>
            </a:pPr>
            <a:r>
              <a:rPr lang="nl-NL" b="1" dirty="0" smtClean="0"/>
              <a:t>c</a:t>
            </a:r>
            <a:r>
              <a:rPr lang="nl-NL" b="1" dirty="0"/>
              <a:t>. organisatorische inbedding</a:t>
            </a:r>
          </a:p>
          <a:p>
            <a:pPr marL="0" indent="0">
              <a:defRPr/>
            </a:pPr>
            <a:r>
              <a:rPr lang="nl-NL" dirty="0" smtClean="0"/>
              <a:t>d</a:t>
            </a:r>
            <a:r>
              <a:rPr lang="nl-NL" dirty="0"/>
              <a:t>. k</a:t>
            </a:r>
            <a:r>
              <a:rPr lang="nl-NL" dirty="0" smtClean="0"/>
              <a:t>ennisdeling</a:t>
            </a:r>
          </a:p>
          <a:p>
            <a:pPr marL="0" indent="0">
              <a:defRPr/>
            </a:pPr>
            <a:endParaRPr lang="nl-NL" sz="2000" dirty="0"/>
          </a:p>
          <a:p>
            <a:pPr marL="0" indent="0">
              <a:defRPr/>
            </a:pPr>
            <a:r>
              <a:rPr lang="nl-NL" sz="2000" dirty="0" smtClean="0"/>
              <a:t>Organisatorische inbedding</a:t>
            </a:r>
          </a:p>
          <a:p>
            <a:pPr>
              <a:buFontTx/>
              <a:buChar char="-"/>
              <a:defRPr/>
            </a:pPr>
            <a:r>
              <a:rPr lang="nl-NL" sz="2000" dirty="0" smtClean="0"/>
              <a:t>Heldere verantwoordelijkheidsverdeling</a:t>
            </a:r>
          </a:p>
          <a:p>
            <a:pPr>
              <a:buFontTx/>
              <a:buChar char="-"/>
              <a:defRPr/>
            </a:pPr>
            <a:r>
              <a:rPr lang="nl-NL" sz="2000" dirty="0" smtClean="0"/>
              <a:t>Koppeling kwaliteits- en personeelsbeleid (loopbaan en personeelsgesprekken</a:t>
            </a:r>
            <a:r>
              <a:rPr lang="nl-NL" sz="2000" dirty="0"/>
              <a:t>) </a:t>
            </a:r>
            <a:endParaRPr lang="nl-NL" sz="2000" dirty="0" smtClean="0"/>
          </a:p>
          <a:p>
            <a:pPr>
              <a:buFontTx/>
              <a:buChar char="-"/>
              <a:defRPr/>
            </a:pPr>
            <a:r>
              <a:rPr lang="nl-NL" sz="2000" dirty="0" smtClean="0"/>
              <a:t>Bij </a:t>
            </a:r>
            <a:r>
              <a:rPr lang="nl-NL" sz="2000" dirty="0"/>
              <a:t>75% van examinatoren </a:t>
            </a:r>
            <a:r>
              <a:rPr lang="nl-NL" sz="2000" dirty="0" smtClean="0"/>
              <a:t>komt </a:t>
            </a:r>
            <a:r>
              <a:rPr lang="nl-NL" sz="2000" dirty="0" err="1" smtClean="0"/>
              <a:t>toetsvaardigheid</a:t>
            </a:r>
            <a:r>
              <a:rPr lang="nl-NL" sz="2000" dirty="0" smtClean="0"/>
              <a:t> niet aan </a:t>
            </a:r>
            <a:r>
              <a:rPr lang="nl-NL" sz="2000" dirty="0"/>
              <a:t>de orde </a:t>
            </a:r>
            <a:r>
              <a:rPr lang="nl-NL" sz="2000" dirty="0" smtClean="0"/>
              <a:t>bij functioneringsgesprek</a:t>
            </a:r>
            <a:r>
              <a:rPr lang="nl-NL" sz="2000" dirty="0"/>
              <a:t>.</a:t>
            </a:r>
          </a:p>
          <a:p>
            <a:pPr>
              <a:buFontTx/>
              <a:buChar char="-"/>
              <a:defRPr/>
            </a:pPr>
            <a:endParaRPr lang="nl-NL" sz="2000" dirty="0"/>
          </a:p>
          <a:p>
            <a:pPr>
              <a:buFontTx/>
              <a:buChar char="-"/>
              <a:defRPr/>
            </a:pPr>
            <a:endParaRPr lang="nl-NL" sz="2000" dirty="0"/>
          </a:p>
          <a:p>
            <a:pPr marL="0" indent="0">
              <a:defRPr/>
            </a:pPr>
            <a:endParaRPr lang="nl-NL" sz="2000" dirty="0" smtClean="0"/>
          </a:p>
          <a:p>
            <a:pPr marL="0" indent="0">
              <a:defRPr/>
            </a:pPr>
            <a:endParaRPr lang="nl-NL" sz="2000" dirty="0"/>
          </a:p>
          <a:p>
            <a:pPr marL="0" indent="0">
              <a:defRPr/>
            </a:pPr>
            <a:endParaRPr lang="nl-NL" sz="2000" dirty="0"/>
          </a:p>
        </p:txBody>
      </p:sp>
      <p:sp>
        <p:nvSpPr>
          <p:cNvPr id="21508" name="Tijdelijke aanduiding voor dianummer 1"/>
          <p:cNvSpPr>
            <a:spLocks noGrp="1"/>
          </p:cNvSpPr>
          <p:nvPr>
            <p:ph type="sldNum" sz="quarter" idx="11"/>
          </p:nvPr>
        </p:nvSpPr>
        <p:spPr>
          <a:noFill/>
        </p:spPr>
        <p:txBody>
          <a:bodyPr/>
          <a:lstStyle>
            <a:lvl1pPr>
              <a:spcBef>
                <a:spcPct val="20000"/>
              </a:spcBef>
              <a:defRPr>
                <a:solidFill>
                  <a:srgbClr val="000000"/>
                </a:solidFill>
                <a:latin typeface="Verdana" panose="020B0604030504040204" pitchFamily="34" charset="0"/>
                <a:ea typeface="ＭＳ Ｐゴシック" panose="020B0600070205080204" pitchFamily="34" charset="-128"/>
              </a:defRPr>
            </a:lvl1pPr>
            <a:lvl2pPr marL="742950" indent="-28575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2pPr>
            <a:lvl3pPr marL="11430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3pPr>
            <a:lvl4pPr marL="16002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4pPr>
            <a:lvl5pPr marL="2057400" indent="-228600">
              <a:spcBef>
                <a:spcPct val="20000"/>
              </a:spcBef>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06528"/>
              </a:buClr>
              <a:buSzPct val="65000"/>
              <a:buFont typeface="Verdana" panose="020B0604030504040204" pitchFamily="34" charset="0"/>
              <a:buChar char="•"/>
              <a:defRPr>
                <a:solidFill>
                  <a:srgbClr val="000000"/>
                </a:solidFill>
                <a:latin typeface="Verdana" panose="020B0604030504040204" pitchFamily="34" charset="0"/>
                <a:ea typeface="ＭＳ Ｐゴシック" panose="020B0600070205080204" pitchFamily="34" charset="-128"/>
              </a:defRPr>
            </a:lvl9pPr>
          </a:lstStyle>
          <a:p>
            <a:pPr>
              <a:spcBef>
                <a:spcPct val="0"/>
              </a:spcBef>
            </a:pPr>
            <a:fld id="{575199D7-2AD0-43DC-9D52-D3E2360B0DA2}" type="slidenum">
              <a:rPr lang="en-US" altLang="nl-NL">
                <a:solidFill>
                  <a:srgbClr val="FFFFFF"/>
                </a:solidFill>
              </a:rPr>
              <a:pPr>
                <a:spcBef>
                  <a:spcPct val="0"/>
                </a:spcBef>
              </a:pPr>
              <a:t>9</a:t>
            </a:fld>
            <a:endParaRPr lang="en-US" altLang="nl-NL">
              <a:solidFill>
                <a:srgbClr val="FFFF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Hogeronderwijs">
  <a:themeElements>
    <a:clrScheme name="">
      <a:dk1>
        <a:srgbClr val="000000"/>
      </a:dk1>
      <a:lt1>
        <a:srgbClr val="FFFFFF"/>
      </a:lt1>
      <a:dk2>
        <a:srgbClr val="810066"/>
      </a:dk2>
      <a:lt2>
        <a:srgbClr val="EEECE1"/>
      </a:lt2>
      <a:accent1>
        <a:srgbClr val="606528"/>
      </a:accent1>
      <a:accent2>
        <a:srgbClr val="85C3CD"/>
      </a:accent2>
      <a:accent3>
        <a:srgbClr val="FFFFFF"/>
      </a:accent3>
      <a:accent4>
        <a:srgbClr val="000000"/>
      </a:accent4>
      <a:accent5>
        <a:srgbClr val="B6B8AC"/>
      </a:accent5>
      <a:accent6>
        <a:srgbClr val="78B0BA"/>
      </a:accent6>
      <a:hlink>
        <a:srgbClr val="810066"/>
      </a:hlink>
      <a:folHlink>
        <a:srgbClr val="C7002A"/>
      </a:folHlink>
    </a:clrScheme>
    <a:fontScheme name="PowerpointHogeronderwijs">
      <a:majorFont>
        <a:latin typeface="Verdana"/>
        <a:ea typeface="ＭＳ Ｐゴシック"/>
        <a:cs typeface=""/>
      </a:majorFont>
      <a:minorFont>
        <a:latin typeface="Verdan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bg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bg1"/>
            </a:solidFill>
            <a:effectLst/>
            <a:latin typeface="Verdana" pitchFamily="34" charset="0"/>
            <a:ea typeface="ＭＳ Ｐゴシック" pitchFamily="34" charset="-128"/>
          </a:defRPr>
        </a:defPPr>
      </a:lstStyle>
    </a:lnDef>
  </a:objectDefaults>
  <a:extraClrSchemeLst>
    <a:extraClrScheme>
      <a:clrScheme name="PowerpointHogeronderwijs 1">
        <a:dk1>
          <a:srgbClr val="38468F"/>
        </a:dk1>
        <a:lt1>
          <a:srgbClr val="FFFFFF"/>
        </a:lt1>
        <a:dk2>
          <a:srgbClr val="37428E"/>
        </a:dk2>
        <a:lt2>
          <a:srgbClr val="808080"/>
        </a:lt2>
        <a:accent1>
          <a:srgbClr val="606CC6"/>
        </a:accent1>
        <a:accent2>
          <a:srgbClr val="8CBB2F"/>
        </a:accent2>
        <a:accent3>
          <a:srgbClr val="FFFFFF"/>
        </a:accent3>
        <a:accent4>
          <a:srgbClr val="2E3A79"/>
        </a:accent4>
        <a:accent5>
          <a:srgbClr val="B6BADF"/>
        </a:accent5>
        <a:accent6>
          <a:srgbClr val="7EA92A"/>
        </a:accent6>
        <a:hlink>
          <a:srgbClr val="B2DA5C"/>
        </a:hlink>
        <a:folHlink>
          <a:srgbClr val="C7E68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owerpointHogeronderwijs">
  <a:themeElements>
    <a:clrScheme name="">
      <a:dk1>
        <a:srgbClr val="000000"/>
      </a:dk1>
      <a:lt1>
        <a:srgbClr val="FFFFFF"/>
      </a:lt1>
      <a:dk2>
        <a:srgbClr val="810066"/>
      </a:dk2>
      <a:lt2>
        <a:srgbClr val="EEECE1"/>
      </a:lt2>
      <a:accent1>
        <a:srgbClr val="606528"/>
      </a:accent1>
      <a:accent2>
        <a:srgbClr val="85C3CD"/>
      </a:accent2>
      <a:accent3>
        <a:srgbClr val="FFFFFF"/>
      </a:accent3>
      <a:accent4>
        <a:srgbClr val="000000"/>
      </a:accent4>
      <a:accent5>
        <a:srgbClr val="B6B8AC"/>
      </a:accent5>
      <a:accent6>
        <a:srgbClr val="78B0BA"/>
      </a:accent6>
      <a:hlink>
        <a:srgbClr val="810066"/>
      </a:hlink>
      <a:folHlink>
        <a:srgbClr val="C7002A"/>
      </a:folHlink>
    </a:clrScheme>
    <a:fontScheme name="PowerpointHogeronderwijs">
      <a:majorFont>
        <a:latin typeface="Verdana"/>
        <a:ea typeface="ＭＳ Ｐゴシック"/>
        <a:cs typeface=""/>
      </a:majorFont>
      <a:minorFont>
        <a:latin typeface="Verdana"/>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bg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bg1"/>
            </a:solidFill>
            <a:effectLst/>
            <a:latin typeface="Verdana" pitchFamily="34" charset="0"/>
            <a:ea typeface="ＭＳ Ｐゴシック" pitchFamily="34" charset="-128"/>
          </a:defRPr>
        </a:defPPr>
      </a:lstStyle>
    </a:lnDef>
  </a:objectDefaults>
  <a:extraClrSchemeLst>
    <a:extraClrScheme>
      <a:clrScheme name="PowerpointHogeronderwijs 1">
        <a:dk1>
          <a:srgbClr val="38468F"/>
        </a:dk1>
        <a:lt1>
          <a:srgbClr val="FFFFFF"/>
        </a:lt1>
        <a:dk2>
          <a:srgbClr val="37428E"/>
        </a:dk2>
        <a:lt2>
          <a:srgbClr val="808080"/>
        </a:lt2>
        <a:accent1>
          <a:srgbClr val="606CC6"/>
        </a:accent1>
        <a:accent2>
          <a:srgbClr val="8CBB2F"/>
        </a:accent2>
        <a:accent3>
          <a:srgbClr val="FFFFFF"/>
        </a:accent3>
        <a:accent4>
          <a:srgbClr val="2E3A79"/>
        </a:accent4>
        <a:accent5>
          <a:srgbClr val="B6BADF"/>
        </a:accent5>
        <a:accent6>
          <a:srgbClr val="7EA92A"/>
        </a:accent6>
        <a:hlink>
          <a:srgbClr val="B2DA5C"/>
        </a:hlink>
        <a:folHlink>
          <a:srgbClr val="C7E68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PowerpointHogeronderwijs</Template>
  <TotalTime>3355</TotalTime>
  <Words>693</Words>
  <Application>Microsoft Office PowerPoint</Application>
  <PresentationFormat>Diavoorstelling (4:3)</PresentationFormat>
  <Paragraphs>186</Paragraphs>
  <Slides>13</Slides>
  <Notes>9</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13</vt:i4>
      </vt:variant>
    </vt:vector>
  </HeadingPairs>
  <TitlesOfParts>
    <vt:vector size="19" baseType="lpstr">
      <vt:lpstr>Verdana</vt:lpstr>
      <vt:lpstr>ＭＳ Ｐゴシック</vt:lpstr>
      <vt:lpstr>Arial</vt:lpstr>
      <vt:lpstr>Times New Roman</vt:lpstr>
      <vt:lpstr>PowerpointHogeronderwijs</vt:lpstr>
      <vt:lpstr>1_PowerpointHogeronderwijs</vt:lpstr>
      <vt:lpstr>DE KWALITEIT VAN  DE TOETSING    BORGEN EN ZORGEN </vt:lpstr>
      <vt:lpstr>OPBOUW INLEIDING</vt:lpstr>
      <vt:lpstr>TERUGBLIK VERDERE VERSTERKING</vt:lpstr>
      <vt:lpstr>TERUGBLIK VERDERE VERSTERKING</vt:lpstr>
      <vt:lpstr>TOETSKWALITEIT VOOR VERBETERING VATBAAR?</vt:lpstr>
      <vt:lpstr>PowerPoint-presentatie</vt:lpstr>
      <vt:lpstr>KWALITEIT VAN DE TOETSING </vt:lpstr>
      <vt:lpstr>KWALITEIT VAN DE TOETSING </vt:lpstr>
      <vt:lpstr>KWALITEIT VAN DE TOETSING </vt:lpstr>
      <vt:lpstr>POSITIONERING: WIE DOET WAT (v Zijl, Jaspers) </vt:lpstr>
      <vt:lpstr>KWALITEIT VAN DE TOETSING </vt:lpstr>
      <vt:lpstr>AANBEVELINGEN</vt:lpstr>
      <vt:lpstr>VRAGEN EN DISCUSSIE</vt:lpstr>
    </vt:vector>
  </TitlesOfParts>
  <Company>Ministerie van OCW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eviss</dc:creator>
  <cp:lastModifiedBy>M. Koninkx</cp:lastModifiedBy>
  <cp:revision>194</cp:revision>
  <cp:lastPrinted>2016-04-19T09:01:39Z</cp:lastPrinted>
  <dcterms:created xsi:type="dcterms:W3CDTF">2011-11-07T15:09:31Z</dcterms:created>
  <dcterms:modified xsi:type="dcterms:W3CDTF">2016-06-01T09:50:22Z</dcterms:modified>
</cp:coreProperties>
</file>